
<file path=[Content_Types].xml><?xml version="1.0" encoding="utf-8"?>
<Types xmlns="http://schemas.openxmlformats.org/package/2006/content-types">
  <Default Extension="gif" ContentType="image/gif"/>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1.xml" ContentType="application/inkml+xml"/>
  <Override PartName="/ppt/ink/ink2.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6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6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719" r:id="rId5"/>
  </p:sldMasterIdLst>
  <p:notesMasterIdLst>
    <p:notesMasterId r:id="rId94"/>
  </p:notesMasterIdLst>
  <p:sldIdLst>
    <p:sldId id="256" r:id="rId6"/>
    <p:sldId id="258" r:id="rId7"/>
    <p:sldId id="259" r:id="rId8"/>
    <p:sldId id="260" r:id="rId9"/>
    <p:sldId id="547" r:id="rId10"/>
    <p:sldId id="408" r:id="rId11"/>
    <p:sldId id="587" r:id="rId12"/>
    <p:sldId id="368" r:id="rId13"/>
    <p:sldId id="490" r:id="rId14"/>
    <p:sldId id="491" r:id="rId15"/>
    <p:sldId id="492" r:id="rId16"/>
    <p:sldId id="493" r:id="rId17"/>
    <p:sldId id="538" r:id="rId18"/>
    <p:sldId id="429" r:id="rId19"/>
    <p:sldId id="452" r:id="rId20"/>
    <p:sldId id="554" r:id="rId21"/>
    <p:sldId id="501" r:id="rId22"/>
    <p:sldId id="509" r:id="rId23"/>
    <p:sldId id="549" r:id="rId24"/>
    <p:sldId id="494" r:id="rId25"/>
    <p:sldId id="496" r:id="rId26"/>
    <p:sldId id="497" r:id="rId27"/>
    <p:sldId id="498" r:id="rId28"/>
    <p:sldId id="466" r:id="rId29"/>
    <p:sldId id="525" r:id="rId30"/>
    <p:sldId id="594" r:id="rId31"/>
    <p:sldId id="593" r:id="rId32"/>
    <p:sldId id="457" r:id="rId33"/>
    <p:sldId id="568" r:id="rId34"/>
    <p:sldId id="584" r:id="rId35"/>
    <p:sldId id="556" r:id="rId36"/>
    <p:sldId id="589" r:id="rId37"/>
    <p:sldId id="590" r:id="rId38"/>
    <p:sldId id="596" r:id="rId39"/>
    <p:sldId id="597" r:id="rId40"/>
    <p:sldId id="565" r:id="rId41"/>
    <p:sldId id="517" r:id="rId42"/>
    <p:sldId id="569" r:id="rId43"/>
    <p:sldId id="570" r:id="rId44"/>
    <p:sldId id="578" r:id="rId45"/>
    <p:sldId id="580" r:id="rId46"/>
    <p:sldId id="581" r:id="rId47"/>
    <p:sldId id="582" r:id="rId48"/>
    <p:sldId id="564" r:id="rId49"/>
    <p:sldId id="519" r:id="rId50"/>
    <p:sldId id="550" r:id="rId51"/>
    <p:sldId id="545" r:id="rId52"/>
    <p:sldId id="524" r:id="rId53"/>
    <p:sldId id="526" r:id="rId54"/>
    <p:sldId id="558" r:id="rId55"/>
    <p:sldId id="535" r:id="rId56"/>
    <p:sldId id="539" r:id="rId57"/>
    <p:sldId id="560" r:id="rId58"/>
    <p:sldId id="561" r:id="rId59"/>
    <p:sldId id="562" r:id="rId60"/>
    <p:sldId id="598" r:id="rId61"/>
    <p:sldId id="579" r:id="rId62"/>
    <p:sldId id="540" r:id="rId63"/>
    <p:sldId id="541" r:id="rId64"/>
    <p:sldId id="595" r:id="rId65"/>
    <p:sldId id="424" r:id="rId66"/>
    <p:sldId id="563" r:id="rId67"/>
    <p:sldId id="296" r:id="rId68"/>
    <p:sldId id="586" r:id="rId69"/>
    <p:sldId id="546" r:id="rId70"/>
    <p:sldId id="555" r:id="rId71"/>
    <p:sldId id="583" r:id="rId72"/>
    <p:sldId id="585" r:id="rId73"/>
    <p:sldId id="499" r:id="rId74"/>
    <p:sldId id="500" r:id="rId75"/>
    <p:sldId id="543" r:id="rId76"/>
    <p:sldId id="544" r:id="rId77"/>
    <p:sldId id="536" r:id="rId78"/>
    <p:sldId id="542" r:id="rId79"/>
    <p:sldId id="528" r:id="rId80"/>
    <p:sldId id="529" r:id="rId81"/>
    <p:sldId id="532" r:id="rId82"/>
    <p:sldId id="489" r:id="rId83"/>
    <p:sldId id="523" r:id="rId84"/>
    <p:sldId id="531" r:id="rId85"/>
    <p:sldId id="443" r:id="rId86"/>
    <p:sldId id="433" r:id="rId87"/>
    <p:sldId id="313" r:id="rId88"/>
    <p:sldId id="304" r:id="rId89"/>
    <p:sldId id="305" r:id="rId90"/>
    <p:sldId id="306" r:id="rId91"/>
    <p:sldId id="307" r:id="rId92"/>
    <p:sldId id="261"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CEC22D-0FBF-9BF9-D87F-EFA4CE9E628A}" name="Matthew Lancaster" initials="ML" userId="Matthew Lancaster" providerId="None"/>
  <p188:author id="{6EA28F72-3B9A-848D-27CB-548BAC531F45}" name="Dylan Ma" initials="DM" userId="S::dm19i@fsu.edu::d19f606a-f869-495f-a967-091fe7c6f588" providerId="AD"/>
  <p188:author id="{EF81EE89-97DA-5F43-783B-E494D21BA663}" name="Tauben Brenner" initials="TB" userId="S::tyb18b@fsu.edu::36cef9e0-fa1d-4eb2-971f-0eac36d8adf4" providerId="AD"/>
  <p188:author id="{6A955F91-5C67-A07C-1B96-827C8F389A32}" name="Dominic Bellocchio" initials="DB" userId="S::db20fn@fsu.edu::72897a1d-d36e-4955-ac8f-d5e02d6e228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0000"/>
    <a:srgbClr val="42E9F5"/>
    <a:srgbClr val="3099A1"/>
    <a:srgbClr val="66FF33"/>
    <a:srgbClr val="0000D4"/>
    <a:srgbClr val="ECF1F7"/>
    <a:srgbClr val="E4CA7C"/>
    <a:srgbClr val="E8EEA8"/>
    <a:srgbClr val="F2F700"/>
    <a:srgbClr val="EEF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8E0BAE-5060-4CD3-BC96-F37E95EEAEE9}" v="937" dt="2023-03-30T22:15:53.521"/>
    <p1510:client id="{6E8CFB14-1A12-4186-B109-EDF9693C3B1A}" v="511" vWet="513" dt="2023-03-30T22:09:57.848"/>
    <p1510:client id="{88B2D102-924C-41C5-8CFA-BBAA581105C5}" v="4" dt="2023-03-30T21:04:11.938"/>
    <p1510:client id="{AFF75684-2ECD-4E3A-8660-E3E89A0DB950}" v="198" dt="2023-03-30T21:54:39.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microsoft.com/office/2016/11/relationships/changesInfo" Target="changesInfos/changesInfo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ableStyles" Target="tableStyle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Lacasa" userId="S::rel18c@fsu.edu::56fd04ad-fbc8-419f-879a-4b0643511510" providerId="AD" clId="Web-{6C2BE9F0-A05E-4FC9-800D-F30112E0D010}"/>
    <pc:docChg chg="modSld">
      <pc:chgData name="Roberto Lacasa" userId="S::rel18c@fsu.edu::56fd04ad-fbc8-419f-879a-4b0643511510" providerId="AD" clId="Web-{6C2BE9F0-A05E-4FC9-800D-F30112E0D010}" dt="2023-01-24T18:48:09.914" v="1" actId="20577"/>
      <pc:docMkLst>
        <pc:docMk/>
      </pc:docMkLst>
      <pc:sldChg chg="modSp">
        <pc:chgData name="Roberto Lacasa" userId="S::rel18c@fsu.edu::56fd04ad-fbc8-419f-879a-4b0643511510" providerId="AD" clId="Web-{6C2BE9F0-A05E-4FC9-800D-F30112E0D010}" dt="2023-01-24T18:48:09.914" v="1" actId="20577"/>
        <pc:sldMkLst>
          <pc:docMk/>
          <pc:sldMk cId="109857222" sldId="256"/>
        </pc:sldMkLst>
        <pc:spChg chg="mod">
          <ac:chgData name="Roberto Lacasa" userId="S::rel18c@fsu.edu::56fd04ad-fbc8-419f-879a-4b0643511510" providerId="AD" clId="Web-{6C2BE9F0-A05E-4FC9-800D-F30112E0D010}" dt="2023-01-24T18:48:09.914" v="1" actId="20577"/>
          <ac:spMkLst>
            <pc:docMk/>
            <pc:sldMk cId="109857222" sldId="256"/>
            <ac:spMk id="5" creationId="{5AF469CA-C14D-647D-D63E-05CE1BEA8729}"/>
          </ac:spMkLst>
        </pc:spChg>
      </pc:sldChg>
    </pc:docChg>
  </pc:docChgLst>
  <pc:docChgLst>
    <pc:chgData name="Tauben Brenner" userId="S::tyb18b@fsu.edu::36cef9e0-fa1d-4eb2-971f-0eac36d8adf4" providerId="AD" clId="Web-{2AA8FFA9-8657-4D54-BC2F-2FE1E9AE2468}"/>
    <pc:docChg chg="modSld">
      <pc:chgData name="Tauben Brenner" userId="S::tyb18b@fsu.edu::36cef9e0-fa1d-4eb2-971f-0eac36d8adf4" providerId="AD" clId="Web-{2AA8FFA9-8657-4D54-BC2F-2FE1E9AE2468}" dt="2022-11-01T22:44:46.263" v="52" actId="20577"/>
      <pc:docMkLst>
        <pc:docMk/>
      </pc:docMkLst>
      <pc:sldChg chg="addSp delSp modSp">
        <pc:chgData name="Tauben Brenner" userId="S::tyb18b@fsu.edu::36cef9e0-fa1d-4eb2-971f-0eac36d8adf4" providerId="AD" clId="Web-{2AA8FFA9-8657-4D54-BC2F-2FE1E9AE2468}" dt="2022-11-01T22:44:46.263" v="52" actId="20577"/>
        <pc:sldMkLst>
          <pc:docMk/>
          <pc:sldMk cId="4284621764" sldId="278"/>
        </pc:sldMkLst>
        <pc:spChg chg="mod">
          <ac:chgData name="Tauben Brenner" userId="S::tyb18b@fsu.edu::36cef9e0-fa1d-4eb2-971f-0eac36d8adf4" providerId="AD" clId="Web-{2AA8FFA9-8657-4D54-BC2F-2FE1E9AE2468}" dt="2022-11-01T22:44:46.263" v="52" actId="20577"/>
          <ac:spMkLst>
            <pc:docMk/>
            <pc:sldMk cId="4284621764" sldId="278"/>
            <ac:spMk id="8" creationId="{02B7E4FC-5397-BD4E-999B-BF82B82F5999}"/>
          </ac:spMkLst>
        </pc:spChg>
        <pc:spChg chg="mod">
          <ac:chgData name="Tauben Brenner" userId="S::tyb18b@fsu.edu::36cef9e0-fa1d-4eb2-971f-0eac36d8adf4" providerId="AD" clId="Web-{2AA8FFA9-8657-4D54-BC2F-2FE1E9AE2468}" dt="2022-11-01T22:44:28.497" v="49" actId="1076"/>
          <ac:spMkLst>
            <pc:docMk/>
            <pc:sldMk cId="4284621764" sldId="278"/>
            <ac:spMk id="13" creationId="{A2A9368D-3164-345B-B716-7BD64E4B8622}"/>
          </ac:spMkLst>
        </pc:spChg>
        <pc:picChg chg="add del mod">
          <ac:chgData name="Tauben Brenner" userId="S::tyb18b@fsu.edu::36cef9e0-fa1d-4eb2-971f-0eac36d8adf4" providerId="AD" clId="Web-{2AA8FFA9-8657-4D54-BC2F-2FE1E9AE2468}" dt="2022-11-01T22:43:05.182" v="32"/>
          <ac:picMkLst>
            <pc:docMk/>
            <pc:sldMk cId="4284621764" sldId="278"/>
            <ac:picMk id="4" creationId="{73B395DA-AB0B-09BE-0B0F-07982A1DBDE7}"/>
          </ac:picMkLst>
        </pc:picChg>
        <pc:picChg chg="add del mod">
          <ac:chgData name="Tauben Brenner" userId="S::tyb18b@fsu.edu::36cef9e0-fa1d-4eb2-971f-0eac36d8adf4" providerId="AD" clId="Web-{2AA8FFA9-8657-4D54-BC2F-2FE1E9AE2468}" dt="2022-11-01T22:44:08.825" v="48"/>
          <ac:picMkLst>
            <pc:docMk/>
            <pc:sldMk cId="4284621764" sldId="278"/>
            <ac:picMk id="5" creationId="{ACC091AC-ECCF-189F-88C6-47CE9181E9BA}"/>
          </ac:picMkLst>
        </pc:picChg>
        <pc:picChg chg="add mod">
          <ac:chgData name="Tauben Brenner" userId="S::tyb18b@fsu.edu::36cef9e0-fa1d-4eb2-971f-0eac36d8adf4" providerId="AD" clId="Web-{2AA8FFA9-8657-4D54-BC2F-2FE1E9AE2468}" dt="2022-11-01T22:44:08.825" v="48"/>
          <ac:picMkLst>
            <pc:docMk/>
            <pc:sldMk cId="4284621764" sldId="278"/>
            <ac:picMk id="9" creationId="{987C8724-0460-975C-D170-EF627EA459FB}"/>
          </ac:picMkLst>
        </pc:picChg>
        <pc:picChg chg="del">
          <ac:chgData name="Tauben Brenner" userId="S::tyb18b@fsu.edu::36cef9e0-fa1d-4eb2-971f-0eac36d8adf4" providerId="AD" clId="Web-{2AA8FFA9-8657-4D54-BC2F-2FE1E9AE2468}" dt="2022-11-01T22:42:59.447" v="29"/>
          <ac:picMkLst>
            <pc:docMk/>
            <pc:sldMk cId="4284621764" sldId="278"/>
            <ac:picMk id="15" creationId="{8922CC52-FF7A-7E46-7367-123B96EE981E}"/>
          </ac:picMkLst>
        </pc:picChg>
        <pc:picChg chg="del">
          <ac:chgData name="Tauben Brenner" userId="S::tyb18b@fsu.edu::36cef9e0-fa1d-4eb2-971f-0eac36d8adf4" providerId="AD" clId="Web-{2AA8FFA9-8657-4D54-BC2F-2FE1E9AE2468}" dt="2022-11-01T22:43:54.871" v="45"/>
          <ac:picMkLst>
            <pc:docMk/>
            <pc:sldMk cId="4284621764" sldId="278"/>
            <ac:picMk id="17" creationId="{756030D8-5780-C0E8-5329-E98E0A111E48}"/>
          </ac:picMkLst>
        </pc:picChg>
      </pc:sldChg>
      <pc:sldChg chg="addSp delSp modSp">
        <pc:chgData name="Tauben Brenner" userId="S::tyb18b@fsu.edu::36cef9e0-fa1d-4eb2-971f-0eac36d8adf4" providerId="AD" clId="Web-{2AA8FFA9-8657-4D54-BC2F-2FE1E9AE2468}" dt="2022-11-01T22:42:03.178" v="12"/>
        <pc:sldMkLst>
          <pc:docMk/>
          <pc:sldMk cId="3185154135" sldId="332"/>
        </pc:sldMkLst>
        <pc:spChg chg="del mod">
          <ac:chgData name="Tauben Brenner" userId="S::tyb18b@fsu.edu::36cef9e0-fa1d-4eb2-971f-0eac36d8adf4" providerId="AD" clId="Web-{2AA8FFA9-8657-4D54-BC2F-2FE1E9AE2468}" dt="2022-11-01T22:41:52.053" v="3"/>
          <ac:spMkLst>
            <pc:docMk/>
            <pc:sldMk cId="3185154135" sldId="332"/>
            <ac:spMk id="12" creationId="{99675179-BA43-4AB6-AB90-19290A5314F8}"/>
          </ac:spMkLst>
        </pc:spChg>
        <pc:spChg chg="add del">
          <ac:chgData name="Tauben Brenner" userId="S::tyb18b@fsu.edu::36cef9e0-fa1d-4eb2-971f-0eac36d8adf4" providerId="AD" clId="Web-{2AA8FFA9-8657-4D54-BC2F-2FE1E9AE2468}" dt="2022-11-01T22:41:59.178" v="10"/>
          <ac:spMkLst>
            <pc:docMk/>
            <pc:sldMk cId="3185154135" sldId="332"/>
            <ac:spMk id="16" creationId="{2E6005FC-1C56-2C25-7640-D92D49EEFFC4}"/>
          </ac:spMkLst>
        </pc:spChg>
        <pc:spChg chg="del">
          <ac:chgData name="Tauben Brenner" userId="S::tyb18b@fsu.edu::36cef9e0-fa1d-4eb2-971f-0eac36d8adf4" providerId="AD" clId="Web-{2AA8FFA9-8657-4D54-BC2F-2FE1E9AE2468}" dt="2022-11-01T22:41:52.553" v="4"/>
          <ac:spMkLst>
            <pc:docMk/>
            <pc:sldMk cId="3185154135" sldId="332"/>
            <ac:spMk id="17" creationId="{8C7D0110-CC52-4CFE-8A67-CE03E617D025}"/>
          </ac:spMkLst>
        </pc:spChg>
        <pc:spChg chg="del">
          <ac:chgData name="Tauben Brenner" userId="S::tyb18b@fsu.edu::36cef9e0-fa1d-4eb2-971f-0eac36d8adf4" providerId="AD" clId="Web-{2AA8FFA9-8657-4D54-BC2F-2FE1E9AE2468}" dt="2022-11-01T22:41:53.974" v="5"/>
          <ac:spMkLst>
            <pc:docMk/>
            <pc:sldMk cId="3185154135" sldId="332"/>
            <ac:spMk id="21" creationId="{DA031012-912F-4F28-9DA9-E6476A0B2C9B}"/>
          </ac:spMkLst>
        </pc:spChg>
        <pc:spChg chg="del">
          <ac:chgData name="Tauben Brenner" userId="S::tyb18b@fsu.edu::36cef9e0-fa1d-4eb2-971f-0eac36d8adf4" providerId="AD" clId="Web-{2AA8FFA9-8657-4D54-BC2F-2FE1E9AE2468}" dt="2022-11-01T22:41:55.240" v="6"/>
          <ac:spMkLst>
            <pc:docMk/>
            <pc:sldMk cId="3185154135" sldId="332"/>
            <ac:spMk id="30" creationId="{7FC95AF5-2785-4B20-9B34-9B0A2028390E}"/>
          </ac:spMkLst>
        </pc:spChg>
        <pc:spChg chg="del">
          <ac:chgData name="Tauben Brenner" userId="S::tyb18b@fsu.edu::36cef9e0-fa1d-4eb2-971f-0eac36d8adf4" providerId="AD" clId="Web-{2AA8FFA9-8657-4D54-BC2F-2FE1E9AE2468}" dt="2022-11-01T22:42:01.553" v="11"/>
          <ac:spMkLst>
            <pc:docMk/>
            <pc:sldMk cId="3185154135" sldId="332"/>
            <ac:spMk id="34" creationId="{62E45B93-96D4-4AF7-B58C-62E120D4B9D5}"/>
          </ac:spMkLst>
        </pc:spChg>
        <pc:spChg chg="del mod">
          <ac:chgData name="Tauben Brenner" userId="S::tyb18b@fsu.edu::36cef9e0-fa1d-4eb2-971f-0eac36d8adf4" providerId="AD" clId="Web-{2AA8FFA9-8657-4D54-BC2F-2FE1E9AE2468}" dt="2022-11-01T22:41:56.881" v="8"/>
          <ac:spMkLst>
            <pc:docMk/>
            <pc:sldMk cId="3185154135" sldId="332"/>
            <ac:spMk id="36" creationId="{E444E259-65C2-47FA-8635-A5C3245E25AC}"/>
          </ac:spMkLst>
        </pc:spChg>
        <pc:spChg chg="del">
          <ac:chgData name="Tauben Brenner" userId="S::tyb18b@fsu.edu::36cef9e0-fa1d-4eb2-971f-0eac36d8adf4" providerId="AD" clId="Web-{2AA8FFA9-8657-4D54-BC2F-2FE1E9AE2468}" dt="2022-11-01T22:42:03.178" v="12"/>
          <ac:spMkLst>
            <pc:docMk/>
            <pc:sldMk cId="3185154135" sldId="332"/>
            <ac:spMk id="37" creationId="{825D00CC-48D6-41D0-A127-69019769D5CF}"/>
          </ac:spMkLst>
        </pc:spChg>
        <pc:picChg chg="del">
          <ac:chgData name="Tauben Brenner" userId="S::tyb18b@fsu.edu::36cef9e0-fa1d-4eb2-971f-0eac36d8adf4" providerId="AD" clId="Web-{2AA8FFA9-8657-4D54-BC2F-2FE1E9AE2468}" dt="2022-11-01T22:41:50.318" v="0"/>
          <ac:picMkLst>
            <pc:docMk/>
            <pc:sldMk cId="3185154135" sldId="332"/>
            <ac:picMk id="4" creationId="{5C550680-8314-49F5-8046-E66EEE5B2987}"/>
          </ac:picMkLst>
        </pc:picChg>
      </pc:sldChg>
    </pc:docChg>
  </pc:docChgLst>
  <pc:docChgLst>
    <pc:chgData name="Dominic Bellocchio" userId="S::db20fn@fsu.edu::72897a1d-d36e-4955-ac8f-d5e02d6e2286" providerId="AD" clId="Web-{8D9C9421-1D3E-422A-81C6-E3BD7DB5AC4B}"/>
    <pc:docChg chg="modSld">
      <pc:chgData name="Dominic Bellocchio" userId="S::db20fn@fsu.edu::72897a1d-d36e-4955-ac8f-d5e02d6e2286" providerId="AD" clId="Web-{8D9C9421-1D3E-422A-81C6-E3BD7DB5AC4B}" dt="2022-11-06T17:02:12.204" v="2" actId="20577"/>
      <pc:docMkLst>
        <pc:docMk/>
      </pc:docMkLst>
      <pc:sldChg chg="modSp">
        <pc:chgData name="Dominic Bellocchio" userId="S::db20fn@fsu.edu::72897a1d-d36e-4955-ac8f-d5e02d6e2286" providerId="AD" clId="Web-{8D9C9421-1D3E-422A-81C6-E3BD7DB5AC4B}" dt="2022-11-06T17:02:12.204" v="2" actId="20577"/>
        <pc:sldMkLst>
          <pc:docMk/>
          <pc:sldMk cId="2537063674" sldId="269"/>
        </pc:sldMkLst>
        <pc:spChg chg="mod">
          <ac:chgData name="Dominic Bellocchio" userId="S::db20fn@fsu.edu::72897a1d-d36e-4955-ac8f-d5e02d6e2286" providerId="AD" clId="Web-{8D9C9421-1D3E-422A-81C6-E3BD7DB5AC4B}" dt="2022-11-06T17:02:02.657" v="0" actId="20577"/>
          <ac:spMkLst>
            <pc:docMk/>
            <pc:sldMk cId="2537063674" sldId="269"/>
            <ac:spMk id="17" creationId="{8C7D0110-CC52-4CFE-8A67-CE03E617D025}"/>
          </ac:spMkLst>
        </pc:spChg>
        <pc:spChg chg="mod">
          <ac:chgData name="Dominic Bellocchio" userId="S::db20fn@fsu.edu::72897a1d-d36e-4955-ac8f-d5e02d6e2286" providerId="AD" clId="Web-{8D9C9421-1D3E-422A-81C6-E3BD7DB5AC4B}" dt="2022-11-06T17:02:07.220" v="1" actId="20577"/>
          <ac:spMkLst>
            <pc:docMk/>
            <pc:sldMk cId="2537063674" sldId="269"/>
            <ac:spMk id="30" creationId="{7FC95AF5-2785-4B20-9B34-9B0A2028390E}"/>
          </ac:spMkLst>
        </pc:spChg>
        <pc:spChg chg="mod">
          <ac:chgData name="Dominic Bellocchio" userId="S::db20fn@fsu.edu::72897a1d-d36e-4955-ac8f-d5e02d6e2286" providerId="AD" clId="Web-{8D9C9421-1D3E-422A-81C6-E3BD7DB5AC4B}" dt="2022-11-06T17:02:12.204" v="2" actId="20577"/>
          <ac:spMkLst>
            <pc:docMk/>
            <pc:sldMk cId="2537063674" sldId="269"/>
            <ac:spMk id="34" creationId="{62E45B93-96D4-4AF7-B58C-62E120D4B9D5}"/>
          </ac:spMkLst>
        </pc:spChg>
      </pc:sldChg>
    </pc:docChg>
  </pc:docChgLst>
  <pc:docChgLst>
    <pc:chgData name="Roberto Lacasa" userId="S::rel18c@fsu.edu::56fd04ad-fbc8-419f-879a-4b0643511510" providerId="AD" clId="Web-{61561FBC-9F50-433D-A15B-D8FBA9CBAE83}"/>
    <pc:docChg chg="addSld delSld modSld">
      <pc:chgData name="Roberto Lacasa" userId="S::rel18c@fsu.edu::56fd04ad-fbc8-419f-879a-4b0643511510" providerId="AD" clId="Web-{61561FBC-9F50-433D-A15B-D8FBA9CBAE83}" dt="2023-03-21T21:18:09.381" v="284" actId="20577"/>
      <pc:docMkLst>
        <pc:docMk/>
      </pc:docMkLst>
      <pc:sldChg chg="modSp del">
        <pc:chgData name="Roberto Lacasa" userId="S::rel18c@fsu.edu::56fd04ad-fbc8-419f-879a-4b0643511510" providerId="AD" clId="Web-{61561FBC-9F50-433D-A15B-D8FBA9CBAE83}" dt="2023-03-21T21:06:43.063" v="3"/>
        <pc:sldMkLst>
          <pc:docMk/>
          <pc:sldMk cId="422446601" sldId="522"/>
        </pc:sldMkLst>
        <pc:spChg chg="mod">
          <ac:chgData name="Roberto Lacasa" userId="S::rel18c@fsu.edu::56fd04ad-fbc8-419f-879a-4b0643511510" providerId="AD" clId="Web-{61561FBC-9F50-433D-A15B-D8FBA9CBAE83}" dt="2023-03-21T21:06:17.218" v="1" actId="14100"/>
          <ac:spMkLst>
            <pc:docMk/>
            <pc:sldMk cId="422446601" sldId="522"/>
            <ac:spMk id="24" creationId="{22C1BE8B-5DB3-4B88-AF7A-7FFCAB6000D8}"/>
          </ac:spMkLst>
        </pc:spChg>
      </pc:sldChg>
      <pc:sldChg chg="addSp delSp modSp add replId">
        <pc:chgData name="Roberto Lacasa" userId="S::rel18c@fsu.edu::56fd04ad-fbc8-419f-879a-4b0643511510" providerId="AD" clId="Web-{61561FBC-9F50-433D-A15B-D8FBA9CBAE83}" dt="2023-03-21T21:18:09.381" v="284" actId="20577"/>
        <pc:sldMkLst>
          <pc:docMk/>
          <pc:sldMk cId="240363497" sldId="550"/>
        </pc:sldMkLst>
        <pc:spChg chg="mod">
          <ac:chgData name="Roberto Lacasa" userId="S::rel18c@fsu.edu::56fd04ad-fbc8-419f-879a-4b0643511510" providerId="AD" clId="Web-{61561FBC-9F50-433D-A15B-D8FBA9CBAE83}" dt="2023-03-21T21:12:29.636" v="18"/>
          <ac:spMkLst>
            <pc:docMk/>
            <pc:sldMk cId="240363497" sldId="550"/>
            <ac:spMk id="6" creationId="{36290F46-CABF-4094-E5E8-0FD50A9E7706}"/>
          </ac:spMkLst>
        </pc:spChg>
        <pc:spChg chg="mod">
          <ac:chgData name="Roberto Lacasa" userId="S::rel18c@fsu.edu::56fd04ad-fbc8-419f-879a-4b0643511510" providerId="AD" clId="Web-{61561FBC-9F50-433D-A15B-D8FBA9CBAE83}" dt="2023-03-21T21:18:09.381" v="284" actId="20577"/>
          <ac:spMkLst>
            <pc:docMk/>
            <pc:sldMk cId="240363497" sldId="550"/>
            <ac:spMk id="24" creationId="{22C1BE8B-5DB3-4B88-AF7A-7FFCAB6000D8}"/>
          </ac:spMkLst>
        </pc:spChg>
        <pc:spChg chg="mod">
          <ac:chgData name="Roberto Lacasa" userId="S::rel18c@fsu.edu::56fd04ad-fbc8-419f-879a-4b0643511510" providerId="AD" clId="Web-{61561FBC-9F50-433D-A15B-D8FBA9CBAE83}" dt="2023-03-21T21:07:19.189" v="4" actId="20577"/>
          <ac:spMkLst>
            <pc:docMk/>
            <pc:sldMk cId="240363497" sldId="550"/>
            <ac:spMk id="32" creationId="{C5A8B1A6-0049-F56C-FCF7-A7C14A720F08}"/>
          </ac:spMkLst>
        </pc:spChg>
        <pc:inkChg chg="add del">
          <ac:chgData name="Roberto Lacasa" userId="S::rel18c@fsu.edu::56fd04ad-fbc8-419f-879a-4b0643511510" providerId="AD" clId="Web-{61561FBC-9F50-433D-A15B-D8FBA9CBAE83}" dt="2023-03-21T21:07:30.111" v="8"/>
          <ac:inkMkLst>
            <pc:docMk/>
            <pc:sldMk cId="240363497" sldId="550"/>
            <ac:inkMk id="2" creationId="{0C2E6CB4-00FF-DC08-497F-F0A68EA9AB26}"/>
          </ac:inkMkLst>
        </pc:inkChg>
        <pc:inkChg chg="add del">
          <ac:chgData name="Roberto Lacasa" userId="S::rel18c@fsu.edu::56fd04ad-fbc8-419f-879a-4b0643511510" providerId="AD" clId="Web-{61561FBC-9F50-433D-A15B-D8FBA9CBAE83}" dt="2023-03-21T21:07:28.236" v="7"/>
          <ac:inkMkLst>
            <pc:docMk/>
            <pc:sldMk cId="240363497" sldId="550"/>
            <ac:inkMk id="5" creationId="{9CFB7069-8D65-F186-99D5-FB954F862B4C}"/>
          </ac:inkMkLst>
        </pc:inkChg>
        <pc:cxnChg chg="mod">
          <ac:chgData name="Roberto Lacasa" userId="S::rel18c@fsu.edu::56fd04ad-fbc8-419f-879a-4b0643511510" providerId="AD" clId="Web-{61561FBC-9F50-433D-A15B-D8FBA9CBAE83}" dt="2023-03-21T21:11:52.260" v="12" actId="14100"/>
          <ac:cxnSpMkLst>
            <pc:docMk/>
            <pc:sldMk cId="240363497" sldId="550"/>
            <ac:cxnSpMk id="9" creationId="{C9B63C78-8D6C-0551-8A31-3AB03CDF9681}"/>
          </ac:cxnSpMkLst>
        </pc:cxnChg>
        <pc:cxnChg chg="mod">
          <ac:chgData name="Roberto Lacasa" userId="S::rel18c@fsu.edu::56fd04ad-fbc8-419f-879a-4b0643511510" providerId="AD" clId="Web-{61561FBC-9F50-433D-A15B-D8FBA9CBAE83}" dt="2023-03-21T21:11:52.260" v="12" actId="14100"/>
          <ac:cxnSpMkLst>
            <pc:docMk/>
            <pc:sldMk cId="240363497" sldId="550"/>
            <ac:cxnSpMk id="26" creationId="{02AB7C14-5A76-BAD4-68E5-A46A4E3FAA4E}"/>
          </ac:cxnSpMkLst>
        </pc:cxnChg>
      </pc:sldChg>
    </pc:docChg>
  </pc:docChgLst>
  <pc:docChgLst>
    <pc:chgData name="Roberto Lacasa" userId="S::rel18c@fsu.edu::56fd04ad-fbc8-419f-879a-4b0643511510" providerId="AD" clId="Web-{F6AAD701-D951-4355-A720-D98AF6A3454E}"/>
    <pc:docChg chg="addSld delSld modSld addMainMaster modMainMaster">
      <pc:chgData name="Roberto Lacasa" userId="S::rel18c@fsu.edu::56fd04ad-fbc8-419f-879a-4b0643511510" providerId="AD" clId="Web-{F6AAD701-D951-4355-A720-D98AF6A3454E}" dt="2022-10-06T19:21:35.759" v="530" actId="20577"/>
      <pc:docMkLst>
        <pc:docMk/>
      </pc:docMkLst>
      <pc:sldChg chg="addSp delSp modSp">
        <pc:chgData name="Roberto Lacasa" userId="S::rel18c@fsu.edu::56fd04ad-fbc8-419f-879a-4b0643511510" providerId="AD" clId="Web-{F6AAD701-D951-4355-A720-D98AF6A3454E}" dt="2022-10-06T19:15:17.327" v="482" actId="20577"/>
        <pc:sldMkLst>
          <pc:docMk/>
          <pc:sldMk cId="1074204978" sldId="268"/>
        </pc:sldMkLst>
        <pc:spChg chg="del">
          <ac:chgData name="Roberto Lacasa" userId="S::rel18c@fsu.edu::56fd04ad-fbc8-419f-879a-4b0643511510" providerId="AD" clId="Web-{F6AAD701-D951-4355-A720-D98AF6A3454E}" dt="2022-10-06T18:08:08.819" v="53"/>
          <ac:spMkLst>
            <pc:docMk/>
            <pc:sldMk cId="1074204978" sldId="268"/>
            <ac:spMk id="7" creationId="{7D5CA24F-A006-D65F-38D5-1164FA56CAA9}"/>
          </ac:spMkLst>
        </pc:spChg>
        <pc:spChg chg="del">
          <ac:chgData name="Roberto Lacasa" userId="S::rel18c@fsu.edu::56fd04ad-fbc8-419f-879a-4b0643511510" providerId="AD" clId="Web-{F6AAD701-D951-4355-A720-D98AF6A3454E}" dt="2022-10-06T18:08:06.522" v="51"/>
          <ac:spMkLst>
            <pc:docMk/>
            <pc:sldMk cId="1074204978" sldId="268"/>
            <ac:spMk id="9" creationId="{DFEF719F-7AAA-A4F7-6E7F-66B1DC96F62F}"/>
          </ac:spMkLst>
        </pc:spChg>
        <pc:spChg chg="mod">
          <ac:chgData name="Roberto Lacasa" userId="S::rel18c@fsu.edu::56fd04ad-fbc8-419f-879a-4b0643511510" providerId="AD" clId="Web-{F6AAD701-D951-4355-A720-D98AF6A3454E}" dt="2022-10-06T18:09:36.634" v="107" actId="1076"/>
          <ac:spMkLst>
            <pc:docMk/>
            <pc:sldMk cId="1074204978" sldId="268"/>
            <ac:spMk id="11" creationId="{198CD8C0-7369-B6B8-06E9-FDBD259EB2AB}"/>
          </ac:spMkLst>
        </pc:spChg>
        <pc:spChg chg="mod">
          <ac:chgData name="Roberto Lacasa" userId="S::rel18c@fsu.edu::56fd04ad-fbc8-419f-879a-4b0643511510" providerId="AD" clId="Web-{F6AAD701-D951-4355-A720-D98AF6A3454E}" dt="2022-10-06T18:13:28.782" v="206" actId="14100"/>
          <ac:spMkLst>
            <pc:docMk/>
            <pc:sldMk cId="1074204978" sldId="268"/>
            <ac:spMk id="16" creationId="{95ED9FFC-99CB-80A3-EBD4-DF568EBF14EF}"/>
          </ac:spMkLst>
        </pc:spChg>
        <pc:spChg chg="add mod">
          <ac:chgData name="Roberto Lacasa" userId="S::rel18c@fsu.edu::56fd04ad-fbc8-419f-879a-4b0643511510" providerId="AD" clId="Web-{F6AAD701-D951-4355-A720-D98AF6A3454E}" dt="2022-10-06T19:13:15.849" v="463" actId="20577"/>
          <ac:spMkLst>
            <pc:docMk/>
            <pc:sldMk cId="1074204978" sldId="268"/>
            <ac:spMk id="17" creationId="{4592FDAE-EBE3-B6AA-500C-6D1616478F85}"/>
          </ac:spMkLst>
        </pc:spChg>
        <pc:spChg chg="del">
          <ac:chgData name="Roberto Lacasa" userId="S::rel18c@fsu.edu::56fd04ad-fbc8-419f-879a-4b0643511510" providerId="AD" clId="Web-{F6AAD701-D951-4355-A720-D98AF6A3454E}" dt="2022-10-06T18:08:07.819" v="52"/>
          <ac:spMkLst>
            <pc:docMk/>
            <pc:sldMk cId="1074204978" sldId="268"/>
            <ac:spMk id="18" creationId="{09BA3DDD-3435-786E-96E3-1D584DC3335E}"/>
          </ac:spMkLst>
        </pc:spChg>
        <pc:spChg chg="add mod">
          <ac:chgData name="Roberto Lacasa" userId="S::rel18c@fsu.edu::56fd04ad-fbc8-419f-879a-4b0643511510" providerId="AD" clId="Web-{F6AAD701-D951-4355-A720-D98AF6A3454E}" dt="2022-10-06T18:15:43.021" v="245" actId="1076"/>
          <ac:spMkLst>
            <pc:docMk/>
            <pc:sldMk cId="1074204978" sldId="268"/>
            <ac:spMk id="20" creationId="{391219E1-D68D-1C76-49E9-B41F435544D1}"/>
          </ac:spMkLst>
        </pc:spChg>
        <pc:spChg chg="add mod">
          <ac:chgData name="Roberto Lacasa" userId="S::rel18c@fsu.edu::56fd04ad-fbc8-419f-879a-4b0643511510" providerId="AD" clId="Web-{F6AAD701-D951-4355-A720-D98AF6A3454E}" dt="2022-10-06T18:19:10.699" v="268" actId="20577"/>
          <ac:spMkLst>
            <pc:docMk/>
            <pc:sldMk cId="1074204978" sldId="268"/>
            <ac:spMk id="22" creationId="{4DE7F40B-2EF4-2027-C5B4-3F4A5759A0AF}"/>
          </ac:spMkLst>
        </pc:spChg>
        <pc:spChg chg="add mod">
          <ac:chgData name="Roberto Lacasa" userId="S::rel18c@fsu.edu::56fd04ad-fbc8-419f-879a-4b0643511510" providerId="AD" clId="Web-{F6AAD701-D951-4355-A720-D98AF6A3454E}" dt="2022-10-06T18:19:05.605" v="264" actId="20577"/>
          <ac:spMkLst>
            <pc:docMk/>
            <pc:sldMk cId="1074204978" sldId="268"/>
            <ac:spMk id="24" creationId="{8C18C555-CA00-FBF5-5FEA-E6B982D84491}"/>
          </ac:spMkLst>
        </pc:spChg>
        <pc:spChg chg="add mod">
          <ac:chgData name="Roberto Lacasa" userId="S::rel18c@fsu.edu::56fd04ad-fbc8-419f-879a-4b0643511510" providerId="AD" clId="Web-{F6AAD701-D951-4355-A720-D98AF6A3454E}" dt="2022-10-06T19:13:34.101" v="467" actId="20577"/>
          <ac:spMkLst>
            <pc:docMk/>
            <pc:sldMk cId="1074204978" sldId="268"/>
            <ac:spMk id="26" creationId="{24F22F3A-BF99-3AEC-BB60-9F4C499916B0}"/>
          </ac:spMkLst>
        </pc:spChg>
        <pc:spChg chg="add mod">
          <ac:chgData name="Roberto Lacasa" userId="S::rel18c@fsu.edu::56fd04ad-fbc8-419f-879a-4b0643511510" providerId="AD" clId="Web-{F6AAD701-D951-4355-A720-D98AF6A3454E}" dt="2022-10-06T19:13:44.070" v="468" actId="20577"/>
          <ac:spMkLst>
            <pc:docMk/>
            <pc:sldMk cId="1074204978" sldId="268"/>
            <ac:spMk id="28" creationId="{0B1D6B88-2C1B-3B99-4C0F-C6E0445D8F3E}"/>
          </ac:spMkLst>
        </pc:spChg>
        <pc:spChg chg="add mod">
          <ac:chgData name="Roberto Lacasa" userId="S::rel18c@fsu.edu::56fd04ad-fbc8-419f-879a-4b0643511510" providerId="AD" clId="Web-{F6AAD701-D951-4355-A720-D98AF6A3454E}" dt="2022-10-06T18:25:04.975" v="312" actId="20577"/>
          <ac:spMkLst>
            <pc:docMk/>
            <pc:sldMk cId="1074204978" sldId="268"/>
            <ac:spMk id="30" creationId="{9AEA127E-CD33-804D-4574-2BC413B08112}"/>
          </ac:spMkLst>
        </pc:spChg>
        <pc:spChg chg="add mod">
          <ac:chgData name="Roberto Lacasa" userId="S::rel18c@fsu.edu::56fd04ad-fbc8-419f-879a-4b0643511510" providerId="AD" clId="Web-{F6AAD701-D951-4355-A720-D98AF6A3454E}" dt="2022-10-06T19:14:27.182" v="473" actId="20577"/>
          <ac:spMkLst>
            <pc:docMk/>
            <pc:sldMk cId="1074204978" sldId="268"/>
            <ac:spMk id="32" creationId="{97B13C98-6922-8355-3E5E-55BD44856CF9}"/>
          </ac:spMkLst>
        </pc:spChg>
        <pc:spChg chg="add mod">
          <ac:chgData name="Roberto Lacasa" userId="S::rel18c@fsu.edu::56fd04ad-fbc8-419f-879a-4b0643511510" providerId="AD" clId="Web-{F6AAD701-D951-4355-A720-D98AF6A3454E}" dt="2022-10-06T19:13:56.352" v="469" actId="20577"/>
          <ac:spMkLst>
            <pc:docMk/>
            <pc:sldMk cId="1074204978" sldId="268"/>
            <ac:spMk id="34" creationId="{790BD770-9278-27A0-90BA-07F3A1D8878D}"/>
          </ac:spMkLst>
        </pc:spChg>
        <pc:spChg chg="add mod">
          <ac:chgData name="Roberto Lacasa" userId="S::rel18c@fsu.edu::56fd04ad-fbc8-419f-879a-4b0643511510" providerId="AD" clId="Web-{F6AAD701-D951-4355-A720-D98AF6A3454E}" dt="2022-10-06T19:15:17.327" v="482" actId="20577"/>
          <ac:spMkLst>
            <pc:docMk/>
            <pc:sldMk cId="1074204978" sldId="268"/>
            <ac:spMk id="36" creationId="{231F60FD-AD72-0908-5BC8-02888F0E8130}"/>
          </ac:spMkLst>
        </pc:spChg>
        <pc:spChg chg="add mod">
          <ac:chgData name="Roberto Lacasa" userId="S::rel18c@fsu.edu::56fd04ad-fbc8-419f-879a-4b0643511510" providerId="AD" clId="Web-{F6AAD701-D951-4355-A720-D98AF6A3454E}" dt="2022-10-06T19:14:17.244" v="472" actId="20577"/>
          <ac:spMkLst>
            <pc:docMk/>
            <pc:sldMk cId="1074204978" sldId="268"/>
            <ac:spMk id="38" creationId="{CD9457A8-BEE5-6306-47AE-CA6DCCDF3448}"/>
          </ac:spMkLst>
        </pc:spChg>
        <pc:spChg chg="add mod">
          <ac:chgData name="Roberto Lacasa" userId="S::rel18c@fsu.edu::56fd04ad-fbc8-419f-879a-4b0643511510" providerId="AD" clId="Web-{F6AAD701-D951-4355-A720-D98AF6A3454E}" dt="2022-10-06T19:14:42.746" v="475" actId="20577"/>
          <ac:spMkLst>
            <pc:docMk/>
            <pc:sldMk cId="1074204978" sldId="268"/>
            <ac:spMk id="40" creationId="{3B753BC6-633C-0FB3-980B-4AF355E62287}"/>
          </ac:spMkLst>
        </pc:spChg>
        <pc:picChg chg="add mod">
          <ac:chgData name="Roberto Lacasa" userId="S::rel18c@fsu.edu::56fd04ad-fbc8-419f-879a-4b0643511510" providerId="AD" clId="Web-{F6AAD701-D951-4355-A720-D98AF6A3454E}" dt="2022-10-06T18:13:28.797" v="207" actId="14100"/>
          <ac:picMkLst>
            <pc:docMk/>
            <pc:sldMk cId="1074204978" sldId="268"/>
            <ac:picMk id="4" creationId="{04F54E8D-125A-B3D6-E378-CF080A330709}"/>
          </ac:picMkLst>
        </pc:picChg>
        <pc:picChg chg="mod">
          <ac:chgData name="Roberto Lacasa" userId="S::rel18c@fsu.edu::56fd04ad-fbc8-419f-879a-4b0643511510" providerId="AD" clId="Web-{F6AAD701-D951-4355-A720-D98AF6A3454E}" dt="2022-10-06T18:08:16.710" v="55" actId="1076"/>
          <ac:picMkLst>
            <pc:docMk/>
            <pc:sldMk cId="1074204978" sldId="268"/>
            <ac:picMk id="8" creationId="{E0BA73E2-E9FA-A0CC-15B0-BD8824941592}"/>
          </ac:picMkLst>
        </pc:picChg>
        <pc:picChg chg="add mod">
          <ac:chgData name="Roberto Lacasa" userId="S::rel18c@fsu.edu::56fd04ad-fbc8-419f-879a-4b0643511510" providerId="AD" clId="Web-{F6AAD701-D951-4355-A720-D98AF6A3454E}" dt="2022-10-06T18:15:03.019" v="238" actId="1076"/>
          <ac:picMkLst>
            <pc:docMk/>
            <pc:sldMk cId="1074204978" sldId="268"/>
            <ac:picMk id="12" creationId="{C07EA3DF-881E-6B74-04AB-169A9BDEC375}"/>
          </ac:picMkLst>
        </pc:picChg>
        <pc:picChg chg="add mod">
          <ac:chgData name="Roberto Lacasa" userId="S::rel18c@fsu.edu::56fd04ad-fbc8-419f-879a-4b0643511510" providerId="AD" clId="Web-{F6AAD701-D951-4355-A720-D98AF6A3454E}" dt="2022-10-06T18:15:46.505" v="246" actId="1076"/>
          <ac:picMkLst>
            <pc:docMk/>
            <pc:sldMk cId="1074204978" sldId="268"/>
            <ac:picMk id="14" creationId="{22F84991-E295-E196-06D5-BDD5EE448914}"/>
          </ac:picMkLst>
        </pc:picChg>
      </pc:sldChg>
      <pc:sldChg chg="modSp add replId">
        <pc:chgData name="Roberto Lacasa" userId="S::rel18c@fsu.edu::56fd04ad-fbc8-419f-879a-4b0643511510" providerId="AD" clId="Web-{F6AAD701-D951-4355-A720-D98AF6A3454E}" dt="2022-10-06T18:05:06.782" v="22" actId="20577"/>
        <pc:sldMkLst>
          <pc:docMk/>
          <pc:sldMk cId="358661293" sldId="270"/>
        </pc:sldMkLst>
        <pc:spChg chg="mod">
          <ac:chgData name="Roberto Lacasa" userId="S::rel18c@fsu.edu::56fd04ad-fbc8-419f-879a-4b0643511510" providerId="AD" clId="Web-{F6AAD701-D951-4355-A720-D98AF6A3454E}" dt="2022-10-06T18:05:06.782" v="22" actId="20577"/>
          <ac:spMkLst>
            <pc:docMk/>
            <pc:sldMk cId="358661293" sldId="270"/>
            <ac:spMk id="4" creationId="{443DEA3C-84F8-49F2-AF73-78A49BAB6FF2}"/>
          </ac:spMkLst>
        </pc:spChg>
        <pc:spChg chg="mod">
          <ac:chgData name="Roberto Lacasa" userId="S::rel18c@fsu.edu::56fd04ad-fbc8-419f-879a-4b0643511510" providerId="AD" clId="Web-{F6AAD701-D951-4355-A720-D98AF6A3454E}" dt="2022-10-06T18:05:01.891" v="19" actId="20577"/>
          <ac:spMkLst>
            <pc:docMk/>
            <pc:sldMk cId="358661293" sldId="270"/>
            <ac:spMk id="6" creationId="{86589CC8-1CBB-3D5C-077A-CE928CC85224}"/>
          </ac:spMkLst>
        </pc:spChg>
      </pc:sldChg>
      <pc:sldChg chg="new del">
        <pc:chgData name="Roberto Lacasa" userId="S::rel18c@fsu.edu::56fd04ad-fbc8-419f-879a-4b0643511510" providerId="AD" clId="Web-{F6AAD701-D951-4355-A720-D98AF6A3454E}" dt="2022-10-06T18:06:30.816" v="25"/>
        <pc:sldMkLst>
          <pc:docMk/>
          <pc:sldMk cId="3627185798" sldId="271"/>
        </pc:sldMkLst>
      </pc:sldChg>
      <pc:sldChg chg="addSp modSp add del">
        <pc:chgData name="Roberto Lacasa" userId="S::rel18c@fsu.edu::56fd04ad-fbc8-419f-879a-4b0643511510" providerId="AD" clId="Web-{F6AAD701-D951-4355-A720-D98AF6A3454E}" dt="2022-10-06T18:41:08.646" v="462"/>
        <pc:sldMkLst>
          <pc:docMk/>
          <pc:sldMk cId="419797277" sldId="272"/>
        </pc:sldMkLst>
        <pc:spChg chg="mod">
          <ac:chgData name="Roberto Lacasa" userId="S::rel18c@fsu.edu::56fd04ad-fbc8-419f-879a-4b0643511510" providerId="AD" clId="Web-{F6AAD701-D951-4355-A720-D98AF6A3454E}" dt="2022-10-06T18:06:51.113" v="29" actId="20577"/>
          <ac:spMkLst>
            <pc:docMk/>
            <pc:sldMk cId="419797277" sldId="272"/>
            <ac:spMk id="2" creationId="{87670121-ECE9-4781-B4C1-630AED734B5E}"/>
          </ac:spMkLst>
        </pc:spChg>
        <pc:spChg chg="add mod">
          <ac:chgData name="Roberto Lacasa" userId="S::rel18c@fsu.edu::56fd04ad-fbc8-419f-879a-4b0643511510" providerId="AD" clId="Web-{F6AAD701-D951-4355-A720-D98AF6A3454E}" dt="2022-10-06T18:07:38.130" v="35" actId="1076"/>
          <ac:spMkLst>
            <pc:docMk/>
            <pc:sldMk cId="419797277" sldId="272"/>
            <ac:spMk id="6" creationId="{2FC0792A-3108-1616-57C2-77E2B9A98880}"/>
          </ac:spMkLst>
        </pc:spChg>
      </pc:sldChg>
      <pc:sldChg chg="modSp add replId">
        <pc:chgData name="Roberto Lacasa" userId="S::rel18c@fsu.edu::56fd04ad-fbc8-419f-879a-4b0643511510" providerId="AD" clId="Web-{F6AAD701-D951-4355-A720-D98AF6A3454E}" dt="2022-10-06T19:21:35.759" v="530" actId="20577"/>
        <pc:sldMkLst>
          <pc:docMk/>
          <pc:sldMk cId="1677302706" sldId="274"/>
        </pc:sldMkLst>
        <pc:spChg chg="mod">
          <ac:chgData name="Roberto Lacasa" userId="S::rel18c@fsu.edu::56fd04ad-fbc8-419f-879a-4b0643511510" providerId="AD" clId="Web-{F6AAD701-D951-4355-A720-D98AF6A3454E}" dt="2022-10-06T19:16:14.205" v="483" actId="20577"/>
          <ac:spMkLst>
            <pc:docMk/>
            <pc:sldMk cId="1677302706" sldId="274"/>
            <ac:spMk id="17" creationId="{4592FDAE-EBE3-B6AA-500C-6D1616478F85}"/>
          </ac:spMkLst>
        </pc:spChg>
        <pc:spChg chg="mod">
          <ac:chgData name="Roberto Lacasa" userId="S::rel18c@fsu.edu::56fd04ad-fbc8-419f-879a-4b0643511510" providerId="AD" clId="Web-{F6AAD701-D951-4355-A720-D98AF6A3454E}" dt="2022-10-06T18:30:46.189" v="352" actId="20577"/>
          <ac:spMkLst>
            <pc:docMk/>
            <pc:sldMk cId="1677302706" sldId="274"/>
            <ac:spMk id="26" creationId="{24F22F3A-BF99-3AEC-BB60-9F4C499916B0}"/>
          </ac:spMkLst>
        </pc:spChg>
        <pc:spChg chg="mod">
          <ac:chgData name="Roberto Lacasa" userId="S::rel18c@fsu.edu::56fd04ad-fbc8-419f-879a-4b0643511510" providerId="AD" clId="Web-{F6AAD701-D951-4355-A720-D98AF6A3454E}" dt="2022-10-06T18:31:06.612" v="356" actId="20577"/>
          <ac:spMkLst>
            <pc:docMk/>
            <pc:sldMk cId="1677302706" sldId="274"/>
            <ac:spMk id="28" creationId="{0B1D6B88-2C1B-3B99-4C0F-C6E0445D8F3E}"/>
          </ac:spMkLst>
        </pc:spChg>
        <pc:spChg chg="mod">
          <ac:chgData name="Roberto Lacasa" userId="S::rel18c@fsu.edu::56fd04ad-fbc8-419f-879a-4b0643511510" providerId="AD" clId="Web-{F6AAD701-D951-4355-A720-D98AF6A3454E}" dt="2022-10-06T18:31:28.909" v="362" actId="20577"/>
          <ac:spMkLst>
            <pc:docMk/>
            <pc:sldMk cId="1677302706" sldId="274"/>
            <ac:spMk id="30" creationId="{9AEA127E-CD33-804D-4574-2BC413B08112}"/>
          </ac:spMkLst>
        </pc:spChg>
        <pc:spChg chg="mod">
          <ac:chgData name="Roberto Lacasa" userId="S::rel18c@fsu.edu::56fd04ad-fbc8-419f-879a-4b0643511510" providerId="AD" clId="Web-{F6AAD701-D951-4355-A720-D98AF6A3454E}" dt="2022-10-06T18:32:43.708" v="378" actId="20577"/>
          <ac:spMkLst>
            <pc:docMk/>
            <pc:sldMk cId="1677302706" sldId="274"/>
            <ac:spMk id="32" creationId="{97B13C98-6922-8355-3E5E-55BD44856CF9}"/>
          </ac:spMkLst>
        </pc:spChg>
        <pc:spChg chg="mod">
          <ac:chgData name="Roberto Lacasa" userId="S::rel18c@fsu.edu::56fd04ad-fbc8-419f-879a-4b0643511510" providerId="AD" clId="Web-{F6AAD701-D951-4355-A720-D98AF6A3454E}" dt="2022-10-06T18:31:48.019" v="365" actId="20577"/>
          <ac:spMkLst>
            <pc:docMk/>
            <pc:sldMk cId="1677302706" sldId="274"/>
            <ac:spMk id="34" creationId="{790BD770-9278-27A0-90BA-07F3A1D8878D}"/>
          </ac:spMkLst>
        </pc:spChg>
        <pc:spChg chg="mod">
          <ac:chgData name="Roberto Lacasa" userId="S::rel18c@fsu.edu::56fd04ad-fbc8-419f-879a-4b0643511510" providerId="AD" clId="Web-{F6AAD701-D951-4355-A720-D98AF6A3454E}" dt="2022-10-06T19:20:29.395" v="499" actId="20577"/>
          <ac:spMkLst>
            <pc:docMk/>
            <pc:sldMk cId="1677302706" sldId="274"/>
            <ac:spMk id="36" creationId="{231F60FD-AD72-0908-5BC8-02888F0E8130}"/>
          </ac:spMkLst>
        </pc:spChg>
        <pc:spChg chg="mod">
          <ac:chgData name="Roberto Lacasa" userId="S::rel18c@fsu.edu::56fd04ad-fbc8-419f-879a-4b0643511510" providerId="AD" clId="Web-{F6AAD701-D951-4355-A720-D98AF6A3454E}" dt="2022-10-06T18:32:02.020" v="373" actId="20577"/>
          <ac:spMkLst>
            <pc:docMk/>
            <pc:sldMk cId="1677302706" sldId="274"/>
            <ac:spMk id="38" creationId="{CD9457A8-BEE5-6306-47AE-CA6DCCDF3448}"/>
          </ac:spMkLst>
        </pc:spChg>
        <pc:spChg chg="mod">
          <ac:chgData name="Roberto Lacasa" userId="S::rel18c@fsu.edu::56fd04ad-fbc8-419f-879a-4b0643511510" providerId="AD" clId="Web-{F6AAD701-D951-4355-A720-D98AF6A3454E}" dt="2022-10-06T19:21:35.759" v="530" actId="20577"/>
          <ac:spMkLst>
            <pc:docMk/>
            <pc:sldMk cId="1677302706" sldId="274"/>
            <ac:spMk id="40" creationId="{3B753BC6-633C-0FB3-980B-4AF355E62287}"/>
          </ac:spMkLst>
        </pc:spChg>
      </pc:sldChg>
      <pc:sldChg chg="new del">
        <pc:chgData name="Roberto Lacasa" userId="S::rel18c@fsu.edu::56fd04ad-fbc8-419f-879a-4b0643511510" providerId="AD" clId="Web-{F6AAD701-D951-4355-A720-D98AF6A3454E}" dt="2022-10-06T18:29:01.530" v="341"/>
        <pc:sldMkLst>
          <pc:docMk/>
          <pc:sldMk cId="3637575117" sldId="274"/>
        </pc:sldMkLst>
      </pc:sldChg>
      <pc:sldChg chg="delSp modSp add replId">
        <pc:chgData name="Roberto Lacasa" userId="S::rel18c@fsu.edu::56fd04ad-fbc8-419f-879a-4b0643511510" providerId="AD" clId="Web-{F6AAD701-D951-4355-A720-D98AF6A3454E}" dt="2022-10-06T18:40:37.051" v="461" actId="1076"/>
        <pc:sldMkLst>
          <pc:docMk/>
          <pc:sldMk cId="3722752904" sldId="275"/>
        </pc:sldMkLst>
        <pc:spChg chg="mod">
          <ac:chgData name="Roberto Lacasa" userId="S::rel18c@fsu.edu::56fd04ad-fbc8-419f-879a-4b0643511510" providerId="AD" clId="Web-{F6AAD701-D951-4355-A720-D98AF6A3454E}" dt="2022-10-06T18:39:48.050" v="450" actId="1076"/>
          <ac:spMkLst>
            <pc:docMk/>
            <pc:sldMk cId="3722752904" sldId="275"/>
            <ac:spMk id="16" creationId="{95ED9FFC-99CB-80A3-EBD4-DF568EBF14EF}"/>
          </ac:spMkLst>
        </pc:spChg>
        <pc:spChg chg="mod">
          <ac:chgData name="Roberto Lacasa" userId="S::rel18c@fsu.edu::56fd04ad-fbc8-419f-879a-4b0643511510" providerId="AD" clId="Web-{F6AAD701-D951-4355-A720-D98AF6A3454E}" dt="2022-10-06T18:39:48.003" v="447" actId="1076"/>
          <ac:spMkLst>
            <pc:docMk/>
            <pc:sldMk cId="3722752904" sldId="275"/>
            <ac:spMk id="17" creationId="{4592FDAE-EBE3-B6AA-500C-6D1616478F85}"/>
          </ac:spMkLst>
        </pc:spChg>
        <pc:spChg chg="mod">
          <ac:chgData name="Roberto Lacasa" userId="S::rel18c@fsu.edu::56fd04ad-fbc8-419f-879a-4b0643511510" providerId="AD" clId="Web-{F6AAD701-D951-4355-A720-D98AF6A3454E}" dt="2022-10-06T18:39:51.675" v="455" actId="1076"/>
          <ac:spMkLst>
            <pc:docMk/>
            <pc:sldMk cId="3722752904" sldId="275"/>
            <ac:spMk id="20" creationId="{391219E1-D68D-1C76-49E9-B41F435544D1}"/>
          </ac:spMkLst>
        </pc:spChg>
        <pc:spChg chg="mod">
          <ac:chgData name="Roberto Lacasa" userId="S::rel18c@fsu.edu::56fd04ad-fbc8-419f-879a-4b0643511510" providerId="AD" clId="Web-{F6AAD701-D951-4355-A720-D98AF6A3454E}" dt="2022-10-06T18:39:48.128" v="454" actId="1076"/>
          <ac:spMkLst>
            <pc:docMk/>
            <pc:sldMk cId="3722752904" sldId="275"/>
            <ac:spMk id="22" creationId="{4DE7F40B-2EF4-2027-C5B4-3F4A5759A0AF}"/>
          </ac:spMkLst>
        </pc:spChg>
        <pc:spChg chg="mod">
          <ac:chgData name="Roberto Lacasa" userId="S::rel18c@fsu.edu::56fd04ad-fbc8-419f-879a-4b0643511510" providerId="AD" clId="Web-{F6AAD701-D951-4355-A720-D98AF6A3454E}" dt="2022-10-06T18:39:55.769" v="456" actId="1076"/>
          <ac:spMkLst>
            <pc:docMk/>
            <pc:sldMk cId="3722752904" sldId="275"/>
            <ac:spMk id="24" creationId="{8C18C555-CA00-FBF5-5FEA-E6B982D84491}"/>
          </ac:spMkLst>
        </pc:spChg>
        <pc:spChg chg="mod">
          <ac:chgData name="Roberto Lacasa" userId="S::rel18c@fsu.edu::56fd04ad-fbc8-419f-879a-4b0643511510" providerId="AD" clId="Web-{F6AAD701-D951-4355-A720-D98AF6A3454E}" dt="2022-10-06T18:39:48.081" v="451" actId="1076"/>
          <ac:spMkLst>
            <pc:docMk/>
            <pc:sldMk cId="3722752904" sldId="275"/>
            <ac:spMk id="26" creationId="{24F22F3A-BF99-3AEC-BB60-9F4C499916B0}"/>
          </ac:spMkLst>
        </pc:spChg>
        <pc:spChg chg="mod">
          <ac:chgData name="Roberto Lacasa" userId="S::rel18c@fsu.edu::56fd04ad-fbc8-419f-879a-4b0643511510" providerId="AD" clId="Web-{F6AAD701-D951-4355-A720-D98AF6A3454E}" dt="2022-10-06T18:39:48.097" v="452" actId="1076"/>
          <ac:spMkLst>
            <pc:docMk/>
            <pc:sldMk cId="3722752904" sldId="275"/>
            <ac:spMk id="28" creationId="{0B1D6B88-2C1B-3B99-4C0F-C6E0445D8F3E}"/>
          </ac:spMkLst>
        </pc:spChg>
        <pc:spChg chg="mod">
          <ac:chgData name="Roberto Lacasa" userId="S::rel18c@fsu.edu::56fd04ad-fbc8-419f-879a-4b0643511510" providerId="AD" clId="Web-{F6AAD701-D951-4355-A720-D98AF6A3454E}" dt="2022-10-06T18:40:26.942" v="458" actId="14100"/>
          <ac:spMkLst>
            <pc:docMk/>
            <pc:sldMk cId="3722752904" sldId="275"/>
            <ac:spMk id="30" creationId="{9AEA127E-CD33-804D-4574-2BC413B08112}"/>
          </ac:spMkLst>
        </pc:spChg>
        <pc:spChg chg="del mod">
          <ac:chgData name="Roberto Lacasa" userId="S::rel18c@fsu.edu::56fd04ad-fbc8-419f-879a-4b0643511510" providerId="AD" clId="Web-{F6AAD701-D951-4355-A720-D98AF6A3454E}" dt="2022-10-06T18:37:56.312" v="434"/>
          <ac:spMkLst>
            <pc:docMk/>
            <pc:sldMk cId="3722752904" sldId="275"/>
            <ac:spMk id="32" creationId="{97B13C98-6922-8355-3E5E-55BD44856CF9}"/>
          </ac:spMkLst>
        </pc:spChg>
        <pc:spChg chg="mod">
          <ac:chgData name="Roberto Lacasa" userId="S::rel18c@fsu.edu::56fd04ad-fbc8-419f-879a-4b0643511510" providerId="AD" clId="Web-{F6AAD701-D951-4355-A720-D98AF6A3454E}" dt="2022-10-06T18:40:33.301" v="460" actId="14100"/>
          <ac:spMkLst>
            <pc:docMk/>
            <pc:sldMk cId="3722752904" sldId="275"/>
            <ac:spMk id="34" creationId="{790BD770-9278-27A0-90BA-07F3A1D8878D}"/>
          </ac:spMkLst>
        </pc:spChg>
        <pc:spChg chg="del mod">
          <ac:chgData name="Roberto Lacasa" userId="S::rel18c@fsu.edu::56fd04ad-fbc8-419f-879a-4b0643511510" providerId="AD" clId="Web-{F6AAD701-D951-4355-A720-D98AF6A3454E}" dt="2022-10-06T18:38:05.937" v="437"/>
          <ac:spMkLst>
            <pc:docMk/>
            <pc:sldMk cId="3722752904" sldId="275"/>
            <ac:spMk id="36" creationId="{231F60FD-AD72-0908-5BC8-02888F0E8130}"/>
          </ac:spMkLst>
        </pc:spChg>
        <pc:spChg chg="mod">
          <ac:chgData name="Roberto Lacasa" userId="S::rel18c@fsu.edu::56fd04ad-fbc8-419f-879a-4b0643511510" providerId="AD" clId="Web-{F6AAD701-D951-4355-A720-D98AF6A3454E}" dt="2022-10-06T18:40:37.051" v="461" actId="1076"/>
          <ac:spMkLst>
            <pc:docMk/>
            <pc:sldMk cId="3722752904" sldId="275"/>
            <ac:spMk id="38" creationId="{CD9457A8-BEE5-6306-47AE-CA6DCCDF3448}"/>
          </ac:spMkLst>
        </pc:spChg>
        <pc:spChg chg="del mod">
          <ac:chgData name="Roberto Lacasa" userId="S::rel18c@fsu.edu::56fd04ad-fbc8-419f-879a-4b0643511510" providerId="AD" clId="Web-{F6AAD701-D951-4355-A720-D98AF6A3454E}" dt="2022-10-06T18:38:07.469" v="439"/>
          <ac:spMkLst>
            <pc:docMk/>
            <pc:sldMk cId="3722752904" sldId="275"/>
            <ac:spMk id="40" creationId="{3B753BC6-633C-0FB3-980B-4AF355E62287}"/>
          </ac:spMkLst>
        </pc:spChg>
        <pc:picChg chg="mod">
          <ac:chgData name="Roberto Lacasa" userId="S::rel18c@fsu.edu::56fd04ad-fbc8-419f-879a-4b0643511510" providerId="AD" clId="Web-{F6AAD701-D951-4355-A720-D98AF6A3454E}" dt="2022-10-06T18:39:47.972" v="444" actId="1076"/>
          <ac:picMkLst>
            <pc:docMk/>
            <pc:sldMk cId="3722752904" sldId="275"/>
            <ac:picMk id="4" creationId="{04F54E8D-125A-B3D6-E378-CF080A330709}"/>
          </ac:picMkLst>
        </pc:picChg>
        <pc:picChg chg="mod">
          <ac:chgData name="Roberto Lacasa" userId="S::rel18c@fsu.edu::56fd04ad-fbc8-419f-879a-4b0643511510" providerId="AD" clId="Web-{F6AAD701-D951-4355-A720-D98AF6A3454E}" dt="2022-10-06T18:39:47.972" v="445" actId="1076"/>
          <ac:picMkLst>
            <pc:docMk/>
            <pc:sldMk cId="3722752904" sldId="275"/>
            <ac:picMk id="12" creationId="{C07EA3DF-881E-6B74-04AB-169A9BDEC375}"/>
          </ac:picMkLst>
        </pc:picChg>
        <pc:picChg chg="mod">
          <ac:chgData name="Roberto Lacasa" userId="S::rel18c@fsu.edu::56fd04ad-fbc8-419f-879a-4b0643511510" providerId="AD" clId="Web-{F6AAD701-D951-4355-A720-D98AF6A3454E}" dt="2022-10-06T18:39:47.987" v="446" actId="1076"/>
          <ac:picMkLst>
            <pc:docMk/>
            <pc:sldMk cId="3722752904" sldId="275"/>
            <ac:picMk id="14" creationId="{22F84991-E295-E196-06D5-BDD5EE448914}"/>
          </ac:picMkLst>
        </pc:picChg>
      </pc:sldChg>
      <pc:sldMasterChg chg="add addSldLayout">
        <pc:chgData name="Roberto Lacasa" userId="S::rel18c@fsu.edu::56fd04ad-fbc8-419f-879a-4b0643511510" providerId="AD" clId="Web-{F6AAD701-D951-4355-A720-D98AF6A3454E}" dt="2022-10-06T18:06:21.800" v="24"/>
        <pc:sldMasterMkLst>
          <pc:docMk/>
          <pc:sldMasterMk cId="3584914257" sldId="2147483682"/>
        </pc:sldMasterMkLst>
        <pc:sldLayoutChg chg="add">
          <pc:chgData name="Roberto Lacasa" userId="S::rel18c@fsu.edu::56fd04ad-fbc8-419f-879a-4b0643511510" providerId="AD" clId="Web-{F6AAD701-D951-4355-A720-D98AF6A3454E}" dt="2022-10-06T18:06:21.800" v="24"/>
          <pc:sldLayoutMkLst>
            <pc:docMk/>
            <pc:sldMasterMk cId="3584914257" sldId="2147483682"/>
            <pc:sldLayoutMk cId="53715158" sldId="2147483683"/>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782636533" sldId="2147483684"/>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738165232" sldId="2147483685"/>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807711431" sldId="2147483686"/>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4035938160" sldId="2147483687"/>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195063003" sldId="2147483688"/>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259521158" sldId="2147483689"/>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298440910" sldId="2147483690"/>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310833008" sldId="2147483691"/>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819627887" sldId="2147483692"/>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1395313017" sldId="2147483693"/>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385117676" sldId="2147483694"/>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670618144" sldId="2147483695"/>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517873178" sldId="2147483696"/>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1468150848" sldId="2147483697"/>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443846292" sldId="2147483698"/>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762534469" sldId="2147483699"/>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900881160" sldId="2147483700"/>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1869773312" sldId="2147483701"/>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355083506" sldId="2147483702"/>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3373402438" sldId="2147483703"/>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543549914" sldId="2147483704"/>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160466844" sldId="2147483705"/>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066007619" sldId="2147483706"/>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4013764168" sldId="2147483707"/>
          </pc:sldLayoutMkLst>
        </pc:sldLayoutChg>
        <pc:sldLayoutChg chg="add">
          <pc:chgData name="Roberto Lacasa" userId="S::rel18c@fsu.edu::56fd04ad-fbc8-419f-879a-4b0643511510" providerId="AD" clId="Web-{F6AAD701-D951-4355-A720-D98AF6A3454E}" dt="2022-10-06T18:06:21.800" v="24"/>
          <pc:sldLayoutMkLst>
            <pc:docMk/>
            <pc:sldMasterMk cId="3584914257" sldId="2147483682"/>
            <pc:sldLayoutMk cId="2969843920" sldId="2147483708"/>
          </pc:sldLayoutMkLst>
        </pc:sldLayoutChg>
      </pc:sldMasterChg>
      <pc:sldMasterChg chg="replId modSldLayout">
        <pc:chgData name="Roberto Lacasa" userId="S::rel18c@fsu.edu::56fd04ad-fbc8-419f-879a-4b0643511510" providerId="AD" clId="Web-{F6AAD701-D951-4355-A720-D98AF6A3454E}" dt="2022-10-06T18:06:21.800" v="24"/>
        <pc:sldMasterMkLst>
          <pc:docMk/>
          <pc:sldMasterMk cId="2460954070" sldId="2147483712"/>
        </pc:sldMasterMkLst>
        <pc:sldLayoutChg chg="replId">
          <pc:chgData name="Roberto Lacasa" userId="S::rel18c@fsu.edu::56fd04ad-fbc8-419f-879a-4b0643511510" providerId="AD" clId="Web-{F6AAD701-D951-4355-A720-D98AF6A3454E}" dt="2022-10-06T18:06:21.800" v="24"/>
          <pc:sldLayoutMkLst>
            <pc:docMk/>
            <pc:sldMasterMk cId="2460954070" sldId="2147483712"/>
            <pc:sldLayoutMk cId="1203092039" sldId="2147483710"/>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3210312558" sldId="2147483711"/>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949138452" sldId="2147483713"/>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3733172339" sldId="2147483714"/>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3171841454" sldId="2147483715"/>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1718958274" sldId="2147483716"/>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2202905451" sldId="2147483717"/>
          </pc:sldLayoutMkLst>
        </pc:sldLayoutChg>
        <pc:sldLayoutChg chg="replId">
          <pc:chgData name="Roberto Lacasa" userId="S::rel18c@fsu.edu::56fd04ad-fbc8-419f-879a-4b0643511510" providerId="AD" clId="Web-{F6AAD701-D951-4355-A720-D98AF6A3454E}" dt="2022-10-06T18:06:21.800" v="24"/>
          <pc:sldLayoutMkLst>
            <pc:docMk/>
            <pc:sldMasterMk cId="2460954070" sldId="2147483712"/>
            <pc:sldLayoutMk cId="3479445657" sldId="2147483718"/>
          </pc:sldLayoutMkLst>
        </pc:sldLayoutChg>
      </pc:sldMasterChg>
      <pc:sldMasterChg chg="replId modSldLayout">
        <pc:chgData name="Roberto Lacasa" userId="S::rel18c@fsu.edu::56fd04ad-fbc8-419f-879a-4b0643511510" providerId="AD" clId="Web-{F6AAD701-D951-4355-A720-D98AF6A3454E}" dt="2022-10-06T18:06:21.800" v="24"/>
        <pc:sldMasterMkLst>
          <pc:docMk/>
          <pc:sldMasterMk cId="2874921780" sldId="2147483719"/>
        </pc:sldMasterMkLst>
        <pc:sldLayoutChg chg="replId">
          <pc:chgData name="Roberto Lacasa" userId="S::rel18c@fsu.edu::56fd04ad-fbc8-419f-879a-4b0643511510" providerId="AD" clId="Web-{F6AAD701-D951-4355-A720-D98AF6A3454E}" dt="2022-10-06T18:06:21.800" v="24"/>
          <pc:sldLayoutMkLst>
            <pc:docMk/>
            <pc:sldMasterMk cId="2874921780" sldId="2147483719"/>
            <pc:sldLayoutMk cId="2341547888" sldId="2147483709"/>
          </pc:sldLayoutMkLst>
        </pc:sldLayoutChg>
        <pc:sldLayoutChg chg="replId">
          <pc:chgData name="Roberto Lacasa" userId="S::rel18c@fsu.edu::56fd04ad-fbc8-419f-879a-4b0643511510" providerId="AD" clId="Web-{F6AAD701-D951-4355-A720-D98AF6A3454E}" dt="2022-10-06T18:06:21.800" v="24"/>
          <pc:sldLayoutMkLst>
            <pc:docMk/>
            <pc:sldMasterMk cId="2874921780" sldId="2147483719"/>
            <pc:sldLayoutMk cId="3947344464" sldId="2147483720"/>
          </pc:sldLayoutMkLst>
        </pc:sldLayoutChg>
        <pc:sldLayoutChg chg="replId">
          <pc:chgData name="Roberto Lacasa" userId="S::rel18c@fsu.edu::56fd04ad-fbc8-419f-879a-4b0643511510" providerId="AD" clId="Web-{F6AAD701-D951-4355-A720-D98AF6A3454E}" dt="2022-10-06T18:06:21.800" v="24"/>
          <pc:sldLayoutMkLst>
            <pc:docMk/>
            <pc:sldMasterMk cId="2874921780" sldId="2147483719"/>
            <pc:sldLayoutMk cId="2147051911" sldId="2147483721"/>
          </pc:sldLayoutMkLst>
        </pc:sldLayoutChg>
      </pc:sldMasterChg>
    </pc:docChg>
  </pc:docChgLst>
  <pc:docChgLst>
    <pc:chgData name="Roberto Lacasa" userId="S::rel18c@fsu.edu::56fd04ad-fbc8-419f-879a-4b0643511510" providerId="AD" clId="Web-{CB81B994-E37D-4046-BE30-5CE3C82C2FCC}"/>
    <pc:docChg chg="modSld">
      <pc:chgData name="Roberto Lacasa" userId="S::rel18c@fsu.edu::56fd04ad-fbc8-419f-879a-4b0643511510" providerId="AD" clId="Web-{CB81B994-E37D-4046-BE30-5CE3C82C2FCC}" dt="2022-10-08T19:02:52.662" v="221"/>
      <pc:docMkLst>
        <pc:docMk/>
      </pc:docMkLst>
      <pc:sldChg chg="modNotes">
        <pc:chgData name="Roberto Lacasa" userId="S::rel18c@fsu.edu::56fd04ad-fbc8-419f-879a-4b0643511510" providerId="AD" clId="Web-{CB81B994-E37D-4046-BE30-5CE3C82C2FCC}" dt="2022-10-08T19:02:52.662" v="221"/>
        <pc:sldMkLst>
          <pc:docMk/>
          <pc:sldMk cId="1972839122" sldId="260"/>
        </pc:sldMkLst>
      </pc:sldChg>
    </pc:docChg>
  </pc:docChgLst>
  <pc:docChgLst>
    <pc:chgData name="Dominic Bellocchio" userId="S::db20fn@fsu.edu::72897a1d-d36e-4955-ac8f-d5e02d6e2286" providerId="AD" clId="Web-{5FCDB4CC-4F4C-47FA-9B7F-F4C4E0991885}"/>
    <pc:docChg chg="addSld delSld modSld">
      <pc:chgData name="Dominic Bellocchio" userId="S::db20fn@fsu.edu::72897a1d-d36e-4955-ac8f-d5e02d6e2286" providerId="AD" clId="Web-{5FCDB4CC-4F4C-47FA-9B7F-F4C4E0991885}" dt="2022-10-06T21:07:49.473" v="242" actId="14100"/>
      <pc:docMkLst>
        <pc:docMk/>
      </pc:docMkLst>
      <pc:sldChg chg="addSp delSp modSp">
        <pc:chgData name="Dominic Bellocchio" userId="S::db20fn@fsu.edu::72897a1d-d36e-4955-ac8f-d5e02d6e2286" providerId="AD" clId="Web-{5FCDB4CC-4F4C-47FA-9B7F-F4C4E0991885}" dt="2022-10-06T20:41:29.546" v="164" actId="1076"/>
        <pc:sldMkLst>
          <pc:docMk/>
          <pc:sldMk cId="2319345432" sldId="258"/>
        </pc:sldMkLst>
        <pc:spChg chg="mod">
          <ac:chgData name="Dominic Bellocchio" userId="S::db20fn@fsu.edu::72897a1d-d36e-4955-ac8f-d5e02d6e2286" providerId="AD" clId="Web-{5FCDB4CC-4F4C-47FA-9B7F-F4C4E0991885}" dt="2022-10-06T20:41:19.795" v="161" actId="1076"/>
          <ac:spMkLst>
            <pc:docMk/>
            <pc:sldMk cId="2319345432" sldId="258"/>
            <ac:spMk id="8" creationId="{C0685906-35D7-CF04-B1A0-80FDEFEE8219}"/>
          </ac:spMkLst>
        </pc:spChg>
        <pc:spChg chg="mod">
          <ac:chgData name="Dominic Bellocchio" userId="S::db20fn@fsu.edu::72897a1d-d36e-4955-ac8f-d5e02d6e2286" providerId="AD" clId="Web-{5FCDB4CC-4F4C-47FA-9B7F-F4C4E0991885}" dt="2022-10-06T20:41:26.264" v="163" actId="1076"/>
          <ac:spMkLst>
            <pc:docMk/>
            <pc:sldMk cId="2319345432" sldId="258"/>
            <ac:spMk id="14" creationId="{9EBBFB9F-078D-86CA-A3A9-7C431E88E3B7}"/>
          </ac:spMkLst>
        </pc:spChg>
        <pc:spChg chg="mod">
          <ac:chgData name="Dominic Bellocchio" userId="S::db20fn@fsu.edu::72897a1d-d36e-4955-ac8f-d5e02d6e2286" providerId="AD" clId="Web-{5FCDB4CC-4F4C-47FA-9B7F-F4C4E0991885}" dt="2022-10-06T20:41:22.671" v="162" actId="1076"/>
          <ac:spMkLst>
            <pc:docMk/>
            <pc:sldMk cId="2319345432" sldId="258"/>
            <ac:spMk id="17" creationId="{E1772451-3CA8-019E-9183-E0EB74F5796B}"/>
          </ac:spMkLst>
        </pc:spChg>
        <pc:spChg chg="mod">
          <ac:chgData name="Dominic Bellocchio" userId="S::db20fn@fsu.edu::72897a1d-d36e-4955-ac8f-d5e02d6e2286" providerId="AD" clId="Web-{5FCDB4CC-4F4C-47FA-9B7F-F4C4E0991885}" dt="2022-10-06T20:41:29.546" v="164" actId="1076"/>
          <ac:spMkLst>
            <pc:docMk/>
            <pc:sldMk cId="2319345432" sldId="258"/>
            <ac:spMk id="20" creationId="{15C18880-A711-4A1E-7954-959EA31D89D8}"/>
          </ac:spMkLst>
        </pc:spChg>
        <pc:spChg chg="mod">
          <ac:chgData name="Dominic Bellocchio" userId="S::db20fn@fsu.edu::72897a1d-d36e-4955-ac8f-d5e02d6e2286" providerId="AD" clId="Web-{5FCDB4CC-4F4C-47FA-9B7F-F4C4E0991885}" dt="2022-10-06T20:41:07.530" v="158" actId="1076"/>
          <ac:spMkLst>
            <pc:docMk/>
            <pc:sldMk cId="2319345432" sldId="258"/>
            <ac:spMk id="54" creationId="{8FFFAA6E-B4C2-C792-D8EE-817EFB2BB613}"/>
          </ac:spMkLst>
        </pc:spChg>
        <pc:spChg chg="del">
          <ac:chgData name="Dominic Bellocchio" userId="S::db20fn@fsu.edu::72897a1d-d36e-4955-ac8f-d5e02d6e2286" providerId="AD" clId="Web-{5FCDB4CC-4F4C-47FA-9B7F-F4C4E0991885}" dt="2022-10-06T20:37:34.837" v="101"/>
          <ac:spMkLst>
            <pc:docMk/>
            <pc:sldMk cId="2319345432" sldId="258"/>
            <ac:spMk id="56" creationId="{6A104439-1A9C-60C3-9EE0-59E63C25B19B}"/>
          </ac:spMkLst>
        </pc:spChg>
        <pc:spChg chg="del">
          <ac:chgData name="Dominic Bellocchio" userId="S::db20fn@fsu.edu::72897a1d-d36e-4955-ac8f-d5e02d6e2286" providerId="AD" clId="Web-{5FCDB4CC-4F4C-47FA-9B7F-F4C4E0991885}" dt="2022-10-06T20:38:31.885" v="109"/>
          <ac:spMkLst>
            <pc:docMk/>
            <pc:sldMk cId="2319345432" sldId="258"/>
            <ac:spMk id="57" creationId="{EE16CE5D-75B7-EF6A-E3A9-4E7EDBCA6444}"/>
          </ac:spMkLst>
        </pc:spChg>
        <pc:spChg chg="mod">
          <ac:chgData name="Dominic Bellocchio" userId="S::db20fn@fsu.edu::72897a1d-d36e-4955-ac8f-d5e02d6e2286" providerId="AD" clId="Web-{5FCDB4CC-4F4C-47FA-9B7F-F4C4E0991885}" dt="2022-10-06T20:40:47.420" v="155" actId="1076"/>
          <ac:spMkLst>
            <pc:docMk/>
            <pc:sldMk cId="2319345432" sldId="258"/>
            <ac:spMk id="58" creationId="{6350C100-BFDB-F35E-D7DB-9E7ECB06ED4D}"/>
          </ac:spMkLst>
        </pc:spChg>
        <pc:picChg chg="del">
          <ac:chgData name="Dominic Bellocchio" userId="S::db20fn@fsu.edu::72897a1d-d36e-4955-ac8f-d5e02d6e2286" providerId="AD" clId="Web-{5FCDB4CC-4F4C-47FA-9B7F-F4C4E0991885}" dt="2022-10-06T20:36:17.226" v="88"/>
          <ac:picMkLst>
            <pc:docMk/>
            <pc:sldMk cId="2319345432" sldId="258"/>
            <ac:picMk id="2" creationId="{37C114EC-8B60-57DE-8361-ED37CD524100}"/>
          </ac:picMkLst>
        </pc:picChg>
        <pc:picChg chg="del">
          <ac:chgData name="Dominic Bellocchio" userId="S::db20fn@fsu.edu::72897a1d-d36e-4955-ac8f-d5e02d6e2286" providerId="AD" clId="Web-{5FCDB4CC-4F4C-47FA-9B7F-F4C4E0991885}" dt="2022-10-06T20:37:32.087" v="100"/>
          <ac:picMkLst>
            <pc:docMk/>
            <pc:sldMk cId="2319345432" sldId="258"/>
            <ac:picMk id="3" creationId="{2B358336-770B-B598-230E-5596D6A246DF}"/>
          </ac:picMkLst>
        </pc:picChg>
        <pc:picChg chg="add mod">
          <ac:chgData name="Dominic Bellocchio" userId="S::db20fn@fsu.edu::72897a1d-d36e-4955-ac8f-d5e02d6e2286" providerId="AD" clId="Web-{5FCDB4CC-4F4C-47FA-9B7F-F4C4E0991885}" dt="2022-10-06T20:40:47.342" v="151" actId="1076"/>
          <ac:picMkLst>
            <pc:docMk/>
            <pc:sldMk cId="2319345432" sldId="258"/>
            <ac:picMk id="6" creationId="{D78F6E71-5FE8-2E2A-410E-1038FEAC5E4F}"/>
          </ac:picMkLst>
        </pc:picChg>
        <pc:picChg chg="add mod">
          <ac:chgData name="Dominic Bellocchio" userId="S::db20fn@fsu.edu::72897a1d-d36e-4955-ac8f-d5e02d6e2286" providerId="AD" clId="Web-{5FCDB4CC-4F4C-47FA-9B7F-F4C4E0991885}" dt="2022-10-06T20:40:47.357" v="152" actId="1076"/>
          <ac:picMkLst>
            <pc:docMk/>
            <pc:sldMk cId="2319345432" sldId="258"/>
            <ac:picMk id="7" creationId="{B57FB9F3-ECB8-4039-48ED-AC335C498165}"/>
          </ac:picMkLst>
        </pc:picChg>
        <pc:picChg chg="del">
          <ac:chgData name="Dominic Bellocchio" userId="S::db20fn@fsu.edu::72897a1d-d36e-4955-ac8f-d5e02d6e2286" providerId="AD" clId="Web-{5FCDB4CC-4F4C-47FA-9B7F-F4C4E0991885}" dt="2022-10-06T20:38:29.792" v="108"/>
          <ac:picMkLst>
            <pc:docMk/>
            <pc:sldMk cId="2319345432" sldId="258"/>
            <ac:picMk id="9" creationId="{47F3A85A-7FA7-4043-9B3E-FABE3B6BA11F}"/>
          </ac:picMkLst>
        </pc:picChg>
        <pc:picChg chg="add mod">
          <ac:chgData name="Dominic Bellocchio" userId="S::db20fn@fsu.edu::72897a1d-d36e-4955-ac8f-d5e02d6e2286" providerId="AD" clId="Web-{5FCDB4CC-4F4C-47FA-9B7F-F4C4E0991885}" dt="2022-10-06T20:40:47.420" v="154" actId="1076"/>
          <ac:picMkLst>
            <pc:docMk/>
            <pc:sldMk cId="2319345432" sldId="258"/>
            <ac:picMk id="10" creationId="{53386C28-B5E2-537F-8C23-F10C8A01BE06}"/>
          </ac:picMkLst>
        </pc:picChg>
        <pc:picChg chg="add mod">
          <ac:chgData name="Dominic Bellocchio" userId="S::db20fn@fsu.edu::72897a1d-d36e-4955-ac8f-d5e02d6e2286" providerId="AD" clId="Web-{5FCDB4CC-4F4C-47FA-9B7F-F4C4E0991885}" dt="2022-10-06T20:40:47.388" v="153" actId="1076"/>
          <ac:picMkLst>
            <pc:docMk/>
            <pc:sldMk cId="2319345432" sldId="258"/>
            <ac:picMk id="11" creationId="{A9A502B0-C448-90FE-7C91-9C8367523569}"/>
          </ac:picMkLst>
        </pc:picChg>
        <pc:picChg chg="del">
          <ac:chgData name="Dominic Bellocchio" userId="S::db20fn@fsu.edu::72897a1d-d36e-4955-ac8f-d5e02d6e2286" providerId="AD" clId="Web-{5FCDB4CC-4F4C-47FA-9B7F-F4C4E0991885}" dt="2022-10-06T20:34:41.740" v="81"/>
          <ac:picMkLst>
            <pc:docMk/>
            <pc:sldMk cId="2319345432" sldId="258"/>
            <ac:picMk id="34" creationId="{B13BB036-B065-A8EC-1826-567EDE4F7D24}"/>
          </ac:picMkLst>
        </pc:picChg>
      </pc:sldChg>
      <pc:sldChg chg="modSp">
        <pc:chgData name="Dominic Bellocchio" userId="S::db20fn@fsu.edu::72897a1d-d36e-4955-ac8f-d5e02d6e2286" providerId="AD" clId="Web-{5FCDB4CC-4F4C-47FA-9B7F-F4C4E0991885}" dt="2022-10-06T19:04:25.549" v="0" actId="1076"/>
        <pc:sldMkLst>
          <pc:docMk/>
          <pc:sldMk cId="3128885800" sldId="259"/>
        </pc:sldMkLst>
        <pc:picChg chg="mod">
          <ac:chgData name="Dominic Bellocchio" userId="S::db20fn@fsu.edu::72897a1d-d36e-4955-ac8f-d5e02d6e2286" providerId="AD" clId="Web-{5FCDB4CC-4F4C-47FA-9B7F-F4C4E0991885}" dt="2022-10-06T19:04:25.549" v="0" actId="1076"/>
          <ac:picMkLst>
            <pc:docMk/>
            <pc:sldMk cId="3128885800" sldId="259"/>
            <ac:picMk id="11" creationId="{B174E54D-7410-1206-00E4-0FB1666510B9}"/>
          </ac:picMkLst>
        </pc:picChg>
      </pc:sldChg>
      <pc:sldChg chg="modSp">
        <pc:chgData name="Dominic Bellocchio" userId="S::db20fn@fsu.edu::72897a1d-d36e-4955-ac8f-d5e02d6e2286" providerId="AD" clId="Web-{5FCDB4CC-4F4C-47FA-9B7F-F4C4E0991885}" dt="2022-10-06T19:09:56.511" v="16" actId="1076"/>
        <pc:sldMkLst>
          <pc:docMk/>
          <pc:sldMk cId="1972839122" sldId="260"/>
        </pc:sldMkLst>
        <pc:spChg chg="mod">
          <ac:chgData name="Dominic Bellocchio" userId="S::db20fn@fsu.edu::72897a1d-d36e-4955-ac8f-d5e02d6e2286" providerId="AD" clId="Web-{5FCDB4CC-4F4C-47FA-9B7F-F4C4E0991885}" dt="2022-10-06T19:09:56.511" v="16" actId="1076"/>
          <ac:spMkLst>
            <pc:docMk/>
            <pc:sldMk cId="1972839122" sldId="260"/>
            <ac:spMk id="4" creationId="{443DEA3C-84F8-49F2-AF73-78A49BAB6FF2}"/>
          </ac:spMkLst>
        </pc:spChg>
      </pc:sldChg>
      <pc:sldChg chg="modSp">
        <pc:chgData name="Dominic Bellocchio" userId="S::db20fn@fsu.edu::72897a1d-d36e-4955-ac8f-d5e02d6e2286" providerId="AD" clId="Web-{5FCDB4CC-4F4C-47FA-9B7F-F4C4E0991885}" dt="2022-10-06T20:47:46.507" v="167" actId="20577"/>
        <pc:sldMkLst>
          <pc:docMk/>
          <pc:sldMk cId="2766291481" sldId="265"/>
        </pc:sldMkLst>
        <pc:spChg chg="mod">
          <ac:chgData name="Dominic Bellocchio" userId="S::db20fn@fsu.edu::72897a1d-d36e-4955-ac8f-d5e02d6e2286" providerId="AD" clId="Web-{5FCDB4CC-4F4C-47FA-9B7F-F4C4E0991885}" dt="2022-10-06T20:47:46.507" v="167" actId="20577"/>
          <ac:spMkLst>
            <pc:docMk/>
            <pc:sldMk cId="2766291481" sldId="265"/>
            <ac:spMk id="26" creationId="{2ED4AF71-3BAA-332F-A2D5-AA9EFF3ADD0E}"/>
          </ac:spMkLst>
        </pc:spChg>
      </pc:sldChg>
      <pc:sldChg chg="addSp delSp modSp">
        <pc:chgData name="Dominic Bellocchio" userId="S::db20fn@fsu.edu::72897a1d-d36e-4955-ac8f-d5e02d6e2286" providerId="AD" clId="Web-{5FCDB4CC-4F4C-47FA-9B7F-F4C4E0991885}" dt="2022-10-06T19:06:38.662" v="11" actId="1076"/>
        <pc:sldMkLst>
          <pc:docMk/>
          <pc:sldMk cId="358661293" sldId="270"/>
        </pc:sldMkLst>
        <pc:spChg chg="add mod">
          <ac:chgData name="Dominic Bellocchio" userId="S::db20fn@fsu.edu::72897a1d-d36e-4955-ac8f-d5e02d6e2286" providerId="AD" clId="Web-{5FCDB4CC-4F4C-47FA-9B7F-F4C4E0991885}" dt="2022-10-06T19:06:38.662" v="11" actId="1076"/>
          <ac:spMkLst>
            <pc:docMk/>
            <pc:sldMk cId="358661293" sldId="270"/>
            <ac:spMk id="2" creationId="{B7FAEF08-B4FA-AD7B-40B0-42750A536BF2}"/>
          </ac:spMkLst>
        </pc:spChg>
        <pc:spChg chg="add del mod">
          <ac:chgData name="Dominic Bellocchio" userId="S::db20fn@fsu.edu::72897a1d-d36e-4955-ac8f-d5e02d6e2286" providerId="AD" clId="Web-{5FCDB4CC-4F4C-47FA-9B7F-F4C4E0991885}" dt="2022-10-06T19:06:17.708" v="5"/>
          <ac:spMkLst>
            <pc:docMk/>
            <pc:sldMk cId="358661293" sldId="270"/>
            <ac:spMk id="6" creationId="{86589CC8-1CBB-3D5C-077A-CE928CC85224}"/>
          </ac:spMkLst>
        </pc:spChg>
      </pc:sldChg>
      <pc:sldChg chg="mod modShow">
        <pc:chgData name="Dominic Bellocchio" userId="S::db20fn@fsu.edu::72897a1d-d36e-4955-ac8f-d5e02d6e2286" providerId="AD" clId="Web-{5FCDB4CC-4F4C-47FA-9B7F-F4C4E0991885}" dt="2022-10-06T20:53:02.593" v="168"/>
        <pc:sldMkLst>
          <pc:docMk/>
          <pc:sldMk cId="2730253556" sldId="276"/>
        </pc:sldMkLst>
      </pc:sldChg>
      <pc:sldChg chg="delSp modSp add del">
        <pc:chgData name="Dominic Bellocchio" userId="S::db20fn@fsu.edu::72897a1d-d36e-4955-ac8f-d5e02d6e2286" providerId="AD" clId="Web-{5FCDB4CC-4F4C-47FA-9B7F-F4C4E0991885}" dt="2022-10-06T19:14:18.440" v="38"/>
        <pc:sldMkLst>
          <pc:docMk/>
          <pc:sldMk cId="3539148101" sldId="277"/>
        </pc:sldMkLst>
        <pc:spChg chg="mod">
          <ac:chgData name="Dominic Bellocchio" userId="S::db20fn@fsu.edu::72897a1d-d36e-4955-ac8f-d5e02d6e2286" providerId="AD" clId="Web-{5FCDB4CC-4F4C-47FA-9B7F-F4C4E0991885}" dt="2022-10-06T19:11:20.576" v="18"/>
          <ac:spMkLst>
            <pc:docMk/>
            <pc:sldMk cId="3539148101" sldId="277"/>
            <ac:spMk id="10" creationId="{5F2B4E01-72A0-5C43-90D7-11C11C17DD18}"/>
          </ac:spMkLst>
        </pc:spChg>
        <pc:picChg chg="del">
          <ac:chgData name="Dominic Bellocchio" userId="S::db20fn@fsu.edu::72897a1d-d36e-4955-ac8f-d5e02d6e2286" providerId="AD" clId="Web-{5FCDB4CC-4F4C-47FA-9B7F-F4C4E0991885}" dt="2022-10-06T19:12:46.312" v="31"/>
          <ac:picMkLst>
            <pc:docMk/>
            <pc:sldMk cId="3539148101" sldId="277"/>
            <ac:picMk id="5" creationId="{372B3392-ED8E-1948-9846-A8E8D9314553}"/>
          </ac:picMkLst>
        </pc:picChg>
      </pc:sldChg>
      <pc:sldChg chg="addSp delSp modSp add replId">
        <pc:chgData name="Dominic Bellocchio" userId="S::db20fn@fsu.edu::72897a1d-d36e-4955-ac8f-d5e02d6e2286" providerId="AD" clId="Web-{5FCDB4CC-4F4C-47FA-9B7F-F4C4E0991885}" dt="2022-10-06T19:17:58.805" v="75" actId="1076"/>
        <pc:sldMkLst>
          <pc:docMk/>
          <pc:sldMk cId="4284621764" sldId="278"/>
        </pc:sldMkLst>
        <pc:spChg chg="add mod">
          <ac:chgData name="Dominic Bellocchio" userId="S::db20fn@fsu.edu::72897a1d-d36e-4955-ac8f-d5e02d6e2286" providerId="AD" clId="Web-{5FCDB4CC-4F4C-47FA-9B7F-F4C4E0991885}" dt="2022-10-06T19:17:58.805" v="75" actId="1076"/>
          <ac:spMkLst>
            <pc:docMk/>
            <pc:sldMk cId="4284621764" sldId="278"/>
            <ac:spMk id="8" creationId="{02B7E4FC-5397-BD4E-999B-BF82B82F5999}"/>
          </ac:spMkLst>
        </pc:spChg>
        <pc:spChg chg="mod">
          <ac:chgData name="Dominic Bellocchio" userId="S::db20fn@fsu.edu::72897a1d-d36e-4955-ac8f-d5e02d6e2286" providerId="AD" clId="Web-{5FCDB4CC-4F4C-47FA-9B7F-F4C4E0991885}" dt="2022-10-06T19:12:35.609" v="29" actId="20577"/>
          <ac:spMkLst>
            <pc:docMk/>
            <pc:sldMk cId="4284621764" sldId="278"/>
            <ac:spMk id="11" creationId="{198CD8C0-7369-B6B8-06E9-FDBD259EB2AB}"/>
          </ac:spMkLst>
        </pc:spChg>
        <pc:spChg chg="add mod">
          <ac:chgData name="Dominic Bellocchio" userId="S::db20fn@fsu.edu::72897a1d-d36e-4955-ac8f-d5e02d6e2286" providerId="AD" clId="Web-{5FCDB4CC-4F4C-47FA-9B7F-F4C4E0991885}" dt="2022-10-06T19:16:57.803" v="69" actId="1076"/>
          <ac:spMkLst>
            <pc:docMk/>
            <pc:sldMk cId="4284621764" sldId="278"/>
            <ac:spMk id="13" creationId="{A2A9368D-3164-345B-B716-7BD64E4B8622}"/>
          </ac:spMkLst>
        </pc:spChg>
        <pc:picChg chg="add mod">
          <ac:chgData name="Dominic Bellocchio" userId="S::db20fn@fsu.edu::72897a1d-d36e-4955-ac8f-d5e02d6e2286" providerId="AD" clId="Web-{5FCDB4CC-4F4C-47FA-9B7F-F4C4E0991885}" dt="2022-10-06T19:12:56.766" v="33" actId="1076"/>
          <ac:picMkLst>
            <pc:docMk/>
            <pc:sldMk cId="4284621764" sldId="278"/>
            <ac:picMk id="2" creationId="{36668A91-9704-79EA-4559-4FB949F7D4D4}"/>
          </ac:picMkLst>
        </pc:picChg>
        <pc:picChg chg="del">
          <ac:chgData name="Dominic Bellocchio" userId="S::db20fn@fsu.edu::72897a1d-d36e-4955-ac8f-d5e02d6e2286" providerId="AD" clId="Web-{5FCDB4CC-4F4C-47FA-9B7F-F4C4E0991885}" dt="2022-10-06T19:12:42.859" v="30"/>
          <ac:picMkLst>
            <pc:docMk/>
            <pc:sldMk cId="4284621764" sldId="278"/>
            <ac:picMk id="6" creationId="{3A82E882-D95A-C5FC-6987-B3245A813014}"/>
          </ac:picMkLst>
        </pc:picChg>
        <pc:picChg chg="add mod">
          <ac:chgData name="Dominic Bellocchio" userId="S::db20fn@fsu.edu::72897a1d-d36e-4955-ac8f-d5e02d6e2286" providerId="AD" clId="Web-{5FCDB4CC-4F4C-47FA-9B7F-F4C4E0991885}" dt="2022-10-06T19:17:27.757" v="71" actId="1076"/>
          <ac:picMkLst>
            <pc:docMk/>
            <pc:sldMk cId="4284621764" sldId="278"/>
            <ac:picMk id="15" creationId="{8922CC52-FF7A-7E46-7367-123B96EE981E}"/>
          </ac:picMkLst>
        </pc:picChg>
        <pc:picChg chg="add mod">
          <ac:chgData name="Dominic Bellocchio" userId="S::db20fn@fsu.edu::72897a1d-d36e-4955-ac8f-d5e02d6e2286" providerId="AD" clId="Web-{5FCDB4CC-4F4C-47FA-9B7F-F4C4E0991885}" dt="2022-10-06T19:17:34.429" v="73" actId="1076"/>
          <ac:picMkLst>
            <pc:docMk/>
            <pc:sldMk cId="4284621764" sldId="278"/>
            <ac:picMk id="17" creationId="{756030D8-5780-C0E8-5329-E98E0A111E48}"/>
          </ac:picMkLst>
        </pc:picChg>
      </pc:sldChg>
      <pc:sldChg chg="addSp delSp modSp new">
        <pc:chgData name="Dominic Bellocchio" userId="S::db20fn@fsu.edu::72897a1d-d36e-4955-ac8f-d5e02d6e2286" providerId="AD" clId="Web-{5FCDB4CC-4F4C-47FA-9B7F-F4C4E0991885}" dt="2022-10-06T21:07:49.473" v="242" actId="14100"/>
        <pc:sldMkLst>
          <pc:docMk/>
          <pc:sldMk cId="3236861435" sldId="280"/>
        </pc:sldMkLst>
        <pc:spChg chg="del">
          <ac:chgData name="Dominic Bellocchio" userId="S::db20fn@fsu.edu::72897a1d-d36e-4955-ac8f-d5e02d6e2286" providerId="AD" clId="Web-{5FCDB4CC-4F4C-47FA-9B7F-F4C4E0991885}" dt="2022-10-06T20:55:12.236" v="170"/>
          <ac:spMkLst>
            <pc:docMk/>
            <pc:sldMk cId="3236861435" sldId="280"/>
            <ac:spMk id="2" creationId="{4E8AC404-E888-9A6E-6699-11BA07CEBDF3}"/>
          </ac:spMkLst>
        </pc:spChg>
        <pc:spChg chg="del">
          <ac:chgData name="Dominic Bellocchio" userId="S::db20fn@fsu.edu::72897a1d-d36e-4955-ac8f-d5e02d6e2286" providerId="AD" clId="Web-{5FCDB4CC-4F4C-47FA-9B7F-F4C4E0991885}" dt="2022-10-06T20:55:14.330" v="171"/>
          <ac:spMkLst>
            <pc:docMk/>
            <pc:sldMk cId="3236861435" sldId="280"/>
            <ac:spMk id="3" creationId="{A6405821-BA65-9D5F-0A45-9A2D84AD38A2}"/>
          </ac:spMkLst>
        </pc:spChg>
        <pc:spChg chg="add del mod">
          <ac:chgData name="Dominic Bellocchio" userId="S::db20fn@fsu.edu::72897a1d-d36e-4955-ac8f-d5e02d6e2286" providerId="AD" clId="Web-{5FCDB4CC-4F4C-47FA-9B7F-F4C4E0991885}" dt="2022-10-06T20:55:48.753" v="177"/>
          <ac:spMkLst>
            <pc:docMk/>
            <pc:sldMk cId="3236861435" sldId="280"/>
            <ac:spMk id="6" creationId="{9AD52589-5B23-6CEF-CA6A-D550D50A3503}"/>
          </ac:spMkLst>
        </pc:spChg>
        <pc:spChg chg="add mod">
          <ac:chgData name="Dominic Bellocchio" userId="S::db20fn@fsu.edu::72897a1d-d36e-4955-ac8f-d5e02d6e2286" providerId="AD" clId="Web-{5FCDB4CC-4F4C-47FA-9B7F-F4C4E0991885}" dt="2022-10-06T20:59:49.665" v="190" actId="1076"/>
          <ac:spMkLst>
            <pc:docMk/>
            <pc:sldMk cId="3236861435" sldId="280"/>
            <ac:spMk id="7" creationId="{28AB60CF-43D5-7695-E359-CE88FA1D787E}"/>
          </ac:spMkLst>
        </pc:spChg>
        <pc:spChg chg="add mod">
          <ac:chgData name="Dominic Bellocchio" userId="S::db20fn@fsu.edu::72897a1d-d36e-4955-ac8f-d5e02d6e2286" providerId="AD" clId="Web-{5FCDB4CC-4F4C-47FA-9B7F-F4C4E0991885}" dt="2022-10-06T20:59:10.570" v="185"/>
          <ac:spMkLst>
            <pc:docMk/>
            <pc:sldMk cId="3236861435" sldId="280"/>
            <ac:spMk id="8" creationId="{E1EE7789-A2CC-804F-F993-AAEC89DA05B7}"/>
          </ac:spMkLst>
        </pc:spChg>
        <pc:spChg chg="add mod ord">
          <ac:chgData name="Dominic Bellocchio" userId="S::db20fn@fsu.edu::72897a1d-d36e-4955-ac8f-d5e02d6e2286" providerId="AD" clId="Web-{5FCDB4CC-4F4C-47FA-9B7F-F4C4E0991885}" dt="2022-10-06T21:05:06.625" v="229" actId="14100"/>
          <ac:spMkLst>
            <pc:docMk/>
            <pc:sldMk cId="3236861435" sldId="280"/>
            <ac:spMk id="9" creationId="{790980C7-F4F0-335D-52AB-06F03A3484FD}"/>
          </ac:spMkLst>
        </pc:spChg>
        <pc:spChg chg="add mod">
          <ac:chgData name="Dominic Bellocchio" userId="S::db20fn@fsu.edu::72897a1d-d36e-4955-ac8f-d5e02d6e2286" providerId="AD" clId="Web-{5FCDB4CC-4F4C-47FA-9B7F-F4C4E0991885}" dt="2022-10-06T21:00:08.509" v="193" actId="1076"/>
          <ac:spMkLst>
            <pc:docMk/>
            <pc:sldMk cId="3236861435" sldId="280"/>
            <ac:spMk id="10" creationId="{0DF4B36E-87F0-486E-11C5-42151AA89DDF}"/>
          </ac:spMkLst>
        </pc:spChg>
        <pc:spChg chg="add mod">
          <ac:chgData name="Dominic Bellocchio" userId="S::db20fn@fsu.edu::72897a1d-d36e-4955-ac8f-d5e02d6e2286" providerId="AD" clId="Web-{5FCDB4CC-4F4C-47FA-9B7F-F4C4E0991885}" dt="2022-10-06T21:00:18.806" v="195" actId="1076"/>
          <ac:spMkLst>
            <pc:docMk/>
            <pc:sldMk cId="3236861435" sldId="280"/>
            <ac:spMk id="11" creationId="{9FFE0278-C479-AB56-9996-2B05E091C914}"/>
          </ac:spMkLst>
        </pc:spChg>
        <pc:spChg chg="add mod ord">
          <ac:chgData name="Dominic Bellocchio" userId="S::db20fn@fsu.edu::72897a1d-d36e-4955-ac8f-d5e02d6e2286" providerId="AD" clId="Web-{5FCDB4CC-4F4C-47FA-9B7F-F4C4E0991885}" dt="2022-10-06T21:01:01.088" v="200"/>
          <ac:spMkLst>
            <pc:docMk/>
            <pc:sldMk cId="3236861435" sldId="280"/>
            <ac:spMk id="12" creationId="{E805A05A-5690-2B7A-E612-4E7B5A76DA1C}"/>
          </ac:spMkLst>
        </pc:spChg>
        <pc:spChg chg="add mod ord">
          <ac:chgData name="Dominic Bellocchio" userId="S::db20fn@fsu.edu::72897a1d-d36e-4955-ac8f-d5e02d6e2286" providerId="AD" clId="Web-{5FCDB4CC-4F4C-47FA-9B7F-F4C4E0991885}" dt="2022-10-06T21:01:43.292" v="204" actId="1076"/>
          <ac:spMkLst>
            <pc:docMk/>
            <pc:sldMk cId="3236861435" sldId="280"/>
            <ac:spMk id="13" creationId="{EC66D567-E9AC-B40C-2541-C5211DAC57B0}"/>
          </ac:spMkLst>
        </pc:spChg>
        <pc:spChg chg="add del mod">
          <ac:chgData name="Dominic Bellocchio" userId="S::db20fn@fsu.edu::72897a1d-d36e-4955-ac8f-d5e02d6e2286" providerId="AD" clId="Web-{5FCDB4CC-4F4C-47FA-9B7F-F4C4E0991885}" dt="2022-10-06T21:02:21.184" v="207"/>
          <ac:spMkLst>
            <pc:docMk/>
            <pc:sldMk cId="3236861435" sldId="280"/>
            <ac:spMk id="14" creationId="{7A054CD0-9ABA-B4C4-16FF-B651F8900F92}"/>
          </ac:spMkLst>
        </pc:spChg>
        <pc:spChg chg="add mod ord">
          <ac:chgData name="Dominic Bellocchio" userId="S::db20fn@fsu.edu::72897a1d-d36e-4955-ac8f-d5e02d6e2286" providerId="AD" clId="Web-{5FCDB4CC-4F4C-47FA-9B7F-F4C4E0991885}" dt="2022-10-06T21:02:44.653" v="211"/>
          <ac:spMkLst>
            <pc:docMk/>
            <pc:sldMk cId="3236861435" sldId="280"/>
            <ac:spMk id="15" creationId="{C3C764E9-954F-C31B-730A-8F818ADADFCB}"/>
          </ac:spMkLst>
        </pc:spChg>
        <pc:spChg chg="add mod ord">
          <ac:chgData name="Dominic Bellocchio" userId="S::db20fn@fsu.edu::72897a1d-d36e-4955-ac8f-d5e02d6e2286" providerId="AD" clId="Web-{5FCDB4CC-4F4C-47FA-9B7F-F4C4E0991885}" dt="2022-10-06T21:03:03.685" v="214" actId="1076"/>
          <ac:spMkLst>
            <pc:docMk/>
            <pc:sldMk cId="3236861435" sldId="280"/>
            <ac:spMk id="16" creationId="{80DFDB23-6A59-871F-0390-1BD6C87A2B56}"/>
          </ac:spMkLst>
        </pc:spChg>
        <pc:spChg chg="add mod ord">
          <ac:chgData name="Dominic Bellocchio" userId="S::db20fn@fsu.edu::72897a1d-d36e-4955-ac8f-d5e02d6e2286" providerId="AD" clId="Web-{5FCDB4CC-4F4C-47FA-9B7F-F4C4E0991885}" dt="2022-10-06T21:03:53.608" v="220" actId="1076"/>
          <ac:spMkLst>
            <pc:docMk/>
            <pc:sldMk cId="3236861435" sldId="280"/>
            <ac:spMk id="17" creationId="{10F5BBB1-1F5B-531A-8753-E05094FA2BA8}"/>
          </ac:spMkLst>
        </pc:spChg>
        <pc:spChg chg="add mod ord">
          <ac:chgData name="Dominic Bellocchio" userId="S::db20fn@fsu.edu::72897a1d-d36e-4955-ac8f-d5e02d6e2286" providerId="AD" clId="Web-{5FCDB4CC-4F4C-47FA-9B7F-F4C4E0991885}" dt="2022-10-06T21:04:27.874" v="224" actId="1076"/>
          <ac:spMkLst>
            <pc:docMk/>
            <pc:sldMk cId="3236861435" sldId="280"/>
            <ac:spMk id="18" creationId="{B8836FFC-58E2-84F3-6221-0D194D349606}"/>
          </ac:spMkLst>
        </pc:spChg>
        <pc:spChg chg="add mod">
          <ac:chgData name="Dominic Bellocchio" userId="S::db20fn@fsu.edu::72897a1d-d36e-4955-ac8f-d5e02d6e2286" providerId="AD" clId="Web-{5FCDB4CC-4F4C-47FA-9B7F-F4C4E0991885}" dt="2022-10-06T21:05:57.439" v="237" actId="14100"/>
          <ac:spMkLst>
            <pc:docMk/>
            <pc:sldMk cId="3236861435" sldId="280"/>
            <ac:spMk id="20" creationId="{31C2BEC9-F10A-8DAE-69BF-1CCB7E3B26B5}"/>
          </ac:spMkLst>
        </pc:spChg>
        <pc:grpChg chg="add mod">
          <ac:chgData name="Dominic Bellocchio" userId="S::db20fn@fsu.edu::72897a1d-d36e-4955-ac8f-d5e02d6e2286" providerId="AD" clId="Web-{5FCDB4CC-4F4C-47FA-9B7F-F4C4E0991885}" dt="2022-10-06T21:07:49.473" v="242" actId="14100"/>
          <ac:grpSpMkLst>
            <pc:docMk/>
            <pc:sldMk cId="3236861435" sldId="280"/>
            <ac:grpSpMk id="19" creationId="{B4C1D15C-87ED-1E01-9832-BF4717BBEB39}"/>
          </ac:grpSpMkLst>
        </pc:grpChg>
      </pc:sldChg>
    </pc:docChg>
  </pc:docChgLst>
  <pc:docChgLst>
    <pc:chgData name="Dylan" userId="d19f606a-f869-495f-a967-091fe7c6f588" providerId="ADAL" clId="{829B94C0-4A50-4DCB-A977-BC97F2F2A19C}"/>
    <pc:docChg chg="undo custSel addSld delSld modSld sldOrd">
      <pc:chgData name="Dylan" userId="d19f606a-f869-495f-a967-091fe7c6f588" providerId="ADAL" clId="{829B94C0-4A50-4DCB-A977-BC97F2F2A19C}" dt="2022-11-05T16:17:03.606" v="1244" actId="1076"/>
      <pc:docMkLst>
        <pc:docMk/>
      </pc:docMkLst>
      <pc:sldChg chg="addSp delSp modSp mod">
        <pc:chgData name="Dylan" userId="d19f606a-f869-495f-a967-091fe7c6f588" providerId="ADAL" clId="{829B94C0-4A50-4DCB-A977-BC97F2F2A19C}" dt="2022-11-05T16:03:54.362" v="976"/>
        <pc:sldMkLst>
          <pc:docMk/>
          <pc:sldMk cId="2319345432" sldId="258"/>
        </pc:sldMkLst>
        <pc:spChg chg="del">
          <ac:chgData name="Dylan" userId="d19f606a-f869-495f-a967-091fe7c6f588" providerId="ADAL" clId="{829B94C0-4A50-4DCB-A977-BC97F2F2A19C}" dt="2022-11-05T16:03:53.779" v="975" actId="478"/>
          <ac:spMkLst>
            <pc:docMk/>
            <pc:sldMk cId="2319345432" sldId="258"/>
            <ac:spMk id="9" creationId="{C29B2AEE-E423-3117-E68E-9894F4EC112C}"/>
          </ac:spMkLst>
        </pc:spChg>
        <pc:spChg chg="add mod">
          <ac:chgData name="Dylan" userId="d19f606a-f869-495f-a967-091fe7c6f588" providerId="ADAL" clId="{829B94C0-4A50-4DCB-A977-BC97F2F2A19C}" dt="2022-11-05T16:03:54.362" v="976"/>
          <ac:spMkLst>
            <pc:docMk/>
            <pc:sldMk cId="2319345432" sldId="258"/>
            <ac:spMk id="15" creationId="{8E9468DB-5FAF-4B88-BA36-BBA617C409C4}"/>
          </ac:spMkLst>
        </pc:spChg>
      </pc:sldChg>
      <pc:sldChg chg="addSp delSp modSp mod">
        <pc:chgData name="Dylan" userId="d19f606a-f869-495f-a967-091fe7c6f588" providerId="ADAL" clId="{829B94C0-4A50-4DCB-A977-BC97F2F2A19C}" dt="2022-11-05T16:03:49.914" v="974"/>
        <pc:sldMkLst>
          <pc:docMk/>
          <pc:sldMk cId="3128885800" sldId="259"/>
        </pc:sldMkLst>
        <pc:spChg chg="del">
          <ac:chgData name="Dylan" userId="d19f606a-f869-495f-a967-091fe7c6f588" providerId="ADAL" clId="{829B94C0-4A50-4DCB-A977-BC97F2F2A19C}" dt="2022-11-05T16:03:48.543" v="973" actId="478"/>
          <ac:spMkLst>
            <pc:docMk/>
            <pc:sldMk cId="3128885800" sldId="259"/>
            <ac:spMk id="5" creationId="{8BF280FC-2431-A27A-2E0A-1F04E5D829CB}"/>
          </ac:spMkLst>
        </pc:spChg>
        <pc:spChg chg="add mod">
          <ac:chgData name="Dylan" userId="d19f606a-f869-495f-a967-091fe7c6f588" providerId="ADAL" clId="{829B94C0-4A50-4DCB-A977-BC97F2F2A19C}" dt="2022-11-05T16:03:49.914" v="974"/>
          <ac:spMkLst>
            <pc:docMk/>
            <pc:sldMk cId="3128885800" sldId="259"/>
            <ac:spMk id="12" creationId="{1FAD540B-EDE7-4458-9C65-9E7451677514}"/>
          </ac:spMkLst>
        </pc:spChg>
      </pc:sldChg>
      <pc:sldChg chg="addSp delSp modSp mod">
        <pc:chgData name="Dylan" userId="d19f606a-f869-495f-a967-091fe7c6f588" providerId="ADAL" clId="{829B94C0-4A50-4DCB-A977-BC97F2F2A19C}" dt="2022-11-05T16:03:23.191" v="969" actId="1076"/>
        <pc:sldMkLst>
          <pc:docMk/>
          <pc:sldMk cId="1972839122" sldId="260"/>
        </pc:sldMkLst>
        <pc:spChg chg="del mod">
          <ac:chgData name="Dylan" userId="d19f606a-f869-495f-a967-091fe7c6f588" providerId="ADAL" clId="{829B94C0-4A50-4DCB-A977-BC97F2F2A19C}" dt="2022-11-05T15:50:02.737" v="858" actId="478"/>
          <ac:spMkLst>
            <pc:docMk/>
            <pc:sldMk cId="1972839122" sldId="260"/>
            <ac:spMk id="4" creationId="{443DEA3C-84F8-49F2-AF73-78A49BAB6FF2}"/>
          </ac:spMkLst>
        </pc:spChg>
        <pc:spChg chg="del mod">
          <ac:chgData name="Dylan" userId="d19f606a-f869-495f-a967-091fe7c6f588" providerId="ADAL" clId="{829B94C0-4A50-4DCB-A977-BC97F2F2A19C}" dt="2022-11-05T15:47:54.874" v="707" actId="478"/>
          <ac:spMkLst>
            <pc:docMk/>
            <pc:sldMk cId="1972839122" sldId="260"/>
            <ac:spMk id="5" creationId="{C74DD698-9152-248F-E17F-A6F49F921820}"/>
          </ac:spMkLst>
        </pc:spChg>
        <pc:spChg chg="mod">
          <ac:chgData name="Dylan" userId="d19f606a-f869-495f-a967-091fe7c6f588" providerId="ADAL" clId="{829B94C0-4A50-4DCB-A977-BC97F2F2A19C}" dt="2022-11-05T15:51:22.523" v="883" actId="1076"/>
          <ac:spMkLst>
            <pc:docMk/>
            <pc:sldMk cId="1972839122" sldId="260"/>
            <ac:spMk id="8" creationId="{F03602C6-0025-2BDB-785D-1F133BD6DCAB}"/>
          </ac:spMkLst>
        </pc:spChg>
        <pc:spChg chg="mod">
          <ac:chgData name="Dylan" userId="d19f606a-f869-495f-a967-091fe7c6f588" providerId="ADAL" clId="{829B94C0-4A50-4DCB-A977-BC97F2F2A19C}" dt="2022-11-05T16:03:23.191" v="969" actId="1076"/>
          <ac:spMkLst>
            <pc:docMk/>
            <pc:sldMk cId="1972839122" sldId="260"/>
            <ac:spMk id="9" creationId="{D8841DA9-F7FB-0F5F-6272-578202AB8DCF}"/>
          </ac:spMkLst>
        </pc:spChg>
        <pc:spChg chg="add del mod">
          <ac:chgData name="Dylan" userId="d19f606a-f869-495f-a967-091fe7c6f588" providerId="ADAL" clId="{829B94C0-4A50-4DCB-A977-BC97F2F2A19C}" dt="2022-11-05T15:50:08.621" v="859" actId="478"/>
          <ac:spMkLst>
            <pc:docMk/>
            <pc:sldMk cId="1972839122" sldId="260"/>
            <ac:spMk id="11" creationId="{71A5CA01-CDF0-410E-9DEE-D5046809955C}"/>
          </ac:spMkLst>
        </pc:spChg>
        <pc:spChg chg="add del mod">
          <ac:chgData name="Dylan" userId="d19f606a-f869-495f-a967-091fe7c6f588" providerId="ADAL" clId="{829B94C0-4A50-4DCB-A977-BC97F2F2A19C}" dt="2022-11-05T15:52:58.733" v="891" actId="478"/>
          <ac:spMkLst>
            <pc:docMk/>
            <pc:sldMk cId="1972839122" sldId="260"/>
            <ac:spMk id="12" creationId="{1EE9F914-E3A3-49FB-8939-9E2AB774999B}"/>
          </ac:spMkLst>
        </pc:spChg>
      </pc:sldChg>
      <pc:sldChg chg="addSp delSp modSp mod">
        <pc:chgData name="Dylan" userId="d19f606a-f869-495f-a967-091fe7c6f588" providerId="ADAL" clId="{829B94C0-4A50-4DCB-A977-BC97F2F2A19C}" dt="2022-11-05T16:04:17.258" v="986"/>
        <pc:sldMkLst>
          <pc:docMk/>
          <pc:sldMk cId="2537063674" sldId="269"/>
        </pc:sldMkLst>
        <pc:spChg chg="add mod ord">
          <ac:chgData name="Dylan" userId="d19f606a-f869-495f-a967-091fe7c6f588" providerId="ADAL" clId="{829B94C0-4A50-4DCB-A977-BC97F2F2A19C}" dt="2022-11-05T15:58:30.167" v="938" actId="167"/>
          <ac:spMkLst>
            <pc:docMk/>
            <pc:sldMk cId="2537063674" sldId="269"/>
            <ac:spMk id="13" creationId="{AF464DE0-A4A8-44DF-8843-CAF1406A5B20}"/>
          </ac:spMkLst>
        </pc:spChg>
        <pc:spChg chg="add mod">
          <ac:chgData name="Dylan" userId="d19f606a-f869-495f-a967-091fe7c6f588" providerId="ADAL" clId="{829B94C0-4A50-4DCB-A977-BC97F2F2A19C}" dt="2022-11-05T16:04:17.258" v="986"/>
          <ac:spMkLst>
            <pc:docMk/>
            <pc:sldMk cId="2537063674" sldId="269"/>
            <ac:spMk id="14" creationId="{7B9DBCEF-96BE-43AD-A592-EA0484A53226}"/>
          </ac:spMkLst>
        </pc:spChg>
        <pc:spChg chg="del">
          <ac:chgData name="Dylan" userId="d19f606a-f869-495f-a967-091fe7c6f588" providerId="ADAL" clId="{829B94C0-4A50-4DCB-A977-BC97F2F2A19C}" dt="2022-11-05T15:58:27.439" v="936" actId="478"/>
          <ac:spMkLst>
            <pc:docMk/>
            <pc:sldMk cId="2537063674" sldId="269"/>
            <ac:spMk id="16" creationId="{2E6005FC-1C56-2C25-7640-D92D49EEFFC4}"/>
          </ac:spMkLst>
        </pc:spChg>
        <pc:spChg chg="del">
          <ac:chgData name="Dylan" userId="d19f606a-f869-495f-a967-091fe7c6f588" providerId="ADAL" clId="{829B94C0-4A50-4DCB-A977-BC97F2F2A19C}" dt="2022-11-05T16:04:16.816" v="985" actId="478"/>
          <ac:spMkLst>
            <pc:docMk/>
            <pc:sldMk cId="2537063674" sldId="269"/>
            <ac:spMk id="22" creationId="{B3018AF1-4E5A-E116-18CF-C3E2DFDC23A8}"/>
          </ac:spMkLst>
        </pc:spChg>
        <pc:spChg chg="mod">
          <ac:chgData name="Dylan" userId="d19f606a-f869-495f-a967-091fe7c6f588" providerId="ADAL" clId="{829B94C0-4A50-4DCB-A977-BC97F2F2A19C}" dt="2022-11-05T15:58:36.983" v="939" actId="1076"/>
          <ac:spMkLst>
            <pc:docMk/>
            <pc:sldMk cId="2537063674" sldId="269"/>
            <ac:spMk id="30" creationId="{7FC95AF5-2785-4B20-9B34-9B0A2028390E}"/>
          </ac:spMkLst>
        </pc:spChg>
        <pc:spChg chg="mod">
          <ac:chgData name="Dylan" userId="d19f606a-f869-495f-a967-091fe7c6f588" providerId="ADAL" clId="{829B94C0-4A50-4DCB-A977-BC97F2F2A19C}" dt="2022-11-05T15:58:39.053" v="940" actId="1076"/>
          <ac:spMkLst>
            <pc:docMk/>
            <pc:sldMk cId="2537063674" sldId="269"/>
            <ac:spMk id="34" creationId="{62E45B93-96D4-4AF7-B58C-62E120D4B9D5}"/>
          </ac:spMkLst>
        </pc:spChg>
      </pc:sldChg>
      <pc:sldChg chg="addSp delSp modSp mod">
        <pc:chgData name="Dylan" userId="d19f606a-f869-495f-a967-091fe7c6f588" providerId="ADAL" clId="{829B94C0-4A50-4DCB-A977-BC97F2F2A19C}" dt="2022-11-05T16:08:00.375" v="1117" actId="478"/>
        <pc:sldMkLst>
          <pc:docMk/>
          <pc:sldMk cId="4284621764" sldId="278"/>
        </pc:sldMkLst>
        <pc:spChg chg="del">
          <ac:chgData name="Dylan" userId="d19f606a-f869-495f-a967-091fe7c6f588" providerId="ADAL" clId="{829B94C0-4A50-4DCB-A977-BC97F2F2A19C}" dt="2022-11-05T16:08:00.375" v="1117" actId="478"/>
          <ac:spMkLst>
            <pc:docMk/>
            <pc:sldMk cId="4284621764" sldId="278"/>
            <ac:spMk id="6" creationId="{D9E81E9B-EAE1-A739-0812-618B1D845167}"/>
          </ac:spMkLst>
        </pc:spChg>
        <pc:spChg chg="del">
          <ac:chgData name="Dylan" userId="d19f606a-f869-495f-a967-091fe7c6f588" providerId="ADAL" clId="{829B94C0-4A50-4DCB-A977-BC97F2F2A19C}" dt="2022-11-05T16:02:37.587" v="964" actId="478"/>
          <ac:spMkLst>
            <pc:docMk/>
            <pc:sldMk cId="4284621764" sldId="278"/>
            <ac:spMk id="7" creationId="{7D5CA24F-A006-D65F-38D5-1164FA56CAA9}"/>
          </ac:spMkLst>
        </pc:spChg>
        <pc:spChg chg="add mod ord">
          <ac:chgData name="Dylan" userId="d19f606a-f869-495f-a967-091fe7c6f588" providerId="ADAL" clId="{829B94C0-4A50-4DCB-A977-BC97F2F2A19C}" dt="2022-11-05T16:02:40.057" v="966" actId="167"/>
          <ac:spMkLst>
            <pc:docMk/>
            <pc:sldMk cId="4284621764" sldId="278"/>
            <ac:spMk id="14" creationId="{1EA7CF82-3994-4D97-B75B-D6BA1431BEBA}"/>
          </ac:spMkLst>
        </pc:spChg>
        <pc:spChg chg="add mod">
          <ac:chgData name="Dylan" userId="d19f606a-f869-495f-a967-091fe7c6f588" providerId="ADAL" clId="{829B94C0-4A50-4DCB-A977-BC97F2F2A19C}" dt="2022-11-05T16:07:58.552" v="1116"/>
          <ac:spMkLst>
            <pc:docMk/>
            <pc:sldMk cId="4284621764" sldId="278"/>
            <ac:spMk id="15" creationId="{5B9FCD34-666A-400B-A871-6519F169B18C}"/>
          </ac:spMkLst>
        </pc:spChg>
        <pc:picChg chg="del">
          <ac:chgData name="Dylan" userId="d19f606a-f869-495f-a967-091fe7c6f588" providerId="ADAL" clId="{829B94C0-4A50-4DCB-A977-BC97F2F2A19C}" dt="2022-11-05T14:43:22.907" v="262" actId="478"/>
          <ac:picMkLst>
            <pc:docMk/>
            <pc:sldMk cId="4284621764" sldId="278"/>
            <ac:picMk id="5" creationId="{ACC091AC-ECCF-189F-88C6-47CE9181E9BA}"/>
          </ac:picMkLst>
        </pc:picChg>
        <pc:picChg chg="add mod">
          <ac:chgData name="Dylan" userId="d19f606a-f869-495f-a967-091fe7c6f588" providerId="ADAL" clId="{829B94C0-4A50-4DCB-A977-BC97F2F2A19C}" dt="2022-11-05T14:43:28.676" v="265" actId="1076"/>
          <ac:picMkLst>
            <pc:docMk/>
            <pc:sldMk cId="4284621764" sldId="278"/>
            <ac:picMk id="10" creationId="{49A8B0E6-944B-4F8E-801D-7C8CDF8707C3}"/>
          </ac:picMkLst>
        </pc:picChg>
      </pc:sldChg>
      <pc:sldChg chg="delSp mod">
        <pc:chgData name="Dylan" userId="d19f606a-f869-495f-a967-091fe7c6f588" providerId="ADAL" clId="{829B94C0-4A50-4DCB-A977-BC97F2F2A19C}" dt="2022-11-05T16:16:33.945" v="1241" actId="478"/>
        <pc:sldMkLst>
          <pc:docMk/>
          <pc:sldMk cId="3840298418" sldId="296"/>
        </pc:sldMkLst>
        <pc:spChg chg="del">
          <ac:chgData name="Dylan" userId="d19f606a-f869-495f-a967-091fe7c6f588" providerId="ADAL" clId="{829B94C0-4A50-4DCB-A977-BC97F2F2A19C}" dt="2022-11-05T16:16:33.945" v="1241" actId="478"/>
          <ac:spMkLst>
            <pc:docMk/>
            <pc:sldMk cId="3840298418" sldId="296"/>
            <ac:spMk id="4" creationId="{062E82A4-6269-096D-A359-2BD062304941}"/>
          </ac:spMkLst>
        </pc:spChg>
      </pc:sldChg>
      <pc:sldChg chg="addSp modSp">
        <pc:chgData name="Dylan" userId="d19f606a-f869-495f-a967-091fe7c6f588" providerId="ADAL" clId="{829B94C0-4A50-4DCB-A977-BC97F2F2A19C}" dt="2022-11-05T16:03:39.545" v="970"/>
        <pc:sldMkLst>
          <pc:docMk/>
          <pc:sldMk cId="1294489551" sldId="323"/>
        </pc:sldMkLst>
        <pc:spChg chg="add mod">
          <ac:chgData name="Dylan" userId="d19f606a-f869-495f-a967-091fe7c6f588" providerId="ADAL" clId="{829B94C0-4A50-4DCB-A977-BC97F2F2A19C}" dt="2022-11-05T16:03:39.545" v="970"/>
          <ac:spMkLst>
            <pc:docMk/>
            <pc:sldMk cId="1294489551" sldId="323"/>
            <ac:spMk id="6" creationId="{635B3C21-A593-4FCA-BA9D-08D4E4DB044F}"/>
          </ac:spMkLst>
        </pc:spChg>
      </pc:sldChg>
      <pc:sldChg chg="addSp modSp mod">
        <pc:chgData name="Dylan" userId="d19f606a-f869-495f-a967-091fe7c6f588" providerId="ADAL" clId="{829B94C0-4A50-4DCB-A977-BC97F2F2A19C}" dt="2022-11-05T16:04:59.905" v="1018" actId="20577"/>
        <pc:sldMkLst>
          <pc:docMk/>
          <pc:sldMk cId="1193112368" sldId="324"/>
        </pc:sldMkLst>
        <pc:spChg chg="mod">
          <ac:chgData name="Dylan" userId="d19f606a-f869-495f-a967-091fe7c6f588" providerId="ADAL" clId="{829B94C0-4A50-4DCB-A977-BC97F2F2A19C}" dt="2022-11-05T15:16:00.675" v="605" actId="1076"/>
          <ac:spMkLst>
            <pc:docMk/>
            <pc:sldMk cId="1193112368" sldId="324"/>
            <ac:spMk id="8" creationId="{8D88D0BC-4628-D9B1-E414-5E340E81D514}"/>
          </ac:spMkLst>
        </pc:spChg>
        <pc:spChg chg="add mod">
          <ac:chgData name="Dylan" userId="d19f606a-f869-495f-a967-091fe7c6f588" providerId="ADAL" clId="{829B94C0-4A50-4DCB-A977-BC97F2F2A19C}" dt="2022-11-05T16:04:59.905" v="1018" actId="20577"/>
          <ac:spMkLst>
            <pc:docMk/>
            <pc:sldMk cId="1193112368" sldId="324"/>
            <ac:spMk id="18" creationId="{60ABE345-3905-4FF0-9871-A7C16CD25DEC}"/>
          </ac:spMkLst>
        </pc:spChg>
        <pc:picChg chg="mod">
          <ac:chgData name="Dylan" userId="d19f606a-f869-495f-a967-091fe7c6f588" providerId="ADAL" clId="{829B94C0-4A50-4DCB-A977-BC97F2F2A19C}" dt="2022-11-05T15:15:35.385" v="577" actId="1036"/>
          <ac:picMkLst>
            <pc:docMk/>
            <pc:sldMk cId="1193112368" sldId="324"/>
            <ac:picMk id="3" creationId="{AFBDEF94-3830-6E08-0537-287F7DB339F9}"/>
          </ac:picMkLst>
        </pc:picChg>
        <pc:picChg chg="mod">
          <ac:chgData name="Dylan" userId="d19f606a-f869-495f-a967-091fe7c6f588" providerId="ADAL" clId="{829B94C0-4A50-4DCB-A977-BC97F2F2A19C}" dt="2022-11-05T15:15:47.763" v="583" actId="14100"/>
          <ac:picMkLst>
            <pc:docMk/>
            <pc:sldMk cId="1193112368" sldId="324"/>
            <ac:picMk id="6" creationId="{8888E064-096C-E891-981B-F7597CDFDE15}"/>
          </ac:picMkLst>
        </pc:picChg>
        <pc:picChg chg="mod">
          <ac:chgData name="Dylan" userId="d19f606a-f869-495f-a967-091fe7c6f588" providerId="ADAL" clId="{829B94C0-4A50-4DCB-A977-BC97F2F2A19C}" dt="2022-11-05T15:24:02.375" v="627" actId="14100"/>
          <ac:picMkLst>
            <pc:docMk/>
            <pc:sldMk cId="1193112368" sldId="324"/>
            <ac:picMk id="7" creationId="{025D17ED-9D1F-10BA-9EC7-FCF305F09216}"/>
          </ac:picMkLst>
        </pc:picChg>
        <pc:picChg chg="mod">
          <ac:chgData name="Dylan" userId="d19f606a-f869-495f-a967-091fe7c6f588" providerId="ADAL" clId="{829B94C0-4A50-4DCB-A977-BC97F2F2A19C}" dt="2022-11-05T15:15:36.058" v="578" actId="1036"/>
          <ac:picMkLst>
            <pc:docMk/>
            <pc:sldMk cId="1193112368" sldId="324"/>
            <ac:picMk id="9" creationId="{0EC4DE1A-6FCF-3FD6-E803-ED795FA8BB55}"/>
          </ac:picMkLst>
        </pc:picChg>
        <pc:picChg chg="mod">
          <ac:chgData name="Dylan" userId="d19f606a-f869-495f-a967-091fe7c6f588" providerId="ADAL" clId="{829B94C0-4A50-4DCB-A977-BC97F2F2A19C}" dt="2022-11-05T15:23:52.536" v="626" actId="14100"/>
          <ac:picMkLst>
            <pc:docMk/>
            <pc:sldMk cId="1193112368" sldId="324"/>
            <ac:picMk id="10" creationId="{CFA1EAE3-DF03-5D9E-9298-2421C92260A2}"/>
          </ac:picMkLst>
        </pc:picChg>
        <pc:picChg chg="mod modCrop">
          <ac:chgData name="Dylan" userId="d19f606a-f869-495f-a967-091fe7c6f588" providerId="ADAL" clId="{829B94C0-4A50-4DCB-A977-BC97F2F2A19C}" dt="2022-11-05T15:15:44.787" v="582" actId="14100"/>
          <ac:picMkLst>
            <pc:docMk/>
            <pc:sldMk cId="1193112368" sldId="324"/>
            <ac:picMk id="11" creationId="{7C15E686-A705-70A6-32ED-BD66EB3839BC}"/>
          </ac:picMkLst>
        </pc:picChg>
        <pc:picChg chg="mod">
          <ac:chgData name="Dylan" userId="d19f606a-f869-495f-a967-091fe7c6f588" providerId="ADAL" clId="{829B94C0-4A50-4DCB-A977-BC97F2F2A19C}" dt="2022-11-05T15:23:33.502" v="621" actId="14100"/>
          <ac:picMkLst>
            <pc:docMk/>
            <pc:sldMk cId="1193112368" sldId="324"/>
            <ac:picMk id="1026" creationId="{37AD625E-3159-0BD8-2A53-B2B0B65E1C3E}"/>
          </ac:picMkLst>
        </pc:picChg>
        <pc:picChg chg="mod">
          <ac:chgData name="Dylan" userId="d19f606a-f869-495f-a967-091fe7c6f588" providerId="ADAL" clId="{829B94C0-4A50-4DCB-A977-BC97F2F2A19C}" dt="2022-11-05T15:24:19.735" v="628" actId="14100"/>
          <ac:picMkLst>
            <pc:docMk/>
            <pc:sldMk cId="1193112368" sldId="324"/>
            <ac:picMk id="1030" creationId="{E58E9C94-B5B9-06A8-F885-88610D3D16BF}"/>
          </ac:picMkLst>
        </pc:picChg>
        <pc:picChg chg="mod">
          <ac:chgData name="Dylan" userId="d19f606a-f869-495f-a967-091fe7c6f588" providerId="ADAL" clId="{829B94C0-4A50-4DCB-A977-BC97F2F2A19C}" dt="2022-11-05T15:24:26.726" v="629" actId="14100"/>
          <ac:picMkLst>
            <pc:docMk/>
            <pc:sldMk cId="1193112368" sldId="324"/>
            <ac:picMk id="1032" creationId="{1755B0DB-7382-8CBE-A19E-889FDD2DA6D9}"/>
          </ac:picMkLst>
        </pc:picChg>
        <pc:picChg chg="mod">
          <ac:chgData name="Dylan" userId="d19f606a-f869-495f-a967-091fe7c6f588" providerId="ADAL" clId="{829B94C0-4A50-4DCB-A977-BC97F2F2A19C}" dt="2022-11-05T15:23:43.734" v="625" actId="1076"/>
          <ac:picMkLst>
            <pc:docMk/>
            <pc:sldMk cId="1193112368" sldId="324"/>
            <ac:picMk id="1036" creationId="{C18A74A2-089E-EBF3-3C10-63F672DB6386}"/>
          </ac:picMkLst>
        </pc:picChg>
      </pc:sldChg>
      <pc:sldChg chg="addSp delSp modSp mod modTransition">
        <pc:chgData name="Dylan" userId="d19f606a-f869-495f-a967-091fe7c6f588" providerId="ADAL" clId="{829B94C0-4A50-4DCB-A977-BC97F2F2A19C}" dt="2022-11-05T16:07:29.618" v="1105" actId="478"/>
        <pc:sldMkLst>
          <pc:docMk/>
          <pc:sldMk cId="1264057700" sldId="326"/>
        </pc:sldMkLst>
        <pc:spChg chg="del mod">
          <ac:chgData name="Dylan" userId="d19f606a-f869-495f-a967-091fe7c6f588" providerId="ADAL" clId="{829B94C0-4A50-4DCB-A977-BC97F2F2A19C}" dt="2022-11-05T16:07:29.618" v="1105" actId="478"/>
          <ac:spMkLst>
            <pc:docMk/>
            <pc:sldMk cId="1264057700" sldId="326"/>
            <ac:spMk id="20" creationId="{12243B5E-0666-FA99-C0C8-E171514C83CF}"/>
          </ac:spMkLst>
        </pc:spChg>
        <pc:spChg chg="add mod">
          <ac:chgData name="Dylan" userId="d19f606a-f869-495f-a967-091fe7c6f588" providerId="ADAL" clId="{829B94C0-4A50-4DCB-A977-BC97F2F2A19C}" dt="2022-11-05T16:07:26.875" v="1104"/>
          <ac:spMkLst>
            <pc:docMk/>
            <pc:sldMk cId="1264057700" sldId="326"/>
            <ac:spMk id="23" creationId="{01CA4645-FAB1-40EE-9893-8FFCE09F09F4}"/>
          </ac:spMkLst>
        </pc:spChg>
        <pc:picChg chg="ord">
          <ac:chgData name="Dylan" userId="d19f606a-f869-495f-a967-091fe7c6f588" providerId="ADAL" clId="{829B94C0-4A50-4DCB-A977-BC97F2F2A19C}" dt="2022-11-05T15:41:35.467" v="701" actId="167"/>
          <ac:picMkLst>
            <pc:docMk/>
            <pc:sldMk cId="1264057700" sldId="326"/>
            <ac:picMk id="5" creationId="{480FB2C7-5737-4E7E-B525-0E40BA27427C}"/>
          </ac:picMkLst>
        </pc:picChg>
      </pc:sldChg>
      <pc:sldChg chg="ord">
        <pc:chgData name="Dylan" userId="d19f606a-f869-495f-a967-091fe7c6f588" providerId="ADAL" clId="{829B94C0-4A50-4DCB-A977-BC97F2F2A19C}" dt="2022-11-05T14:13:45.912" v="4"/>
        <pc:sldMkLst>
          <pc:docMk/>
          <pc:sldMk cId="4071624604" sldId="331"/>
        </pc:sldMkLst>
      </pc:sldChg>
      <pc:sldChg chg="ord">
        <pc:chgData name="Dylan" userId="d19f606a-f869-495f-a967-091fe7c6f588" providerId="ADAL" clId="{829B94C0-4A50-4DCB-A977-BC97F2F2A19C}" dt="2022-11-05T14:13:45.912" v="4"/>
        <pc:sldMkLst>
          <pc:docMk/>
          <pc:sldMk cId="3409314468" sldId="332"/>
        </pc:sldMkLst>
      </pc:sldChg>
      <pc:sldChg chg="addSp delSp modSp mod">
        <pc:chgData name="Dylan" userId="d19f606a-f869-495f-a967-091fe7c6f588" providerId="ADAL" clId="{829B94C0-4A50-4DCB-A977-BC97F2F2A19C}" dt="2022-11-05T16:04:38.098" v="994" actId="478"/>
        <pc:sldMkLst>
          <pc:docMk/>
          <pc:sldMk cId="3700252057" sldId="341"/>
        </pc:sldMkLst>
        <pc:spChg chg="add mod">
          <ac:chgData name="Dylan" userId="d19f606a-f869-495f-a967-091fe7c6f588" providerId="ADAL" clId="{829B94C0-4A50-4DCB-A977-BC97F2F2A19C}" dt="2022-11-05T16:04:35.770" v="993"/>
          <ac:spMkLst>
            <pc:docMk/>
            <pc:sldMk cId="3700252057" sldId="341"/>
            <ac:spMk id="7" creationId="{F6D50F52-582D-47CA-A1EA-707037CB56D1}"/>
          </ac:spMkLst>
        </pc:spChg>
        <pc:spChg chg="mod">
          <ac:chgData name="Dylan" userId="d19f606a-f869-495f-a967-091fe7c6f588" providerId="ADAL" clId="{829B94C0-4A50-4DCB-A977-BC97F2F2A19C}" dt="2022-11-05T15:35:01.188" v="695" actId="1076"/>
          <ac:spMkLst>
            <pc:docMk/>
            <pc:sldMk cId="3700252057" sldId="341"/>
            <ac:spMk id="18" creationId="{C7DC0D3E-2572-6685-8718-4927D19BD063}"/>
          </ac:spMkLst>
        </pc:spChg>
        <pc:spChg chg="del">
          <ac:chgData name="Dylan" userId="d19f606a-f869-495f-a967-091fe7c6f588" providerId="ADAL" clId="{829B94C0-4A50-4DCB-A977-BC97F2F2A19C}" dt="2022-11-05T16:04:38.098" v="994" actId="478"/>
          <ac:spMkLst>
            <pc:docMk/>
            <pc:sldMk cId="3700252057" sldId="341"/>
            <ac:spMk id="22" creationId="{B3018AF1-4E5A-E116-18CF-C3E2DFDC23A8}"/>
          </ac:spMkLst>
        </pc:spChg>
        <pc:picChg chg="mod">
          <ac:chgData name="Dylan" userId="d19f606a-f869-495f-a967-091fe7c6f588" providerId="ADAL" clId="{829B94C0-4A50-4DCB-A977-BC97F2F2A19C}" dt="2022-11-05T15:34:55.812" v="694" actId="1076"/>
          <ac:picMkLst>
            <pc:docMk/>
            <pc:sldMk cId="3700252057" sldId="341"/>
            <ac:picMk id="4" creationId="{45655BB9-828F-5841-171F-5A1FF0631195}"/>
          </ac:picMkLst>
        </pc:picChg>
      </pc:sldChg>
      <pc:sldChg chg="addSp delSp modSp mod">
        <pc:chgData name="Dylan" userId="d19f606a-f869-495f-a967-091fe7c6f588" providerId="ADAL" clId="{829B94C0-4A50-4DCB-A977-BC97F2F2A19C}" dt="2022-11-05T16:04:22.505" v="988"/>
        <pc:sldMkLst>
          <pc:docMk/>
          <pc:sldMk cId="549488992" sldId="344"/>
        </pc:sldMkLst>
        <pc:spChg chg="add mod">
          <ac:chgData name="Dylan" userId="d19f606a-f869-495f-a967-091fe7c6f588" providerId="ADAL" clId="{829B94C0-4A50-4DCB-A977-BC97F2F2A19C}" dt="2022-11-05T16:04:22.505" v="988"/>
          <ac:spMkLst>
            <pc:docMk/>
            <pc:sldMk cId="549488992" sldId="344"/>
            <ac:spMk id="7" creationId="{D8776E9D-0205-489B-BC3E-60BC199E744F}"/>
          </ac:spMkLst>
        </pc:spChg>
        <pc:spChg chg="del">
          <ac:chgData name="Dylan" userId="d19f606a-f869-495f-a967-091fe7c6f588" providerId="ADAL" clId="{829B94C0-4A50-4DCB-A977-BC97F2F2A19C}" dt="2022-11-05T16:04:22.113" v="987" actId="478"/>
          <ac:spMkLst>
            <pc:docMk/>
            <pc:sldMk cId="549488992" sldId="344"/>
            <ac:spMk id="22" creationId="{B3018AF1-4E5A-E116-18CF-C3E2DFDC23A8}"/>
          </ac:spMkLst>
        </pc:spChg>
      </pc:sldChg>
      <pc:sldChg chg="addSp delSp modSp mod">
        <pc:chgData name="Dylan" userId="d19f606a-f869-495f-a967-091fe7c6f588" providerId="ADAL" clId="{829B94C0-4A50-4DCB-A977-BC97F2F2A19C}" dt="2022-11-05T16:04:43.556" v="996" actId="478"/>
        <pc:sldMkLst>
          <pc:docMk/>
          <pc:sldMk cId="3314893800" sldId="345"/>
        </pc:sldMkLst>
        <pc:spChg chg="mod">
          <ac:chgData name="Dylan" userId="d19f606a-f869-495f-a967-091fe7c6f588" providerId="ADAL" clId="{829B94C0-4A50-4DCB-A977-BC97F2F2A19C}" dt="2022-11-05T15:34:46.235" v="691" actId="1076"/>
          <ac:spMkLst>
            <pc:docMk/>
            <pc:sldMk cId="3314893800" sldId="345"/>
            <ac:spMk id="2" creationId="{D5D6AA6E-7178-E6A3-9336-CB47551FAE4D}"/>
          </ac:spMkLst>
        </pc:spChg>
        <pc:spChg chg="add mod">
          <ac:chgData name="Dylan" userId="d19f606a-f869-495f-a967-091fe7c6f588" providerId="ADAL" clId="{829B94C0-4A50-4DCB-A977-BC97F2F2A19C}" dt="2022-11-05T16:04:40.955" v="995"/>
          <ac:spMkLst>
            <pc:docMk/>
            <pc:sldMk cId="3314893800" sldId="345"/>
            <ac:spMk id="7" creationId="{F0A84BC1-5B39-4549-A070-9D7F7A6C4383}"/>
          </ac:spMkLst>
        </pc:spChg>
        <pc:spChg chg="del">
          <ac:chgData name="Dylan" userId="d19f606a-f869-495f-a967-091fe7c6f588" providerId="ADAL" clId="{829B94C0-4A50-4DCB-A977-BC97F2F2A19C}" dt="2022-11-05T16:04:43.556" v="996" actId="478"/>
          <ac:spMkLst>
            <pc:docMk/>
            <pc:sldMk cId="3314893800" sldId="345"/>
            <ac:spMk id="22" creationId="{B3018AF1-4E5A-E116-18CF-C3E2DFDC23A8}"/>
          </ac:spMkLst>
        </pc:spChg>
      </pc:sldChg>
      <pc:sldChg chg="addSp delSp modSp mod">
        <pc:chgData name="Dylan" userId="d19f606a-f869-495f-a967-091fe7c6f588" providerId="ADAL" clId="{829B94C0-4A50-4DCB-A977-BC97F2F2A19C}" dt="2022-11-05T16:04:32.878" v="992"/>
        <pc:sldMkLst>
          <pc:docMk/>
          <pc:sldMk cId="971209774" sldId="346"/>
        </pc:sldMkLst>
        <pc:spChg chg="add mod">
          <ac:chgData name="Dylan" userId="d19f606a-f869-495f-a967-091fe7c6f588" providerId="ADAL" clId="{829B94C0-4A50-4DCB-A977-BC97F2F2A19C}" dt="2022-11-05T16:04:32.878" v="992"/>
          <ac:spMkLst>
            <pc:docMk/>
            <pc:sldMk cId="971209774" sldId="346"/>
            <ac:spMk id="7" creationId="{83C53094-0723-4E8B-8810-9FC79834C326}"/>
          </ac:spMkLst>
        </pc:spChg>
        <pc:spChg chg="mod">
          <ac:chgData name="Dylan" userId="d19f606a-f869-495f-a967-091fe7c6f588" providerId="ADAL" clId="{829B94C0-4A50-4DCB-A977-BC97F2F2A19C}" dt="2022-11-05T15:35:15.157" v="698" actId="1076"/>
          <ac:spMkLst>
            <pc:docMk/>
            <pc:sldMk cId="971209774" sldId="346"/>
            <ac:spMk id="18" creationId="{C7DC0D3E-2572-6685-8718-4927D19BD063}"/>
          </ac:spMkLst>
        </pc:spChg>
        <pc:spChg chg="del">
          <ac:chgData name="Dylan" userId="d19f606a-f869-495f-a967-091fe7c6f588" providerId="ADAL" clId="{829B94C0-4A50-4DCB-A977-BC97F2F2A19C}" dt="2022-11-05T16:04:32.513" v="991" actId="478"/>
          <ac:spMkLst>
            <pc:docMk/>
            <pc:sldMk cId="971209774" sldId="346"/>
            <ac:spMk id="22" creationId="{B3018AF1-4E5A-E116-18CF-C3E2DFDC23A8}"/>
          </ac:spMkLst>
        </pc:spChg>
        <pc:picChg chg="add del">
          <ac:chgData name="Dylan" userId="d19f606a-f869-495f-a967-091fe7c6f588" providerId="ADAL" clId="{829B94C0-4A50-4DCB-A977-BC97F2F2A19C}" dt="2022-11-05T16:04:30.034" v="990" actId="478"/>
          <ac:picMkLst>
            <pc:docMk/>
            <pc:sldMk cId="971209774" sldId="346"/>
            <ac:picMk id="8" creationId="{D3419517-8048-6FE3-3447-36711B78BED1}"/>
          </ac:picMkLst>
        </pc:picChg>
      </pc:sldChg>
      <pc:sldChg chg="addSp delSp modSp mod">
        <pc:chgData name="Dylan" userId="d19f606a-f869-495f-a967-091fe7c6f588" providerId="ADAL" clId="{829B94C0-4A50-4DCB-A977-BC97F2F2A19C}" dt="2022-11-05T16:04:49.123" v="1000"/>
        <pc:sldMkLst>
          <pc:docMk/>
          <pc:sldMk cId="1261495375" sldId="347"/>
        </pc:sldMkLst>
        <pc:spChg chg="mod">
          <ac:chgData name="Dylan" userId="d19f606a-f869-495f-a967-091fe7c6f588" providerId="ADAL" clId="{829B94C0-4A50-4DCB-A977-BC97F2F2A19C}" dt="2022-11-05T15:34:36.408" v="688" actId="120"/>
          <ac:spMkLst>
            <pc:docMk/>
            <pc:sldMk cId="1261495375" sldId="347"/>
            <ac:spMk id="2" creationId="{D5D6AA6E-7178-E6A3-9336-CB47551FAE4D}"/>
          </ac:spMkLst>
        </pc:spChg>
        <pc:spChg chg="add mod">
          <ac:chgData name="Dylan" userId="d19f606a-f869-495f-a967-091fe7c6f588" providerId="ADAL" clId="{829B94C0-4A50-4DCB-A977-BC97F2F2A19C}" dt="2022-11-05T16:04:45.943" v="997"/>
          <ac:spMkLst>
            <pc:docMk/>
            <pc:sldMk cId="1261495375" sldId="347"/>
            <ac:spMk id="12" creationId="{03963690-D92D-4D14-BEC2-C28EF1FDDE22}"/>
          </ac:spMkLst>
        </pc:spChg>
        <pc:spChg chg="add del mod">
          <ac:chgData name="Dylan" userId="d19f606a-f869-495f-a967-091fe7c6f588" providerId="ADAL" clId="{829B94C0-4A50-4DCB-A977-BC97F2F2A19C}" dt="2022-11-05T16:04:49.123" v="1000"/>
          <ac:spMkLst>
            <pc:docMk/>
            <pc:sldMk cId="1261495375" sldId="347"/>
            <ac:spMk id="13" creationId="{CE2074C6-8AE0-4C77-B21A-49CE1552733D}"/>
          </ac:spMkLst>
        </pc:spChg>
        <pc:spChg chg="del">
          <ac:chgData name="Dylan" userId="d19f606a-f869-495f-a967-091fe7c6f588" providerId="ADAL" clId="{829B94C0-4A50-4DCB-A977-BC97F2F2A19C}" dt="2022-11-05T16:04:47.955" v="998" actId="478"/>
          <ac:spMkLst>
            <pc:docMk/>
            <pc:sldMk cId="1261495375" sldId="347"/>
            <ac:spMk id="22" creationId="{B3018AF1-4E5A-E116-18CF-C3E2DFDC23A8}"/>
          </ac:spMkLst>
        </pc:spChg>
      </pc:sldChg>
      <pc:sldChg chg="addSp delSp modSp mod">
        <pc:chgData name="Dylan" userId="d19f606a-f869-495f-a967-091fe7c6f588" providerId="ADAL" clId="{829B94C0-4A50-4DCB-A977-BC97F2F2A19C}" dt="2022-11-05T16:06:49.958" v="1063" actId="478"/>
        <pc:sldMkLst>
          <pc:docMk/>
          <pc:sldMk cId="3195193130" sldId="349"/>
        </pc:sldMkLst>
        <pc:spChg chg="del">
          <ac:chgData name="Dylan" userId="d19f606a-f869-495f-a967-091fe7c6f588" providerId="ADAL" clId="{829B94C0-4A50-4DCB-A977-BC97F2F2A19C}" dt="2022-11-05T16:06:49.958" v="1063" actId="478"/>
          <ac:spMkLst>
            <pc:docMk/>
            <pc:sldMk cId="3195193130" sldId="349"/>
            <ac:spMk id="6" creationId="{C40D04BE-8914-963E-F370-8C57380D7483}"/>
          </ac:spMkLst>
        </pc:spChg>
        <pc:spChg chg="add mod">
          <ac:chgData name="Dylan" userId="d19f606a-f869-495f-a967-091fe7c6f588" providerId="ADAL" clId="{829B94C0-4A50-4DCB-A977-BC97F2F2A19C}" dt="2022-11-05T16:06:47.356" v="1062"/>
          <ac:spMkLst>
            <pc:docMk/>
            <pc:sldMk cId="3195193130" sldId="349"/>
            <ac:spMk id="7" creationId="{425EAD42-FAF1-4CB5-BA7A-24EDD4BD58AD}"/>
          </ac:spMkLst>
        </pc:spChg>
      </pc:sldChg>
      <pc:sldChg chg="addSp delSp modSp mod">
        <pc:chgData name="Dylan" userId="d19f606a-f869-495f-a967-091fe7c6f588" providerId="ADAL" clId="{829B94C0-4A50-4DCB-A977-BC97F2F2A19C}" dt="2022-11-05T16:07:01.969" v="1093" actId="478"/>
        <pc:sldMkLst>
          <pc:docMk/>
          <pc:sldMk cId="2730905944" sldId="350"/>
        </pc:sldMkLst>
        <pc:spChg chg="del">
          <ac:chgData name="Dylan" userId="d19f606a-f869-495f-a967-091fe7c6f588" providerId="ADAL" clId="{829B94C0-4A50-4DCB-A977-BC97F2F2A19C}" dt="2022-11-05T16:07:01.969" v="1093" actId="478"/>
          <ac:spMkLst>
            <pc:docMk/>
            <pc:sldMk cId="2730905944" sldId="350"/>
            <ac:spMk id="8" creationId="{F971B12D-51C5-979F-07A8-3698B818A24A}"/>
          </ac:spMkLst>
        </pc:spChg>
        <pc:spChg chg="add mod">
          <ac:chgData name="Dylan" userId="d19f606a-f869-495f-a967-091fe7c6f588" providerId="ADAL" clId="{829B94C0-4A50-4DCB-A977-BC97F2F2A19C}" dt="2022-11-05T16:06:59.617" v="1092" actId="20577"/>
          <ac:spMkLst>
            <pc:docMk/>
            <pc:sldMk cId="2730905944" sldId="350"/>
            <ac:spMk id="9" creationId="{77267905-4055-45CC-9835-BD777A5410E9}"/>
          </ac:spMkLst>
        </pc:spChg>
      </pc:sldChg>
      <pc:sldChg chg="addSp delSp modSp mod modTransition">
        <pc:chgData name="Dylan" userId="d19f606a-f869-495f-a967-091fe7c6f588" providerId="ADAL" clId="{829B94C0-4A50-4DCB-A977-BC97F2F2A19C}" dt="2022-11-05T16:14:03.575" v="1233"/>
        <pc:sldMkLst>
          <pc:docMk/>
          <pc:sldMk cId="339307256" sldId="353"/>
        </pc:sldMkLst>
        <pc:spChg chg="del">
          <ac:chgData name="Dylan" userId="d19f606a-f869-495f-a967-091fe7c6f588" providerId="ADAL" clId="{829B94C0-4A50-4DCB-A977-BC97F2F2A19C}" dt="2022-11-05T16:06:22.483" v="1050" actId="478"/>
          <ac:spMkLst>
            <pc:docMk/>
            <pc:sldMk cId="339307256" sldId="353"/>
            <ac:spMk id="13" creationId="{B3EA4760-822D-ED70-A310-22216904749F}"/>
          </ac:spMkLst>
        </pc:spChg>
        <pc:spChg chg="add mod">
          <ac:chgData name="Dylan" userId="d19f606a-f869-495f-a967-091fe7c6f588" providerId="ADAL" clId="{829B94C0-4A50-4DCB-A977-BC97F2F2A19C}" dt="2022-11-05T16:06:22.837" v="1051"/>
          <ac:spMkLst>
            <pc:docMk/>
            <pc:sldMk cId="339307256" sldId="353"/>
            <ac:spMk id="18" creationId="{4FFEF8D5-7F8E-4138-A15E-F6AEEEBB50F2}"/>
          </ac:spMkLst>
        </pc:spChg>
      </pc:sldChg>
      <pc:sldChg chg="addSp delSp modSp mod modNotesTx">
        <pc:chgData name="Dylan" userId="d19f606a-f869-495f-a967-091fe7c6f588" providerId="ADAL" clId="{829B94C0-4A50-4DCB-A977-BC97F2F2A19C}" dt="2022-11-05T16:17:03.606" v="1244" actId="1076"/>
        <pc:sldMkLst>
          <pc:docMk/>
          <pc:sldMk cId="2222854068" sldId="356"/>
        </pc:sldMkLst>
        <pc:spChg chg="mod ord">
          <ac:chgData name="Dylan" userId="d19f606a-f869-495f-a967-091fe7c6f588" providerId="ADAL" clId="{829B94C0-4A50-4DCB-A977-BC97F2F2A19C}" dt="2022-11-05T16:17:03.606" v="1244" actId="1076"/>
          <ac:spMkLst>
            <pc:docMk/>
            <pc:sldMk cId="2222854068" sldId="356"/>
            <ac:spMk id="8" creationId="{FB7FB13E-2B38-623E-937A-766A65C37553}"/>
          </ac:spMkLst>
        </pc:spChg>
        <pc:spChg chg="add mod">
          <ac:chgData name="Dylan" userId="d19f606a-f869-495f-a967-091fe7c6f588" providerId="ADAL" clId="{829B94C0-4A50-4DCB-A977-BC97F2F2A19C}" dt="2022-11-05T16:07:10.074" v="1096"/>
          <ac:spMkLst>
            <pc:docMk/>
            <pc:sldMk cId="2222854068" sldId="356"/>
            <ac:spMk id="9" creationId="{EFB2833B-AC03-489C-9BF7-5BAC881897F2}"/>
          </ac:spMkLst>
        </pc:spChg>
        <pc:spChg chg="del ord">
          <ac:chgData name="Dylan" userId="d19f606a-f869-495f-a967-091fe7c6f588" providerId="ADAL" clId="{829B94C0-4A50-4DCB-A977-BC97F2F2A19C}" dt="2022-11-05T16:07:13.078" v="1097" actId="478"/>
          <ac:spMkLst>
            <pc:docMk/>
            <pc:sldMk cId="2222854068" sldId="356"/>
            <ac:spMk id="22" creationId="{B3018AF1-4E5A-E116-18CF-C3E2DFDC23A8}"/>
          </ac:spMkLst>
        </pc:spChg>
        <pc:picChg chg="mod ord modCrop">
          <ac:chgData name="Dylan" userId="d19f606a-f869-495f-a967-091fe7c6f588" providerId="ADAL" clId="{829B94C0-4A50-4DCB-A977-BC97F2F2A19C}" dt="2022-11-05T16:16:58.563" v="1243" actId="166"/>
          <ac:picMkLst>
            <pc:docMk/>
            <pc:sldMk cId="2222854068" sldId="356"/>
            <ac:picMk id="4" creationId="{B7AB4241-66BC-24AB-62D7-5FB5085752AE}"/>
          </ac:picMkLst>
        </pc:picChg>
        <pc:picChg chg="add mod modCrop">
          <ac:chgData name="Dylan" userId="d19f606a-f869-495f-a967-091fe7c6f588" providerId="ADAL" clId="{829B94C0-4A50-4DCB-A977-BC97F2F2A19C}" dt="2022-11-05T15:57:46.534" v="935" actId="14100"/>
          <ac:picMkLst>
            <pc:docMk/>
            <pc:sldMk cId="2222854068" sldId="356"/>
            <ac:picMk id="5" creationId="{0438E127-463E-47C6-BF66-98CFEF3AD8CE}"/>
          </ac:picMkLst>
        </pc:picChg>
        <pc:picChg chg="del">
          <ac:chgData name="Dylan" userId="d19f606a-f869-495f-a967-091fe7c6f588" providerId="ADAL" clId="{829B94C0-4A50-4DCB-A977-BC97F2F2A19C}" dt="2022-11-05T15:57:35.773" v="933" actId="478"/>
          <ac:picMkLst>
            <pc:docMk/>
            <pc:sldMk cId="2222854068" sldId="356"/>
            <ac:picMk id="6" creationId="{E0AE9DB2-0C1F-81FD-85DA-3225896CA878}"/>
          </ac:picMkLst>
        </pc:picChg>
      </pc:sldChg>
      <pc:sldChg chg="addSp delSp modSp mod modNotesTx">
        <pc:chgData name="Dylan" userId="d19f606a-f869-495f-a967-091fe7c6f588" providerId="ADAL" clId="{829B94C0-4A50-4DCB-A977-BC97F2F2A19C}" dt="2022-11-05T16:07:17.010" v="1099" actId="478"/>
        <pc:sldMkLst>
          <pc:docMk/>
          <pc:sldMk cId="1114851420" sldId="358"/>
        </pc:sldMkLst>
        <pc:spChg chg="add mod">
          <ac:chgData name="Dylan" userId="d19f606a-f869-495f-a967-091fe7c6f588" providerId="ADAL" clId="{829B94C0-4A50-4DCB-A977-BC97F2F2A19C}" dt="2022-11-05T16:07:14.983" v="1098"/>
          <ac:spMkLst>
            <pc:docMk/>
            <pc:sldMk cId="1114851420" sldId="358"/>
            <ac:spMk id="6" creationId="{C761ABC7-63B5-4B78-9C3D-5473F6749FD2}"/>
          </ac:spMkLst>
        </pc:spChg>
        <pc:spChg chg="del">
          <ac:chgData name="Dylan" userId="d19f606a-f869-495f-a967-091fe7c6f588" providerId="ADAL" clId="{829B94C0-4A50-4DCB-A977-BC97F2F2A19C}" dt="2022-11-05T16:07:17.010" v="1099" actId="478"/>
          <ac:spMkLst>
            <pc:docMk/>
            <pc:sldMk cId="1114851420" sldId="358"/>
            <ac:spMk id="22" creationId="{B3018AF1-4E5A-E116-18CF-C3E2DFDC23A8}"/>
          </ac:spMkLst>
        </pc:spChg>
      </pc:sldChg>
      <pc:sldChg chg="addSp delSp modSp mod modNotesTx">
        <pc:chgData name="Dylan" userId="d19f606a-f869-495f-a967-091fe7c6f588" providerId="ADAL" clId="{829B94C0-4A50-4DCB-A977-BC97F2F2A19C}" dt="2022-11-05T16:07:20.146" v="1101" actId="478"/>
        <pc:sldMkLst>
          <pc:docMk/>
          <pc:sldMk cId="273692698" sldId="359"/>
        </pc:sldMkLst>
        <pc:spChg chg="add del mod">
          <ac:chgData name="Dylan" userId="d19f606a-f869-495f-a967-091fe7c6f588" providerId="ADAL" clId="{829B94C0-4A50-4DCB-A977-BC97F2F2A19C}" dt="2022-11-05T15:29:37.745" v="631" actId="478"/>
          <ac:spMkLst>
            <pc:docMk/>
            <pc:sldMk cId="273692698" sldId="359"/>
            <ac:spMk id="6" creationId="{3D3F4037-C1A8-4084-84C1-66ADDFA06C2D}"/>
          </ac:spMkLst>
        </pc:spChg>
        <pc:spChg chg="add del mod">
          <ac:chgData name="Dylan" userId="d19f606a-f869-495f-a967-091fe7c6f588" providerId="ADAL" clId="{829B94C0-4A50-4DCB-A977-BC97F2F2A19C}" dt="2022-11-05T16:07:20.146" v="1101" actId="478"/>
          <ac:spMkLst>
            <pc:docMk/>
            <pc:sldMk cId="273692698" sldId="359"/>
            <ac:spMk id="7" creationId="{987BE299-CC1F-464E-9D9D-A99982DE9011}"/>
          </ac:spMkLst>
        </pc:spChg>
        <pc:spChg chg="add mod">
          <ac:chgData name="Dylan" userId="d19f606a-f869-495f-a967-091fe7c6f588" providerId="ADAL" clId="{829B94C0-4A50-4DCB-A977-BC97F2F2A19C}" dt="2022-11-05T16:07:18.407" v="1100"/>
          <ac:spMkLst>
            <pc:docMk/>
            <pc:sldMk cId="273692698" sldId="359"/>
            <ac:spMk id="9" creationId="{5639775E-93C7-41E4-A5F8-EFECA8ED7F3A}"/>
          </ac:spMkLst>
        </pc:spChg>
        <pc:spChg chg="del mod">
          <ac:chgData name="Dylan" userId="d19f606a-f869-495f-a967-091fe7c6f588" providerId="ADAL" clId="{829B94C0-4A50-4DCB-A977-BC97F2F2A19C}" dt="2022-11-05T15:29:49.650" v="653" actId="478"/>
          <ac:spMkLst>
            <pc:docMk/>
            <pc:sldMk cId="273692698" sldId="359"/>
            <ac:spMk id="22" creationId="{B3018AF1-4E5A-E116-18CF-C3E2DFDC23A8}"/>
          </ac:spMkLst>
        </pc:spChg>
      </pc:sldChg>
      <pc:sldChg chg="addSp delSp modSp mod">
        <pc:chgData name="Dylan" userId="d19f606a-f869-495f-a967-091fe7c6f588" providerId="ADAL" clId="{829B94C0-4A50-4DCB-A977-BC97F2F2A19C}" dt="2022-11-05T16:05:05.317" v="1020" actId="478"/>
        <pc:sldMkLst>
          <pc:docMk/>
          <pc:sldMk cId="1414482445" sldId="360"/>
        </pc:sldMkLst>
        <pc:spChg chg="del">
          <ac:chgData name="Dylan" userId="d19f606a-f869-495f-a967-091fe7c6f588" providerId="ADAL" clId="{829B94C0-4A50-4DCB-A977-BC97F2F2A19C}" dt="2022-11-05T15:16:05.724" v="606" actId="478"/>
          <ac:spMkLst>
            <pc:docMk/>
            <pc:sldMk cId="1414482445" sldId="360"/>
            <ac:spMk id="2" creationId="{51D7AA6E-9960-9FDA-C613-72C56D9B4DF2}"/>
          </ac:spMkLst>
        </pc:spChg>
        <pc:spChg chg="del">
          <ac:chgData name="Dylan" userId="d19f606a-f869-495f-a967-091fe7c6f588" providerId="ADAL" clId="{829B94C0-4A50-4DCB-A977-BC97F2F2A19C}" dt="2022-11-05T15:59:03.683" v="941" actId="478"/>
          <ac:spMkLst>
            <pc:docMk/>
            <pc:sldMk cId="1414482445" sldId="360"/>
            <ac:spMk id="8" creationId="{CF773CE8-91AA-7076-B33D-A86898844DD6}"/>
          </ac:spMkLst>
        </pc:spChg>
        <pc:spChg chg="mod">
          <ac:chgData name="Dylan" userId="d19f606a-f869-495f-a967-091fe7c6f588" providerId="ADAL" clId="{829B94C0-4A50-4DCB-A977-BC97F2F2A19C}" dt="2022-11-05T15:59:21.207" v="944" actId="1076"/>
          <ac:spMkLst>
            <pc:docMk/>
            <pc:sldMk cId="1414482445" sldId="360"/>
            <ac:spMk id="15" creationId="{223EB14E-6398-2070-2DD1-3C19892800FF}"/>
          </ac:spMkLst>
        </pc:spChg>
        <pc:spChg chg="mod">
          <ac:chgData name="Dylan" userId="d19f606a-f869-495f-a967-091fe7c6f588" providerId="ADAL" clId="{829B94C0-4A50-4DCB-A977-BC97F2F2A19C}" dt="2022-11-05T15:59:21.207" v="944" actId="1076"/>
          <ac:spMkLst>
            <pc:docMk/>
            <pc:sldMk cId="1414482445" sldId="360"/>
            <ac:spMk id="16" creationId="{5C65B8E0-CD0C-FD3E-8127-EF47BC2A1369}"/>
          </ac:spMkLst>
        </pc:spChg>
        <pc:spChg chg="mod">
          <ac:chgData name="Dylan" userId="d19f606a-f869-495f-a967-091fe7c6f588" providerId="ADAL" clId="{829B94C0-4A50-4DCB-A977-BC97F2F2A19C}" dt="2022-11-05T15:59:21.207" v="944" actId="1076"/>
          <ac:spMkLst>
            <pc:docMk/>
            <pc:sldMk cId="1414482445" sldId="360"/>
            <ac:spMk id="19" creationId="{D512C5A1-CDD8-B88F-A3FE-0BB3A5795834}"/>
          </ac:spMkLst>
        </pc:spChg>
        <pc:spChg chg="add del mod">
          <ac:chgData name="Dylan" userId="d19f606a-f869-495f-a967-091fe7c6f588" providerId="ADAL" clId="{829B94C0-4A50-4DCB-A977-BC97F2F2A19C}" dt="2022-11-05T16:05:05.317" v="1020" actId="478"/>
          <ac:spMkLst>
            <pc:docMk/>
            <pc:sldMk cId="1414482445" sldId="360"/>
            <ac:spMk id="20" creationId="{4ECCC1AF-E2CA-4ADA-9343-B22317DC7F83}"/>
          </ac:spMkLst>
        </pc:spChg>
        <pc:spChg chg="mod">
          <ac:chgData name="Dylan" userId="d19f606a-f869-495f-a967-091fe7c6f588" providerId="ADAL" clId="{829B94C0-4A50-4DCB-A977-BC97F2F2A19C}" dt="2022-11-05T15:59:21.207" v="944" actId="1076"/>
          <ac:spMkLst>
            <pc:docMk/>
            <pc:sldMk cId="1414482445" sldId="360"/>
            <ac:spMk id="21" creationId="{E5DF73F9-FBFD-DBBF-62A3-5156D8439466}"/>
          </ac:spMkLst>
        </pc:spChg>
        <pc:spChg chg="mod">
          <ac:chgData name="Dylan" userId="d19f606a-f869-495f-a967-091fe7c6f588" providerId="ADAL" clId="{829B94C0-4A50-4DCB-A977-BC97F2F2A19C}" dt="2022-11-05T15:59:21.207" v="944" actId="1076"/>
          <ac:spMkLst>
            <pc:docMk/>
            <pc:sldMk cId="1414482445" sldId="360"/>
            <ac:spMk id="22" creationId="{36B95F7C-DD2C-A50A-A359-E45EFC24D3DF}"/>
          </ac:spMkLst>
        </pc:spChg>
        <pc:spChg chg="add mod ord">
          <ac:chgData name="Dylan" userId="d19f606a-f869-495f-a967-091fe7c6f588" providerId="ADAL" clId="{829B94C0-4A50-4DCB-A977-BC97F2F2A19C}" dt="2022-11-05T15:59:06.116" v="943" actId="167"/>
          <ac:spMkLst>
            <pc:docMk/>
            <pc:sldMk cId="1414482445" sldId="360"/>
            <ac:spMk id="23" creationId="{E1588BF0-18BC-4179-8795-3573EE57D5A4}"/>
          </ac:spMkLst>
        </pc:spChg>
        <pc:spChg chg="add mod">
          <ac:chgData name="Dylan" userId="d19f606a-f869-495f-a967-091fe7c6f588" providerId="ADAL" clId="{829B94C0-4A50-4DCB-A977-BC97F2F2A19C}" dt="2022-11-05T16:05:03.418" v="1019"/>
          <ac:spMkLst>
            <pc:docMk/>
            <pc:sldMk cId="1414482445" sldId="360"/>
            <ac:spMk id="24" creationId="{321401D3-E6B3-49AE-9442-071495873B38}"/>
          </ac:spMkLst>
        </pc:spChg>
        <pc:picChg chg="add mod">
          <ac:chgData name="Dylan" userId="d19f606a-f869-495f-a967-091fe7c6f588" providerId="ADAL" clId="{829B94C0-4A50-4DCB-A977-BC97F2F2A19C}" dt="2022-11-05T16:00:12.654" v="954" actId="1076"/>
          <ac:picMkLst>
            <pc:docMk/>
            <pc:sldMk cId="1414482445" sldId="360"/>
            <ac:picMk id="5" creationId="{2D8A6DAC-51E6-4FE7-A094-12DB7CF23D1C}"/>
          </ac:picMkLst>
        </pc:picChg>
        <pc:picChg chg="mod">
          <ac:chgData name="Dylan" userId="d19f606a-f869-495f-a967-091fe7c6f588" providerId="ADAL" clId="{829B94C0-4A50-4DCB-A977-BC97F2F2A19C}" dt="2022-11-05T15:59:21.207" v="944" actId="1076"/>
          <ac:picMkLst>
            <pc:docMk/>
            <pc:sldMk cId="1414482445" sldId="360"/>
            <ac:picMk id="27" creationId="{203D69ED-CBB5-9D9A-EDBA-3479E8AEC489}"/>
          </ac:picMkLst>
        </pc:picChg>
        <pc:picChg chg="mod">
          <ac:chgData name="Dylan" userId="d19f606a-f869-495f-a967-091fe7c6f588" providerId="ADAL" clId="{829B94C0-4A50-4DCB-A977-BC97F2F2A19C}" dt="2022-11-05T15:59:21.207" v="944" actId="1076"/>
          <ac:picMkLst>
            <pc:docMk/>
            <pc:sldMk cId="1414482445" sldId="360"/>
            <ac:picMk id="38" creationId="{36F19296-580E-D2AB-9797-1D73D963F816}"/>
          </ac:picMkLst>
        </pc:picChg>
        <pc:picChg chg="mod">
          <ac:chgData name="Dylan" userId="d19f606a-f869-495f-a967-091fe7c6f588" providerId="ADAL" clId="{829B94C0-4A50-4DCB-A977-BC97F2F2A19C}" dt="2022-11-05T15:59:21.207" v="944" actId="1076"/>
          <ac:picMkLst>
            <pc:docMk/>
            <pc:sldMk cId="1414482445" sldId="360"/>
            <ac:picMk id="40" creationId="{B5DDF963-687B-9634-D0F0-AD456DC74B72}"/>
          </ac:picMkLst>
        </pc:picChg>
        <pc:picChg chg="mod">
          <ac:chgData name="Dylan" userId="d19f606a-f869-495f-a967-091fe7c6f588" providerId="ADAL" clId="{829B94C0-4A50-4DCB-A977-BC97F2F2A19C}" dt="2022-11-05T15:59:31.013" v="947" actId="1076"/>
          <ac:picMkLst>
            <pc:docMk/>
            <pc:sldMk cId="1414482445" sldId="360"/>
            <ac:picMk id="42" creationId="{DD369128-DF63-B405-C440-14624EBAE619}"/>
          </ac:picMkLst>
        </pc:picChg>
        <pc:picChg chg="del mod">
          <ac:chgData name="Dylan" userId="d19f606a-f869-495f-a967-091fe7c6f588" providerId="ADAL" clId="{829B94C0-4A50-4DCB-A977-BC97F2F2A19C}" dt="2022-11-05T15:59:24.941" v="945" actId="478"/>
          <ac:picMkLst>
            <pc:docMk/>
            <pc:sldMk cId="1414482445" sldId="360"/>
            <ac:picMk id="44" creationId="{A7A13BF4-75C7-E5D0-8E24-F0693D711FEA}"/>
          </ac:picMkLst>
        </pc:picChg>
        <pc:picChg chg="mod">
          <ac:chgData name="Dylan" userId="d19f606a-f869-495f-a967-091fe7c6f588" providerId="ADAL" clId="{829B94C0-4A50-4DCB-A977-BC97F2F2A19C}" dt="2022-11-05T15:59:21.207" v="944" actId="1076"/>
          <ac:picMkLst>
            <pc:docMk/>
            <pc:sldMk cId="1414482445" sldId="360"/>
            <ac:picMk id="46" creationId="{D56CA07D-7C3F-9EFD-281A-E6A32C43B5DA}"/>
          </ac:picMkLst>
        </pc:picChg>
      </pc:sldChg>
      <pc:sldChg chg="addSp delSp modSp mod">
        <pc:chgData name="Dylan" userId="d19f606a-f869-495f-a967-091fe7c6f588" providerId="ADAL" clId="{829B94C0-4A50-4DCB-A977-BC97F2F2A19C}" dt="2022-11-05T16:07:08.243" v="1095" actId="478"/>
        <pc:sldMkLst>
          <pc:docMk/>
          <pc:sldMk cId="1829407569" sldId="361"/>
        </pc:sldMkLst>
        <pc:spChg chg="mod">
          <ac:chgData name="Dylan" userId="d19f606a-f869-495f-a967-091fe7c6f588" providerId="ADAL" clId="{829B94C0-4A50-4DCB-A977-BC97F2F2A19C}" dt="2022-11-05T16:02:29.122" v="963" actId="1076"/>
          <ac:spMkLst>
            <pc:docMk/>
            <pc:sldMk cId="1829407569" sldId="361"/>
            <ac:spMk id="5" creationId="{0B87F730-C830-720E-F6C7-CD8AAF43988A}"/>
          </ac:spMkLst>
        </pc:spChg>
        <pc:spChg chg="mod">
          <ac:chgData name="Dylan" userId="d19f606a-f869-495f-a967-091fe7c6f588" providerId="ADAL" clId="{829B94C0-4A50-4DCB-A977-BC97F2F2A19C}" dt="2022-11-05T16:02:29.122" v="963" actId="1076"/>
          <ac:spMkLst>
            <pc:docMk/>
            <pc:sldMk cId="1829407569" sldId="361"/>
            <ac:spMk id="7" creationId="{287DD49F-3536-9BC1-6924-9D8E1FA5F894}"/>
          </ac:spMkLst>
        </pc:spChg>
        <pc:spChg chg="mod">
          <ac:chgData name="Dylan" userId="d19f606a-f869-495f-a967-091fe7c6f588" providerId="ADAL" clId="{829B94C0-4A50-4DCB-A977-BC97F2F2A19C}" dt="2022-11-05T16:02:29.122" v="963" actId="1076"/>
          <ac:spMkLst>
            <pc:docMk/>
            <pc:sldMk cId="1829407569" sldId="361"/>
            <ac:spMk id="9" creationId="{913E89DB-D8D9-2E10-B51A-4C420A36D447}"/>
          </ac:spMkLst>
        </pc:spChg>
        <pc:spChg chg="mod">
          <ac:chgData name="Dylan" userId="d19f606a-f869-495f-a967-091fe7c6f588" providerId="ADAL" clId="{829B94C0-4A50-4DCB-A977-BC97F2F2A19C}" dt="2022-11-05T16:02:29.122" v="963" actId="1076"/>
          <ac:spMkLst>
            <pc:docMk/>
            <pc:sldMk cId="1829407569" sldId="361"/>
            <ac:spMk id="13" creationId="{11F5E842-0A27-5F9D-7C9B-49571CDA6D04}"/>
          </ac:spMkLst>
        </pc:spChg>
        <pc:spChg chg="del">
          <ac:chgData name="Dylan" userId="d19f606a-f869-495f-a967-091fe7c6f588" providerId="ADAL" clId="{829B94C0-4A50-4DCB-A977-BC97F2F2A19C}" dt="2022-11-05T16:00:41.919" v="958" actId="478"/>
          <ac:spMkLst>
            <pc:docMk/>
            <pc:sldMk cId="1829407569" sldId="361"/>
            <ac:spMk id="18" creationId="{E2F7DBC9-C2DC-2802-BDFE-2FB1B6C90EC7}"/>
          </ac:spMkLst>
        </pc:spChg>
        <pc:spChg chg="add del mod">
          <ac:chgData name="Dylan" userId="d19f606a-f869-495f-a967-091fe7c6f588" providerId="ADAL" clId="{829B94C0-4A50-4DCB-A977-BC97F2F2A19C}" dt="2022-11-05T16:00:40.994" v="957"/>
          <ac:spMkLst>
            <pc:docMk/>
            <pc:sldMk cId="1829407569" sldId="361"/>
            <ac:spMk id="21" creationId="{1ACEDB62-680D-4FB0-BC0F-44C3025C0542}"/>
          </ac:spMkLst>
        </pc:spChg>
        <pc:spChg chg="del">
          <ac:chgData name="Dylan" userId="d19f606a-f869-495f-a967-091fe7c6f588" providerId="ADAL" clId="{829B94C0-4A50-4DCB-A977-BC97F2F2A19C}" dt="2022-11-05T16:07:08.243" v="1095" actId="478"/>
          <ac:spMkLst>
            <pc:docMk/>
            <pc:sldMk cId="1829407569" sldId="361"/>
            <ac:spMk id="22" creationId="{B3018AF1-4E5A-E116-18CF-C3E2DFDC23A8}"/>
          </ac:spMkLst>
        </pc:spChg>
        <pc:spChg chg="add mod ord">
          <ac:chgData name="Dylan" userId="d19f606a-f869-495f-a967-091fe7c6f588" providerId="ADAL" clId="{829B94C0-4A50-4DCB-A977-BC97F2F2A19C}" dt="2022-11-05T16:00:44.231" v="960" actId="167"/>
          <ac:spMkLst>
            <pc:docMk/>
            <pc:sldMk cId="1829407569" sldId="361"/>
            <ac:spMk id="23" creationId="{4A906BCB-CDF5-4C9B-93FA-3B42AAB1A082}"/>
          </ac:spMkLst>
        </pc:spChg>
        <pc:spChg chg="add mod">
          <ac:chgData name="Dylan" userId="d19f606a-f869-495f-a967-091fe7c6f588" providerId="ADAL" clId="{829B94C0-4A50-4DCB-A977-BC97F2F2A19C}" dt="2022-11-05T16:07:06.154" v="1094"/>
          <ac:spMkLst>
            <pc:docMk/>
            <pc:sldMk cId="1829407569" sldId="361"/>
            <ac:spMk id="24" creationId="{173599AE-3E37-4519-9D11-77A55EFBD61B}"/>
          </ac:spMkLst>
        </pc:spChg>
        <pc:spChg chg="mod">
          <ac:chgData name="Dylan" userId="d19f606a-f869-495f-a967-091fe7c6f588" providerId="ADAL" clId="{829B94C0-4A50-4DCB-A977-BC97F2F2A19C}" dt="2022-11-05T16:02:29.122" v="963" actId="1076"/>
          <ac:spMkLst>
            <pc:docMk/>
            <pc:sldMk cId="1829407569" sldId="361"/>
            <ac:spMk id="25" creationId="{F02360B4-447D-8B14-B69D-B184C45913CE}"/>
          </ac:spMkLst>
        </pc:spChg>
        <pc:spChg chg="mod">
          <ac:chgData name="Dylan" userId="d19f606a-f869-495f-a967-091fe7c6f588" providerId="ADAL" clId="{829B94C0-4A50-4DCB-A977-BC97F2F2A19C}" dt="2022-11-05T16:02:29.122" v="963" actId="1076"/>
          <ac:spMkLst>
            <pc:docMk/>
            <pc:sldMk cId="1829407569" sldId="361"/>
            <ac:spMk id="28" creationId="{398B4CD3-0CCA-D0D7-32B5-1AAB7D18D4E4}"/>
          </ac:spMkLst>
        </pc:spChg>
        <pc:spChg chg="mod">
          <ac:chgData name="Dylan" userId="d19f606a-f869-495f-a967-091fe7c6f588" providerId="ADAL" clId="{829B94C0-4A50-4DCB-A977-BC97F2F2A19C}" dt="2022-11-05T16:02:29.122" v="963" actId="1076"/>
          <ac:spMkLst>
            <pc:docMk/>
            <pc:sldMk cId="1829407569" sldId="361"/>
            <ac:spMk id="29" creationId="{06A1560A-B684-28F2-33AF-F893FBDDAE85}"/>
          </ac:spMkLst>
        </pc:spChg>
        <pc:spChg chg="mod">
          <ac:chgData name="Dylan" userId="d19f606a-f869-495f-a967-091fe7c6f588" providerId="ADAL" clId="{829B94C0-4A50-4DCB-A977-BC97F2F2A19C}" dt="2022-11-05T16:02:29.122" v="963" actId="1076"/>
          <ac:spMkLst>
            <pc:docMk/>
            <pc:sldMk cId="1829407569" sldId="361"/>
            <ac:spMk id="30" creationId="{A5CCDB3B-2963-A265-BF11-A3522E79C4E4}"/>
          </ac:spMkLst>
        </pc:spChg>
        <pc:spChg chg="del">
          <ac:chgData name="Dylan" userId="d19f606a-f869-495f-a967-091fe7c6f588" providerId="ADAL" clId="{829B94C0-4A50-4DCB-A977-BC97F2F2A19C}" dt="2022-11-05T16:00:39.537" v="955" actId="478"/>
          <ac:spMkLst>
            <pc:docMk/>
            <pc:sldMk cId="1829407569" sldId="361"/>
            <ac:spMk id="42" creationId="{B5911ECB-5189-B344-4AEB-DA8C5FB3F90D}"/>
          </ac:spMkLst>
        </pc:spChg>
        <pc:picChg chg="mod">
          <ac:chgData name="Dylan" userId="d19f606a-f869-495f-a967-091fe7c6f588" providerId="ADAL" clId="{829B94C0-4A50-4DCB-A977-BC97F2F2A19C}" dt="2022-11-05T16:02:29.122" v="963" actId="1076"/>
          <ac:picMkLst>
            <pc:docMk/>
            <pc:sldMk cId="1829407569" sldId="361"/>
            <ac:picMk id="27" creationId="{A142CAB5-A775-7987-84D2-F6BF5D242E81}"/>
          </ac:picMkLst>
        </pc:picChg>
        <pc:picChg chg="mod">
          <ac:chgData name="Dylan" userId="d19f606a-f869-495f-a967-091fe7c6f588" providerId="ADAL" clId="{829B94C0-4A50-4DCB-A977-BC97F2F2A19C}" dt="2022-11-05T16:02:29.122" v="963" actId="1076"/>
          <ac:picMkLst>
            <pc:docMk/>
            <pc:sldMk cId="1829407569" sldId="361"/>
            <ac:picMk id="32" creationId="{88AC225A-AED3-E7DE-5B8A-8304B89358B4}"/>
          </ac:picMkLst>
        </pc:picChg>
        <pc:picChg chg="mod">
          <ac:chgData name="Dylan" userId="d19f606a-f869-495f-a967-091fe7c6f588" providerId="ADAL" clId="{829B94C0-4A50-4DCB-A977-BC97F2F2A19C}" dt="2022-11-05T16:02:29.122" v="963" actId="1076"/>
          <ac:picMkLst>
            <pc:docMk/>
            <pc:sldMk cId="1829407569" sldId="361"/>
            <ac:picMk id="35" creationId="{83254F98-6E23-D960-2650-88F3479A7C3F}"/>
          </ac:picMkLst>
        </pc:picChg>
        <pc:picChg chg="mod">
          <ac:chgData name="Dylan" userId="d19f606a-f869-495f-a967-091fe7c6f588" providerId="ADAL" clId="{829B94C0-4A50-4DCB-A977-BC97F2F2A19C}" dt="2022-11-05T16:02:29.122" v="963" actId="1076"/>
          <ac:picMkLst>
            <pc:docMk/>
            <pc:sldMk cId="1829407569" sldId="361"/>
            <ac:picMk id="41" creationId="{A856F33B-32D9-DD8F-D3A1-C9D03EF907DC}"/>
          </ac:picMkLst>
        </pc:picChg>
      </pc:sldChg>
      <pc:sldChg chg="addSp delSp modSp mod modTransition">
        <pc:chgData name="Dylan" userId="d19f606a-f869-495f-a967-091fe7c6f588" providerId="ADAL" clId="{829B94C0-4A50-4DCB-A977-BC97F2F2A19C}" dt="2022-11-05T16:11:24.325" v="1190"/>
        <pc:sldMkLst>
          <pc:docMk/>
          <pc:sldMk cId="2815771212" sldId="362"/>
        </pc:sldMkLst>
        <pc:spChg chg="del mod">
          <ac:chgData name="Dylan" userId="d19f606a-f869-495f-a967-091fe7c6f588" providerId="ADAL" clId="{829B94C0-4A50-4DCB-A977-BC97F2F2A19C}" dt="2022-11-05T16:07:33.061" v="1107" actId="478"/>
          <ac:spMkLst>
            <pc:docMk/>
            <pc:sldMk cId="2815771212" sldId="362"/>
            <ac:spMk id="20" creationId="{12243B5E-0666-FA99-C0C8-E171514C83CF}"/>
          </ac:spMkLst>
        </pc:spChg>
        <pc:spChg chg="add mod">
          <ac:chgData name="Dylan" userId="d19f606a-f869-495f-a967-091fe7c6f588" providerId="ADAL" clId="{829B94C0-4A50-4DCB-A977-BC97F2F2A19C}" dt="2022-11-05T16:07:31.638" v="1106"/>
          <ac:spMkLst>
            <pc:docMk/>
            <pc:sldMk cId="2815771212" sldId="362"/>
            <ac:spMk id="27" creationId="{F9BE9464-4237-488D-A6A1-2C8CFE90E736}"/>
          </ac:spMkLst>
        </pc:spChg>
        <pc:picChg chg="del mod">
          <ac:chgData name="Dylan" userId="d19f606a-f869-495f-a967-091fe7c6f588" providerId="ADAL" clId="{829B94C0-4A50-4DCB-A977-BC97F2F2A19C}" dt="2022-11-05T14:59:17.267" v="270" actId="478"/>
          <ac:picMkLst>
            <pc:docMk/>
            <pc:sldMk cId="2815771212" sldId="362"/>
            <ac:picMk id="25" creationId="{3C8F55AE-0851-D8BE-A014-4C62C8C93A76}"/>
          </ac:picMkLst>
        </pc:picChg>
        <pc:picChg chg="add del mod">
          <ac:chgData name="Dylan" userId="d19f606a-f869-495f-a967-091fe7c6f588" providerId="ADAL" clId="{829B94C0-4A50-4DCB-A977-BC97F2F2A19C}" dt="2022-11-05T14:59:31.284" v="273" actId="478"/>
          <ac:picMkLst>
            <pc:docMk/>
            <pc:sldMk cId="2815771212" sldId="362"/>
            <ac:picMk id="26" creationId="{45987F35-5B6D-4DE6-85D3-BF2291F3B428}"/>
          </ac:picMkLst>
        </pc:picChg>
      </pc:sldChg>
      <pc:sldChg chg="del">
        <pc:chgData name="Dylan" userId="d19f606a-f869-495f-a967-091fe7c6f588" providerId="ADAL" clId="{829B94C0-4A50-4DCB-A977-BC97F2F2A19C}" dt="2022-11-05T14:41:28.187" v="175" actId="47"/>
        <pc:sldMkLst>
          <pc:docMk/>
          <pc:sldMk cId="2755770319" sldId="363"/>
        </pc:sldMkLst>
      </pc:sldChg>
      <pc:sldChg chg="ord">
        <pc:chgData name="Dylan" userId="d19f606a-f869-495f-a967-091fe7c6f588" providerId="ADAL" clId="{829B94C0-4A50-4DCB-A977-BC97F2F2A19C}" dt="2022-11-05T14:41:43.502" v="177"/>
        <pc:sldMkLst>
          <pc:docMk/>
          <pc:sldMk cId="3247124586" sldId="364"/>
        </pc:sldMkLst>
      </pc:sldChg>
      <pc:sldChg chg="addSp delSp modSp add mod modTransition modAnim">
        <pc:chgData name="Dylan" userId="d19f606a-f869-495f-a967-091fe7c6f588" providerId="ADAL" clId="{829B94C0-4A50-4DCB-A977-BC97F2F2A19C}" dt="2022-11-05T16:11:39.237" v="1202"/>
        <pc:sldMkLst>
          <pc:docMk/>
          <pc:sldMk cId="1883982253" sldId="367"/>
        </pc:sldMkLst>
        <pc:spChg chg="del">
          <ac:chgData name="Dylan" userId="d19f606a-f869-495f-a967-091fe7c6f588" providerId="ADAL" clId="{829B94C0-4A50-4DCB-A977-BC97F2F2A19C}" dt="2022-11-05T14:22:45.335" v="18" actId="478"/>
          <ac:spMkLst>
            <pc:docMk/>
            <pc:sldMk cId="1883982253" sldId="367"/>
            <ac:spMk id="2" creationId="{8200FBCC-1C42-CDD1-E49F-E2D8AD791CA6}"/>
          </ac:spMkLst>
        </pc:spChg>
        <pc:spChg chg="del">
          <ac:chgData name="Dylan" userId="d19f606a-f869-495f-a967-091fe7c6f588" providerId="ADAL" clId="{829B94C0-4A50-4DCB-A977-BC97F2F2A19C}" dt="2022-11-05T16:07:54.801" v="1115" actId="478"/>
          <ac:spMkLst>
            <pc:docMk/>
            <pc:sldMk cId="1883982253" sldId="367"/>
            <ac:spMk id="20" creationId="{12243B5E-0666-FA99-C0C8-E171514C83CF}"/>
          </ac:spMkLst>
        </pc:spChg>
        <pc:spChg chg="del">
          <ac:chgData name="Dylan" userId="d19f606a-f869-495f-a967-091fe7c6f588" providerId="ADAL" clId="{829B94C0-4A50-4DCB-A977-BC97F2F2A19C}" dt="2022-11-05T14:22:31.078" v="10" actId="478"/>
          <ac:spMkLst>
            <pc:docMk/>
            <pc:sldMk cId="1883982253" sldId="367"/>
            <ac:spMk id="22" creationId="{FAAF5C4E-533E-BDDD-F1BA-52ED5A423FE4}"/>
          </ac:spMkLst>
        </pc:spChg>
        <pc:spChg chg="add mod">
          <ac:chgData name="Dylan" userId="d19f606a-f869-495f-a967-091fe7c6f588" providerId="ADAL" clId="{829B94C0-4A50-4DCB-A977-BC97F2F2A19C}" dt="2022-11-05T16:07:50.184" v="1113"/>
          <ac:spMkLst>
            <pc:docMk/>
            <pc:sldMk cId="1883982253" sldId="367"/>
            <ac:spMk id="30" creationId="{7D7E3E20-C48D-4875-B782-417627BBE3B8}"/>
          </ac:spMkLst>
        </pc:spChg>
        <pc:grpChg chg="del">
          <ac:chgData name="Dylan" userId="d19f606a-f869-495f-a967-091fe7c6f588" providerId="ADAL" clId="{829B94C0-4A50-4DCB-A977-BC97F2F2A19C}" dt="2022-11-05T14:22:50.103" v="23" actId="478"/>
          <ac:grpSpMkLst>
            <pc:docMk/>
            <pc:sldMk cId="1883982253" sldId="367"/>
            <ac:grpSpMk id="14" creationId="{F70A905F-CE5A-4C23-C842-989647DE985E}"/>
          </ac:grpSpMkLst>
        </pc:grpChg>
        <pc:picChg chg="del">
          <ac:chgData name="Dylan" userId="d19f606a-f869-495f-a967-091fe7c6f588" providerId="ADAL" clId="{829B94C0-4A50-4DCB-A977-BC97F2F2A19C}" dt="2022-11-05T14:22:45.846" v="19" actId="478"/>
          <ac:picMkLst>
            <pc:docMk/>
            <pc:sldMk cId="1883982253" sldId="367"/>
            <ac:picMk id="3" creationId="{72D4F5A1-D868-DDFE-2F70-A3461D93D496}"/>
          </ac:picMkLst>
        </pc:picChg>
        <pc:picChg chg="del">
          <ac:chgData name="Dylan" userId="d19f606a-f869-495f-a967-091fe7c6f588" providerId="ADAL" clId="{829B94C0-4A50-4DCB-A977-BC97F2F2A19C}" dt="2022-11-05T14:22:44.806" v="17" actId="478"/>
          <ac:picMkLst>
            <pc:docMk/>
            <pc:sldMk cId="1883982253" sldId="367"/>
            <ac:picMk id="5" creationId="{480FB2C7-5737-4E7E-B525-0E40BA27427C}"/>
          </ac:picMkLst>
        </pc:picChg>
        <pc:picChg chg="del">
          <ac:chgData name="Dylan" userId="d19f606a-f869-495f-a967-091fe7c6f588" providerId="ADAL" clId="{829B94C0-4A50-4DCB-A977-BC97F2F2A19C}" dt="2022-11-05T14:22:55.606" v="26" actId="478"/>
          <ac:picMkLst>
            <pc:docMk/>
            <pc:sldMk cId="1883982253" sldId="367"/>
            <ac:picMk id="21" creationId="{646D6F3B-C070-3491-8168-4F2EB75EB800}"/>
          </ac:picMkLst>
        </pc:picChg>
        <pc:picChg chg="add del mod modCrop">
          <ac:chgData name="Dylan" userId="d19f606a-f869-495f-a967-091fe7c6f588" providerId="ADAL" clId="{829B94C0-4A50-4DCB-A977-BC97F2F2A19C}" dt="2022-11-05T14:26:29.559" v="49" actId="478"/>
          <ac:picMkLst>
            <pc:docMk/>
            <pc:sldMk cId="1883982253" sldId="367"/>
            <ac:picMk id="25" creationId="{3C8F55AE-0851-D8BE-A014-4C62C8C93A76}"/>
          </ac:picMkLst>
        </pc:picChg>
        <pc:picChg chg="add del mod">
          <ac:chgData name="Dylan" userId="d19f606a-f869-495f-a967-091fe7c6f588" providerId="ADAL" clId="{829B94C0-4A50-4DCB-A977-BC97F2F2A19C}" dt="2022-11-05T14:30:03.639" v="102" actId="478"/>
          <ac:picMkLst>
            <pc:docMk/>
            <pc:sldMk cId="1883982253" sldId="367"/>
            <ac:picMk id="26" creationId="{62752FF2-7A61-4302-B174-77A4ED99CECB}"/>
          </ac:picMkLst>
        </pc:picChg>
        <pc:picChg chg="add del mod">
          <ac:chgData name="Dylan" userId="d19f606a-f869-495f-a967-091fe7c6f588" providerId="ADAL" clId="{829B94C0-4A50-4DCB-A977-BC97F2F2A19C}" dt="2022-11-05T14:35:16.541" v="126" actId="478"/>
          <ac:picMkLst>
            <pc:docMk/>
            <pc:sldMk cId="1883982253" sldId="367"/>
            <ac:picMk id="27" creationId="{F6D5EC14-7E78-4BD2-A581-4DE5693534B6}"/>
          </ac:picMkLst>
        </pc:picChg>
        <pc:picChg chg="add del mod">
          <ac:chgData name="Dylan" userId="d19f606a-f869-495f-a967-091fe7c6f588" providerId="ADAL" clId="{829B94C0-4A50-4DCB-A977-BC97F2F2A19C}" dt="2022-11-05T14:35:36.759" v="135" actId="478"/>
          <ac:picMkLst>
            <pc:docMk/>
            <pc:sldMk cId="1883982253" sldId="367"/>
            <ac:picMk id="28" creationId="{942ECAE1-C5CB-44FB-BF63-CE688118D027}"/>
          </ac:picMkLst>
        </pc:picChg>
        <pc:picChg chg="add mod ord">
          <ac:chgData name="Dylan" userId="d19f606a-f869-495f-a967-091fe7c6f588" providerId="ADAL" clId="{829B94C0-4A50-4DCB-A977-BC97F2F2A19C}" dt="2022-11-05T16:07:53.073" v="1114" actId="167"/>
          <ac:picMkLst>
            <pc:docMk/>
            <pc:sldMk cId="1883982253" sldId="367"/>
            <ac:picMk id="29" creationId="{85D365EA-6018-4A77-8DE8-365D4060FF31}"/>
          </ac:picMkLst>
        </pc:picChg>
        <pc:cxnChg chg="del">
          <ac:chgData name="Dylan" userId="d19f606a-f869-495f-a967-091fe7c6f588" providerId="ADAL" clId="{829B94C0-4A50-4DCB-A977-BC97F2F2A19C}" dt="2022-11-05T14:22:52.422" v="24" actId="478"/>
          <ac:cxnSpMkLst>
            <pc:docMk/>
            <pc:sldMk cId="1883982253" sldId="367"/>
            <ac:cxnSpMk id="24" creationId="{30100BA4-AF8F-6644-8EA7-C53C4601940D}"/>
          </ac:cxnSpMkLst>
        </pc:cxnChg>
      </pc:sldChg>
      <pc:sldChg chg="addSp delSp modSp mod">
        <pc:chgData name="Dylan" userId="d19f606a-f869-495f-a967-091fe7c6f588" providerId="ADAL" clId="{829B94C0-4A50-4DCB-A977-BC97F2F2A19C}" dt="2022-11-05T16:03:45.233" v="972" actId="478"/>
        <pc:sldMkLst>
          <pc:docMk/>
          <pc:sldMk cId="4080918381" sldId="368"/>
        </pc:sldMkLst>
        <pc:spChg chg="del">
          <ac:chgData name="Dylan" userId="d19f606a-f869-495f-a967-091fe7c6f588" providerId="ADAL" clId="{829B94C0-4A50-4DCB-A977-BC97F2F2A19C}" dt="2022-11-05T16:03:45.233" v="972" actId="478"/>
          <ac:spMkLst>
            <pc:docMk/>
            <pc:sldMk cId="4080918381" sldId="368"/>
            <ac:spMk id="2" creationId="{51D7AA6E-9960-9FDA-C613-72C56D9B4DF2}"/>
          </ac:spMkLst>
        </pc:spChg>
        <pc:spChg chg="del">
          <ac:chgData name="Dylan" userId="d19f606a-f869-495f-a967-091fe7c6f588" providerId="ADAL" clId="{829B94C0-4A50-4DCB-A977-BC97F2F2A19C}" dt="2022-11-05T15:52:05.005" v="890" actId="478"/>
          <ac:spMkLst>
            <pc:docMk/>
            <pc:sldMk cId="4080918381" sldId="368"/>
            <ac:spMk id="8" creationId="{CF773CE8-91AA-7076-B33D-A86898844DD6}"/>
          </ac:spMkLst>
        </pc:spChg>
        <pc:spChg chg="add mod ord">
          <ac:chgData name="Dylan" userId="d19f606a-f869-495f-a967-091fe7c6f588" providerId="ADAL" clId="{829B94C0-4A50-4DCB-A977-BC97F2F2A19C}" dt="2022-11-05T15:52:02.772" v="889" actId="167"/>
          <ac:spMkLst>
            <pc:docMk/>
            <pc:sldMk cId="4080918381" sldId="368"/>
            <ac:spMk id="24" creationId="{22C1BE8B-5DB3-4B88-AF7A-7FFCAB6000D8}"/>
          </ac:spMkLst>
        </pc:spChg>
        <pc:spChg chg="add mod">
          <ac:chgData name="Dylan" userId="d19f606a-f869-495f-a967-091fe7c6f588" providerId="ADAL" clId="{829B94C0-4A50-4DCB-A977-BC97F2F2A19C}" dt="2022-11-05T16:03:43.338" v="971"/>
          <ac:spMkLst>
            <pc:docMk/>
            <pc:sldMk cId="4080918381" sldId="368"/>
            <ac:spMk id="25" creationId="{4A3B3C6C-F1ED-4B10-973E-96CED3165144}"/>
          </ac:spMkLst>
        </pc:spChg>
      </pc:sldChg>
      <pc:sldChg chg="addSp delSp modSp add mod ord modTransition">
        <pc:chgData name="Dylan" userId="d19f606a-f869-495f-a967-091fe7c6f588" providerId="ADAL" clId="{829B94C0-4A50-4DCB-A977-BC97F2F2A19C}" dt="2022-11-05T16:14:37.443" v="1236" actId="478"/>
        <pc:sldMkLst>
          <pc:docMk/>
          <pc:sldMk cId="3418215290" sldId="369"/>
        </pc:sldMkLst>
        <pc:spChg chg="add mod ord">
          <ac:chgData name="Dylan" userId="d19f606a-f869-495f-a967-091fe7c6f588" providerId="ADAL" clId="{829B94C0-4A50-4DCB-A977-BC97F2F2A19C}" dt="2022-11-05T16:07:46.888" v="1112" actId="167"/>
          <ac:spMkLst>
            <pc:docMk/>
            <pc:sldMk cId="3418215290" sldId="369"/>
            <ac:spMk id="8" creationId="{23BC9087-649A-44BB-BD7F-0141261562FA}"/>
          </ac:spMkLst>
        </pc:spChg>
        <pc:spChg chg="del mod">
          <ac:chgData name="Dylan" userId="d19f606a-f869-495f-a967-091fe7c6f588" providerId="ADAL" clId="{829B94C0-4A50-4DCB-A977-BC97F2F2A19C}" dt="2022-11-05T16:07:42.369" v="1110" actId="478"/>
          <ac:spMkLst>
            <pc:docMk/>
            <pc:sldMk cId="3418215290" sldId="369"/>
            <ac:spMk id="20" creationId="{12243B5E-0666-FA99-C0C8-E171514C83CF}"/>
          </ac:spMkLst>
        </pc:spChg>
        <pc:picChg chg="add mod ord modCrop">
          <ac:chgData name="Dylan" userId="d19f606a-f869-495f-a967-091fe7c6f588" providerId="ADAL" clId="{829B94C0-4A50-4DCB-A977-BC97F2F2A19C}" dt="2022-11-05T16:14:34.758" v="1235" actId="1076"/>
          <ac:picMkLst>
            <pc:docMk/>
            <pc:sldMk cId="3418215290" sldId="369"/>
            <ac:picMk id="5" creationId="{F949CC0E-B430-42D9-96A1-93521127B0B5}"/>
          </ac:picMkLst>
        </pc:picChg>
        <pc:picChg chg="add del mod">
          <ac:chgData name="Dylan" userId="d19f606a-f869-495f-a967-091fe7c6f588" providerId="ADAL" clId="{829B94C0-4A50-4DCB-A977-BC97F2F2A19C}" dt="2022-11-05T14:30:09.737" v="104" actId="478"/>
          <ac:picMkLst>
            <pc:docMk/>
            <pc:sldMk cId="3418215290" sldId="369"/>
            <ac:picMk id="6" creationId="{553FC621-A351-4812-A091-491F89D266ED}"/>
          </ac:picMkLst>
        </pc:picChg>
        <pc:picChg chg="add del mod">
          <ac:chgData name="Dylan" userId="d19f606a-f869-495f-a967-091fe7c6f588" providerId="ADAL" clId="{829B94C0-4A50-4DCB-A977-BC97F2F2A19C}" dt="2022-11-05T14:35:34.571" v="134" actId="478"/>
          <ac:picMkLst>
            <pc:docMk/>
            <pc:sldMk cId="3418215290" sldId="369"/>
            <ac:picMk id="7" creationId="{6FB24527-EF80-4FCE-BC6D-77241BB4DCC5}"/>
          </ac:picMkLst>
        </pc:picChg>
        <pc:picChg chg="add del mod">
          <ac:chgData name="Dylan" userId="d19f606a-f869-495f-a967-091fe7c6f588" providerId="ADAL" clId="{829B94C0-4A50-4DCB-A977-BC97F2F2A19C}" dt="2022-11-05T16:14:37.443" v="1236" actId="478"/>
          <ac:picMkLst>
            <pc:docMk/>
            <pc:sldMk cId="3418215290" sldId="369"/>
            <ac:picMk id="9" creationId="{217EAEEB-5C57-4F9F-8235-D493E63CC575}"/>
          </ac:picMkLst>
        </pc:picChg>
        <pc:picChg chg="del">
          <ac:chgData name="Dylan" userId="d19f606a-f869-495f-a967-091fe7c6f588" providerId="ADAL" clId="{829B94C0-4A50-4DCB-A977-BC97F2F2A19C}" dt="2022-11-05T14:29:05.529" v="84" actId="478"/>
          <ac:picMkLst>
            <pc:docMk/>
            <pc:sldMk cId="3418215290" sldId="369"/>
            <ac:picMk id="26" creationId="{62752FF2-7A61-4302-B174-77A4ED99CECB}"/>
          </ac:picMkLst>
        </pc:picChg>
      </pc:sldChg>
      <pc:sldChg chg="addSp delSp modSp mod modTransition">
        <pc:chgData name="Dylan" userId="d19f606a-f869-495f-a967-091fe7c6f588" providerId="ADAL" clId="{829B94C0-4A50-4DCB-A977-BC97F2F2A19C}" dt="2022-11-05T16:12:18.269" v="1217"/>
        <pc:sldMkLst>
          <pc:docMk/>
          <pc:sldMk cId="2668874978" sldId="370"/>
        </pc:sldMkLst>
        <pc:spChg chg="del">
          <ac:chgData name="Dylan" userId="d19f606a-f869-495f-a967-091fe7c6f588" providerId="ADAL" clId="{829B94C0-4A50-4DCB-A977-BC97F2F2A19C}" dt="2022-11-05T16:04:00.307" v="978" actId="478"/>
          <ac:spMkLst>
            <pc:docMk/>
            <pc:sldMk cId="2668874978" sldId="370"/>
            <ac:spMk id="2" creationId="{51D7AA6E-9960-9FDA-C613-72C56D9B4DF2}"/>
          </ac:spMkLst>
        </pc:spChg>
        <pc:spChg chg="del">
          <ac:chgData name="Dylan" userId="d19f606a-f869-495f-a967-091fe7c6f588" providerId="ADAL" clId="{829B94C0-4A50-4DCB-A977-BC97F2F2A19C}" dt="2022-11-05T15:53:01.406" v="892" actId="478"/>
          <ac:spMkLst>
            <pc:docMk/>
            <pc:sldMk cId="2668874978" sldId="370"/>
            <ac:spMk id="8" creationId="{CF773CE8-91AA-7076-B33D-A86898844DD6}"/>
          </ac:spMkLst>
        </pc:spChg>
        <pc:spChg chg="mod">
          <ac:chgData name="Dylan" userId="d19f606a-f869-495f-a967-091fe7c6f588" providerId="ADAL" clId="{829B94C0-4A50-4DCB-A977-BC97F2F2A19C}" dt="2022-11-05T15:17:45.639" v="613" actId="120"/>
          <ac:spMkLst>
            <pc:docMk/>
            <pc:sldMk cId="2668874978" sldId="370"/>
            <ac:spMk id="15" creationId="{223EB14E-6398-2070-2DD1-3C19892800FF}"/>
          </ac:spMkLst>
        </pc:spChg>
        <pc:spChg chg="add mod ord">
          <ac:chgData name="Dylan" userId="d19f606a-f869-495f-a967-091fe7c6f588" providerId="ADAL" clId="{829B94C0-4A50-4DCB-A977-BC97F2F2A19C}" dt="2022-11-05T15:53:07.301" v="895" actId="167"/>
          <ac:spMkLst>
            <pc:docMk/>
            <pc:sldMk cId="2668874978" sldId="370"/>
            <ac:spMk id="17" creationId="{4BC9321E-2256-45A3-ADDF-44CA845EA6C7}"/>
          </ac:spMkLst>
        </pc:spChg>
        <pc:spChg chg="add mod">
          <ac:chgData name="Dylan" userId="d19f606a-f869-495f-a967-091fe7c6f588" providerId="ADAL" clId="{829B94C0-4A50-4DCB-A977-BC97F2F2A19C}" dt="2022-11-05T16:03:58.097" v="977"/>
          <ac:spMkLst>
            <pc:docMk/>
            <pc:sldMk cId="2668874978" sldId="370"/>
            <ac:spMk id="18" creationId="{58004106-24F4-47FA-9787-E2FB86E74711}"/>
          </ac:spMkLst>
        </pc:spChg>
      </pc:sldChg>
      <pc:sldChg chg="addSp delSp modSp mod modTransition">
        <pc:chgData name="Dylan" userId="d19f606a-f869-495f-a967-091fe7c6f588" providerId="ADAL" clId="{829B94C0-4A50-4DCB-A977-BC97F2F2A19C}" dt="2022-11-05T16:12:22.557" v="1219"/>
        <pc:sldMkLst>
          <pc:docMk/>
          <pc:sldMk cId="2595633709" sldId="371"/>
        </pc:sldMkLst>
        <pc:spChg chg="del">
          <ac:chgData name="Dylan" userId="d19f606a-f869-495f-a967-091fe7c6f588" providerId="ADAL" clId="{829B94C0-4A50-4DCB-A977-BC97F2F2A19C}" dt="2022-11-05T16:04:03.523" v="980" actId="478"/>
          <ac:spMkLst>
            <pc:docMk/>
            <pc:sldMk cId="2595633709" sldId="371"/>
            <ac:spMk id="2" creationId="{51D7AA6E-9960-9FDA-C613-72C56D9B4DF2}"/>
          </ac:spMkLst>
        </pc:spChg>
        <pc:spChg chg="del">
          <ac:chgData name="Dylan" userId="d19f606a-f869-495f-a967-091fe7c6f588" providerId="ADAL" clId="{829B94C0-4A50-4DCB-A977-BC97F2F2A19C}" dt="2022-11-05T15:53:26.140" v="896" actId="478"/>
          <ac:spMkLst>
            <pc:docMk/>
            <pc:sldMk cId="2595633709" sldId="371"/>
            <ac:spMk id="8" creationId="{CF773CE8-91AA-7076-B33D-A86898844DD6}"/>
          </ac:spMkLst>
        </pc:spChg>
        <pc:spChg chg="mod">
          <ac:chgData name="Dylan" userId="d19f606a-f869-495f-a967-091fe7c6f588" providerId="ADAL" clId="{829B94C0-4A50-4DCB-A977-BC97F2F2A19C}" dt="2022-11-05T15:17:39.656" v="612" actId="120"/>
          <ac:spMkLst>
            <pc:docMk/>
            <pc:sldMk cId="2595633709" sldId="371"/>
            <ac:spMk id="16" creationId="{5C65B8E0-CD0C-FD3E-8127-EF47BC2A1369}"/>
          </ac:spMkLst>
        </pc:spChg>
        <pc:spChg chg="add mod ord">
          <ac:chgData name="Dylan" userId="d19f606a-f869-495f-a967-091fe7c6f588" providerId="ADAL" clId="{829B94C0-4A50-4DCB-A977-BC97F2F2A19C}" dt="2022-11-05T15:53:28.484" v="898" actId="167"/>
          <ac:spMkLst>
            <pc:docMk/>
            <pc:sldMk cId="2595633709" sldId="371"/>
            <ac:spMk id="17" creationId="{7862BD1A-321A-4E94-A9C4-4384478430F6}"/>
          </ac:spMkLst>
        </pc:spChg>
        <pc:spChg chg="add mod">
          <ac:chgData name="Dylan" userId="d19f606a-f869-495f-a967-091fe7c6f588" providerId="ADAL" clId="{829B94C0-4A50-4DCB-A977-BC97F2F2A19C}" dt="2022-11-05T16:04:02.091" v="979"/>
          <ac:spMkLst>
            <pc:docMk/>
            <pc:sldMk cId="2595633709" sldId="371"/>
            <ac:spMk id="18" creationId="{996417A8-F230-4308-96FE-C29C93CBF88E}"/>
          </ac:spMkLst>
        </pc:spChg>
      </pc:sldChg>
      <pc:sldChg chg="addSp delSp modSp mod modTransition">
        <pc:chgData name="Dylan" userId="d19f606a-f869-495f-a967-091fe7c6f588" providerId="ADAL" clId="{829B94C0-4A50-4DCB-A977-BC97F2F2A19C}" dt="2022-11-05T16:12:28.318" v="1221"/>
        <pc:sldMkLst>
          <pc:docMk/>
          <pc:sldMk cId="3479831905" sldId="372"/>
        </pc:sldMkLst>
        <pc:spChg chg="del">
          <ac:chgData name="Dylan" userId="d19f606a-f869-495f-a967-091fe7c6f588" providerId="ADAL" clId="{829B94C0-4A50-4DCB-A977-BC97F2F2A19C}" dt="2022-11-05T16:04:07.152" v="981" actId="478"/>
          <ac:spMkLst>
            <pc:docMk/>
            <pc:sldMk cId="3479831905" sldId="372"/>
            <ac:spMk id="2" creationId="{51D7AA6E-9960-9FDA-C613-72C56D9B4DF2}"/>
          </ac:spMkLst>
        </pc:spChg>
        <pc:spChg chg="del">
          <ac:chgData name="Dylan" userId="d19f606a-f869-495f-a967-091fe7c6f588" providerId="ADAL" clId="{829B94C0-4A50-4DCB-A977-BC97F2F2A19C}" dt="2022-11-05T15:53:33.535" v="899" actId="478"/>
          <ac:spMkLst>
            <pc:docMk/>
            <pc:sldMk cId="3479831905" sldId="372"/>
            <ac:spMk id="8" creationId="{CF773CE8-91AA-7076-B33D-A86898844DD6}"/>
          </ac:spMkLst>
        </pc:spChg>
        <pc:spChg chg="add mod ord">
          <ac:chgData name="Dylan" userId="d19f606a-f869-495f-a967-091fe7c6f588" providerId="ADAL" clId="{829B94C0-4A50-4DCB-A977-BC97F2F2A19C}" dt="2022-11-05T15:53:36.165" v="901" actId="167"/>
          <ac:spMkLst>
            <pc:docMk/>
            <pc:sldMk cId="3479831905" sldId="372"/>
            <ac:spMk id="17" creationId="{E01C6863-C163-4C57-83A7-3DDFE50000E0}"/>
          </ac:spMkLst>
        </pc:spChg>
        <pc:spChg chg="add mod">
          <ac:chgData name="Dylan" userId="d19f606a-f869-495f-a967-091fe7c6f588" providerId="ADAL" clId="{829B94C0-4A50-4DCB-A977-BC97F2F2A19C}" dt="2022-11-05T16:04:07.668" v="982"/>
          <ac:spMkLst>
            <pc:docMk/>
            <pc:sldMk cId="3479831905" sldId="372"/>
            <ac:spMk id="18" creationId="{C31F39AE-B0F7-4C44-94D8-72CAADD0F778}"/>
          </ac:spMkLst>
        </pc:spChg>
        <pc:spChg chg="mod">
          <ac:chgData name="Dylan" userId="d19f606a-f869-495f-a967-091fe7c6f588" providerId="ADAL" clId="{829B94C0-4A50-4DCB-A977-BC97F2F2A19C}" dt="2022-11-05T15:17:52.885" v="614" actId="120"/>
          <ac:spMkLst>
            <pc:docMk/>
            <pc:sldMk cId="3479831905" sldId="372"/>
            <ac:spMk id="19" creationId="{D512C5A1-CDD8-B88F-A3FE-0BB3A5795834}"/>
          </ac:spMkLst>
        </pc:spChg>
      </pc:sldChg>
      <pc:sldChg chg="addSp delSp modSp mod modTransition">
        <pc:chgData name="Dylan" userId="d19f606a-f869-495f-a967-091fe7c6f588" providerId="ADAL" clId="{829B94C0-4A50-4DCB-A977-BC97F2F2A19C}" dt="2022-11-05T16:12:34.138" v="1225"/>
        <pc:sldMkLst>
          <pc:docMk/>
          <pc:sldMk cId="1044667671" sldId="373"/>
        </pc:sldMkLst>
        <pc:spChg chg="del">
          <ac:chgData name="Dylan" userId="d19f606a-f869-495f-a967-091fe7c6f588" providerId="ADAL" clId="{829B94C0-4A50-4DCB-A977-BC97F2F2A19C}" dt="2022-11-05T16:04:11.713" v="983" actId="478"/>
          <ac:spMkLst>
            <pc:docMk/>
            <pc:sldMk cId="1044667671" sldId="373"/>
            <ac:spMk id="2" creationId="{51D7AA6E-9960-9FDA-C613-72C56D9B4DF2}"/>
          </ac:spMkLst>
        </pc:spChg>
        <pc:spChg chg="del">
          <ac:chgData name="Dylan" userId="d19f606a-f869-495f-a967-091fe7c6f588" providerId="ADAL" clId="{829B94C0-4A50-4DCB-A977-BC97F2F2A19C}" dt="2022-11-05T15:53:39.965" v="902" actId="478"/>
          <ac:spMkLst>
            <pc:docMk/>
            <pc:sldMk cId="1044667671" sldId="373"/>
            <ac:spMk id="8" creationId="{CF773CE8-91AA-7076-B33D-A86898844DD6}"/>
          </ac:spMkLst>
        </pc:spChg>
        <pc:spChg chg="add mod ord">
          <ac:chgData name="Dylan" userId="d19f606a-f869-495f-a967-091fe7c6f588" providerId="ADAL" clId="{829B94C0-4A50-4DCB-A977-BC97F2F2A19C}" dt="2022-11-05T15:53:42.005" v="904" actId="167"/>
          <ac:spMkLst>
            <pc:docMk/>
            <pc:sldMk cId="1044667671" sldId="373"/>
            <ac:spMk id="17" creationId="{B5D1AE37-A052-4C02-9B5E-5DE431BDF8E3}"/>
          </ac:spMkLst>
        </pc:spChg>
        <pc:spChg chg="add mod">
          <ac:chgData name="Dylan" userId="d19f606a-f869-495f-a967-091fe7c6f588" providerId="ADAL" clId="{829B94C0-4A50-4DCB-A977-BC97F2F2A19C}" dt="2022-11-05T16:04:12.005" v="984"/>
          <ac:spMkLst>
            <pc:docMk/>
            <pc:sldMk cId="1044667671" sldId="373"/>
            <ac:spMk id="18" creationId="{CFA3A308-6519-4862-A8D9-DC752B568542}"/>
          </ac:spMkLst>
        </pc:spChg>
        <pc:spChg chg="mod">
          <ac:chgData name="Dylan" userId="d19f606a-f869-495f-a967-091fe7c6f588" providerId="ADAL" clId="{829B94C0-4A50-4DCB-A977-BC97F2F2A19C}" dt="2022-11-05T15:17:57.070" v="615" actId="120"/>
          <ac:spMkLst>
            <pc:docMk/>
            <pc:sldMk cId="1044667671" sldId="373"/>
            <ac:spMk id="21" creationId="{E5DF73F9-FBFD-DBBF-62A3-5156D8439466}"/>
          </ac:spMkLst>
        </pc:spChg>
      </pc:sldChg>
      <pc:sldChg chg="addSp delSp modSp add mod modTransition">
        <pc:chgData name="Dylan" userId="d19f606a-f869-495f-a967-091fe7c6f588" providerId="ADAL" clId="{829B94C0-4A50-4DCB-A977-BC97F2F2A19C}" dt="2022-11-05T16:11:34.177" v="1199"/>
        <pc:sldMkLst>
          <pc:docMk/>
          <pc:sldMk cId="644724612" sldId="374"/>
        </pc:sldMkLst>
        <pc:spChg chg="del">
          <ac:chgData name="Dylan" userId="d19f606a-f869-495f-a967-091fe7c6f588" providerId="ADAL" clId="{829B94C0-4A50-4DCB-A977-BC97F2F2A19C}" dt="2022-11-05T16:07:37.202" v="1109" actId="478"/>
          <ac:spMkLst>
            <pc:docMk/>
            <pc:sldMk cId="644724612" sldId="374"/>
            <ac:spMk id="20" creationId="{12243B5E-0666-FA99-C0C8-E171514C83CF}"/>
          </ac:spMkLst>
        </pc:spChg>
        <pc:spChg chg="add mod">
          <ac:chgData name="Dylan" userId="d19f606a-f869-495f-a967-091fe7c6f588" providerId="ADAL" clId="{829B94C0-4A50-4DCB-A977-BC97F2F2A19C}" dt="2022-11-05T16:07:34.822" v="1108"/>
          <ac:spMkLst>
            <pc:docMk/>
            <pc:sldMk cId="644724612" sldId="374"/>
            <ac:spMk id="25" creationId="{F4891523-1F81-400E-BCF9-6D39AC9E176F}"/>
          </ac:spMkLst>
        </pc:spChg>
      </pc:sldChg>
      <pc:sldChg chg="addSp delSp modSp mod">
        <pc:chgData name="Dylan" userId="d19f606a-f869-495f-a967-091fe7c6f588" providerId="ADAL" clId="{829B94C0-4A50-4DCB-A977-BC97F2F2A19C}" dt="2022-11-05T16:05:09.745" v="1022" actId="478"/>
        <pc:sldMkLst>
          <pc:docMk/>
          <pc:sldMk cId="1230117308" sldId="375"/>
        </pc:sldMkLst>
        <pc:spChg chg="del">
          <ac:chgData name="Dylan" userId="d19f606a-f869-495f-a967-091fe7c6f588" providerId="ADAL" clId="{829B94C0-4A50-4DCB-A977-BC97F2F2A19C}" dt="2022-11-05T15:16:10.509" v="608" actId="478"/>
          <ac:spMkLst>
            <pc:docMk/>
            <pc:sldMk cId="1230117308" sldId="375"/>
            <ac:spMk id="9" creationId="{FE13BC48-748B-B800-2AB5-80F9284F2328}"/>
          </ac:spMkLst>
        </pc:spChg>
        <pc:spChg chg="add del mod">
          <ac:chgData name="Dylan" userId="d19f606a-f869-495f-a967-091fe7c6f588" providerId="ADAL" clId="{829B94C0-4A50-4DCB-A977-BC97F2F2A19C}" dt="2022-11-05T16:05:09.745" v="1022" actId="478"/>
          <ac:spMkLst>
            <pc:docMk/>
            <pc:sldMk cId="1230117308" sldId="375"/>
            <ac:spMk id="17" creationId="{87F031D6-4273-47FF-AFB1-AE9535756C37}"/>
          </ac:spMkLst>
        </pc:spChg>
        <pc:spChg chg="add mod">
          <ac:chgData name="Dylan" userId="d19f606a-f869-495f-a967-091fe7c6f588" providerId="ADAL" clId="{829B94C0-4A50-4DCB-A977-BC97F2F2A19C}" dt="2022-11-05T16:05:07.765" v="1021"/>
          <ac:spMkLst>
            <pc:docMk/>
            <pc:sldMk cId="1230117308" sldId="375"/>
            <ac:spMk id="20" creationId="{DEB86AAD-E720-4887-B388-321D702277E9}"/>
          </ac:spMkLst>
        </pc:spChg>
      </pc:sldChg>
      <pc:sldChg chg="addSp delSp modSp mod modTransition">
        <pc:chgData name="Dylan" userId="d19f606a-f869-495f-a967-091fe7c6f588" providerId="ADAL" clId="{829B94C0-4A50-4DCB-A977-BC97F2F2A19C}" dt="2022-11-05T16:09:30.425" v="1119"/>
        <pc:sldMkLst>
          <pc:docMk/>
          <pc:sldMk cId="3059609514" sldId="379"/>
        </pc:sldMkLst>
        <pc:spChg chg="del">
          <ac:chgData name="Dylan" userId="d19f606a-f869-495f-a967-091fe7c6f588" providerId="ADAL" clId="{829B94C0-4A50-4DCB-A977-BC97F2F2A19C}" dt="2022-11-05T16:05:38.241" v="1034" actId="478"/>
          <ac:spMkLst>
            <pc:docMk/>
            <pc:sldMk cId="3059609514" sldId="379"/>
            <ac:spMk id="9" creationId="{FE13BC48-748B-B800-2AB5-80F9284F2328}"/>
          </ac:spMkLst>
        </pc:spChg>
        <pc:spChg chg="add mod">
          <ac:chgData name="Dylan" userId="d19f606a-f869-495f-a967-091fe7c6f588" providerId="ADAL" clId="{829B94C0-4A50-4DCB-A977-BC97F2F2A19C}" dt="2022-11-05T16:05:36.009" v="1033"/>
          <ac:spMkLst>
            <pc:docMk/>
            <pc:sldMk cId="3059609514" sldId="379"/>
            <ac:spMk id="15" creationId="{4DB27C21-472D-4B43-ADBC-A2F02E3189F7}"/>
          </ac:spMkLst>
        </pc:spChg>
      </pc:sldChg>
      <pc:sldChg chg="addSp delSp modSp mod modTransition">
        <pc:chgData name="Dylan" userId="d19f606a-f869-495f-a967-091fe7c6f588" providerId="ADAL" clId="{829B94C0-4A50-4DCB-A977-BC97F2F2A19C}" dt="2022-11-05T16:15:31.324" v="1240"/>
        <pc:sldMkLst>
          <pc:docMk/>
          <pc:sldMk cId="3600228609" sldId="380"/>
        </pc:sldMkLst>
        <pc:spChg chg="del">
          <ac:chgData name="Dylan" userId="d19f606a-f869-495f-a967-091fe7c6f588" providerId="ADAL" clId="{829B94C0-4A50-4DCB-A977-BC97F2F2A19C}" dt="2022-11-05T16:05:41.842" v="1036" actId="478"/>
          <ac:spMkLst>
            <pc:docMk/>
            <pc:sldMk cId="3600228609" sldId="380"/>
            <ac:spMk id="9" creationId="{FE13BC48-748B-B800-2AB5-80F9284F2328}"/>
          </ac:spMkLst>
        </pc:spChg>
        <pc:spChg chg="add mod">
          <ac:chgData name="Dylan" userId="d19f606a-f869-495f-a967-091fe7c6f588" providerId="ADAL" clId="{829B94C0-4A50-4DCB-A977-BC97F2F2A19C}" dt="2022-11-05T16:05:39.817" v="1035"/>
          <ac:spMkLst>
            <pc:docMk/>
            <pc:sldMk cId="3600228609" sldId="380"/>
            <ac:spMk id="15" creationId="{95752E2B-5315-4EF2-B4E6-D3ECA8517F04}"/>
          </ac:spMkLst>
        </pc:spChg>
      </pc:sldChg>
      <pc:sldChg chg="addSp delSp modSp mod modTransition">
        <pc:chgData name="Dylan" userId="d19f606a-f869-495f-a967-091fe7c6f588" providerId="ADAL" clId="{829B94C0-4A50-4DCB-A977-BC97F2F2A19C}" dt="2022-11-05T16:10:29.136" v="1132"/>
        <pc:sldMkLst>
          <pc:docMk/>
          <pc:sldMk cId="1047511016" sldId="381"/>
        </pc:sldMkLst>
        <pc:spChg chg="del">
          <ac:chgData name="Dylan" userId="d19f606a-f869-495f-a967-091fe7c6f588" providerId="ADAL" clId="{829B94C0-4A50-4DCB-A977-BC97F2F2A19C}" dt="2022-11-05T16:05:14.592" v="1024" actId="478"/>
          <ac:spMkLst>
            <pc:docMk/>
            <pc:sldMk cId="1047511016" sldId="381"/>
            <ac:spMk id="2" creationId="{699061D9-2060-3DC2-1F3B-2F3AC249A69F}"/>
          </ac:spMkLst>
        </pc:spChg>
        <pc:spChg chg="add mod">
          <ac:chgData name="Dylan" userId="d19f606a-f869-495f-a967-091fe7c6f588" providerId="ADAL" clId="{829B94C0-4A50-4DCB-A977-BC97F2F2A19C}" dt="2022-11-05T16:05:11.852" v="1023"/>
          <ac:spMkLst>
            <pc:docMk/>
            <pc:sldMk cId="1047511016" sldId="381"/>
            <ac:spMk id="15" creationId="{B71EC238-FE1D-425D-9132-6DD641F29F6E}"/>
          </ac:spMkLst>
        </pc:spChg>
      </pc:sldChg>
      <pc:sldChg chg="addSp delSp modSp mod modTransition">
        <pc:chgData name="Dylan" userId="d19f606a-f869-495f-a967-091fe7c6f588" providerId="ADAL" clId="{829B94C0-4A50-4DCB-A977-BC97F2F2A19C}" dt="2022-11-05T16:10:33.483" v="1138"/>
        <pc:sldMkLst>
          <pc:docMk/>
          <pc:sldMk cId="1383475330" sldId="382"/>
        </pc:sldMkLst>
        <pc:spChg chg="add mod">
          <ac:chgData name="Dylan" userId="d19f606a-f869-495f-a967-091fe7c6f588" providerId="ADAL" clId="{829B94C0-4A50-4DCB-A977-BC97F2F2A19C}" dt="2022-11-05T16:05:16.228" v="1025"/>
          <ac:spMkLst>
            <pc:docMk/>
            <pc:sldMk cId="1383475330" sldId="382"/>
            <ac:spMk id="13" creationId="{C031AE0B-6C7F-4E95-B584-8C77EC4ACB63}"/>
          </ac:spMkLst>
        </pc:spChg>
        <pc:spChg chg="del">
          <ac:chgData name="Dylan" userId="d19f606a-f869-495f-a967-091fe7c6f588" providerId="ADAL" clId="{829B94C0-4A50-4DCB-A977-BC97F2F2A19C}" dt="2022-11-05T16:05:19.207" v="1026" actId="478"/>
          <ac:spMkLst>
            <pc:docMk/>
            <pc:sldMk cId="1383475330" sldId="382"/>
            <ac:spMk id="17" creationId="{87F031D6-4273-47FF-AFB1-AE9535756C37}"/>
          </ac:spMkLst>
        </pc:spChg>
        <pc:picChg chg="mod">
          <ac:chgData name="Dylan" userId="d19f606a-f869-495f-a967-091fe7c6f588" providerId="ADAL" clId="{829B94C0-4A50-4DCB-A977-BC97F2F2A19C}" dt="2022-11-05T15:46:57.562" v="704" actId="14100"/>
          <ac:picMkLst>
            <pc:docMk/>
            <pc:sldMk cId="1383475330" sldId="382"/>
            <ac:picMk id="4" creationId="{2452644C-2A87-E6E2-C7A5-3C872194A61E}"/>
          </ac:picMkLst>
        </pc:picChg>
      </pc:sldChg>
      <pc:sldChg chg="addSp delSp modSp mod modTransition">
        <pc:chgData name="Dylan" userId="d19f606a-f869-495f-a967-091fe7c6f588" providerId="ADAL" clId="{829B94C0-4A50-4DCB-A977-BC97F2F2A19C}" dt="2022-11-05T16:10:36.464" v="1142"/>
        <pc:sldMkLst>
          <pc:docMk/>
          <pc:sldMk cId="591531288" sldId="383"/>
        </pc:sldMkLst>
        <pc:spChg chg="add mod">
          <ac:chgData name="Dylan" userId="d19f606a-f869-495f-a967-091fe7c6f588" providerId="ADAL" clId="{829B94C0-4A50-4DCB-A977-BC97F2F2A19C}" dt="2022-11-05T16:05:21.670" v="1027"/>
          <ac:spMkLst>
            <pc:docMk/>
            <pc:sldMk cId="591531288" sldId="383"/>
            <ac:spMk id="9" creationId="{9A76F16E-7EA8-472E-AEF9-157B06891431}"/>
          </ac:spMkLst>
        </pc:spChg>
        <pc:spChg chg="del">
          <ac:chgData name="Dylan" userId="d19f606a-f869-495f-a967-091fe7c6f588" providerId="ADAL" clId="{829B94C0-4A50-4DCB-A977-BC97F2F2A19C}" dt="2022-11-05T16:05:24.689" v="1028" actId="478"/>
          <ac:spMkLst>
            <pc:docMk/>
            <pc:sldMk cId="591531288" sldId="383"/>
            <ac:spMk id="17" creationId="{87F031D6-4273-47FF-AFB1-AE9535756C37}"/>
          </ac:spMkLst>
        </pc:spChg>
      </pc:sldChg>
      <pc:sldChg chg="addSp delSp modSp mod modTransition">
        <pc:chgData name="Dylan" userId="d19f606a-f869-495f-a967-091fe7c6f588" providerId="ADAL" clId="{829B94C0-4A50-4DCB-A977-BC97F2F2A19C}" dt="2022-11-05T16:10:39.626" v="1146"/>
        <pc:sldMkLst>
          <pc:docMk/>
          <pc:sldMk cId="2094052569" sldId="384"/>
        </pc:sldMkLst>
        <pc:spChg chg="add mod">
          <ac:chgData name="Dylan" userId="d19f606a-f869-495f-a967-091fe7c6f588" providerId="ADAL" clId="{829B94C0-4A50-4DCB-A977-BC97F2F2A19C}" dt="2022-11-05T16:05:26.074" v="1029"/>
          <ac:spMkLst>
            <pc:docMk/>
            <pc:sldMk cId="2094052569" sldId="384"/>
            <ac:spMk id="9" creationId="{C61C3A91-15B6-4238-91A7-F5B4EBD6515F}"/>
          </ac:spMkLst>
        </pc:spChg>
        <pc:spChg chg="del">
          <ac:chgData name="Dylan" userId="d19f606a-f869-495f-a967-091fe7c6f588" providerId="ADAL" clId="{829B94C0-4A50-4DCB-A977-BC97F2F2A19C}" dt="2022-11-05T16:05:28.705" v="1030" actId="478"/>
          <ac:spMkLst>
            <pc:docMk/>
            <pc:sldMk cId="2094052569" sldId="384"/>
            <ac:spMk id="17" creationId="{87F031D6-4273-47FF-AFB1-AE9535756C37}"/>
          </ac:spMkLst>
        </pc:spChg>
      </pc:sldChg>
      <pc:sldChg chg="addSp delSp modSp mod modTransition">
        <pc:chgData name="Dylan" userId="d19f606a-f869-495f-a967-091fe7c6f588" providerId="ADAL" clId="{829B94C0-4A50-4DCB-A977-BC97F2F2A19C}" dt="2022-11-05T16:10:43.314" v="1150"/>
        <pc:sldMkLst>
          <pc:docMk/>
          <pc:sldMk cId="3444629764" sldId="385"/>
        </pc:sldMkLst>
        <pc:spChg chg="add mod">
          <ac:chgData name="Dylan" userId="d19f606a-f869-495f-a967-091fe7c6f588" providerId="ADAL" clId="{829B94C0-4A50-4DCB-A977-BC97F2F2A19C}" dt="2022-11-05T16:05:30.749" v="1031"/>
          <ac:spMkLst>
            <pc:docMk/>
            <pc:sldMk cId="3444629764" sldId="385"/>
            <ac:spMk id="9" creationId="{5D95F634-9B23-4B4E-9EFC-0EFD6F26726B}"/>
          </ac:spMkLst>
        </pc:spChg>
        <pc:spChg chg="del">
          <ac:chgData name="Dylan" userId="d19f606a-f869-495f-a967-091fe7c6f588" providerId="ADAL" clId="{829B94C0-4A50-4DCB-A977-BC97F2F2A19C}" dt="2022-11-05T16:05:33.333" v="1032" actId="478"/>
          <ac:spMkLst>
            <pc:docMk/>
            <pc:sldMk cId="3444629764" sldId="385"/>
            <ac:spMk id="17" creationId="{87F031D6-4273-47FF-AFB1-AE9535756C37}"/>
          </ac:spMkLst>
        </pc:spChg>
      </pc:sldChg>
      <pc:sldChg chg="addSp delSp modSp mod modTransition">
        <pc:chgData name="Dylan" userId="d19f606a-f869-495f-a967-091fe7c6f588" providerId="ADAL" clId="{829B94C0-4A50-4DCB-A977-BC97F2F2A19C}" dt="2022-11-05T16:10:52.525" v="1158"/>
        <pc:sldMkLst>
          <pc:docMk/>
          <pc:sldMk cId="2650508905" sldId="386"/>
        </pc:sldMkLst>
        <pc:spChg chg="del">
          <ac:chgData name="Dylan" userId="d19f606a-f869-495f-a967-091fe7c6f588" providerId="ADAL" clId="{829B94C0-4A50-4DCB-A977-BC97F2F2A19C}" dt="2022-11-05T16:05:45.137" v="1038" actId="478"/>
          <ac:spMkLst>
            <pc:docMk/>
            <pc:sldMk cId="2650508905" sldId="386"/>
            <ac:spMk id="5" creationId="{E6B5DDD3-8B78-FCBD-0344-D2DBC068A6F7}"/>
          </ac:spMkLst>
        </pc:spChg>
        <pc:spChg chg="add mod">
          <ac:chgData name="Dylan" userId="d19f606a-f869-495f-a967-091fe7c6f588" providerId="ADAL" clId="{829B94C0-4A50-4DCB-A977-BC97F2F2A19C}" dt="2022-11-05T16:05:43.813" v="1037"/>
          <ac:spMkLst>
            <pc:docMk/>
            <pc:sldMk cId="2650508905" sldId="386"/>
            <ac:spMk id="11" creationId="{32F2A17A-59A8-46CA-8198-024393067F16}"/>
          </ac:spMkLst>
        </pc:spChg>
      </pc:sldChg>
      <pc:sldChg chg="addSp delSp modSp mod modTransition">
        <pc:chgData name="Dylan" userId="d19f606a-f869-495f-a967-091fe7c6f588" providerId="ADAL" clId="{829B94C0-4A50-4DCB-A977-BC97F2F2A19C}" dt="2022-11-05T16:10:56.017" v="1162"/>
        <pc:sldMkLst>
          <pc:docMk/>
          <pc:sldMk cId="3759098524" sldId="387"/>
        </pc:sldMkLst>
        <pc:spChg chg="del">
          <ac:chgData name="Dylan" userId="d19f606a-f869-495f-a967-091fe7c6f588" providerId="ADAL" clId="{829B94C0-4A50-4DCB-A977-BC97F2F2A19C}" dt="2022-11-05T16:05:49.153" v="1040" actId="478"/>
          <ac:spMkLst>
            <pc:docMk/>
            <pc:sldMk cId="3759098524" sldId="387"/>
            <ac:spMk id="5" creationId="{DEF490DE-75EB-77C1-267F-32F41964551C}"/>
          </ac:spMkLst>
        </pc:spChg>
        <pc:spChg chg="add mod">
          <ac:chgData name="Dylan" userId="d19f606a-f869-495f-a967-091fe7c6f588" providerId="ADAL" clId="{829B94C0-4A50-4DCB-A977-BC97F2F2A19C}" dt="2022-11-05T16:05:46.569" v="1039"/>
          <ac:spMkLst>
            <pc:docMk/>
            <pc:sldMk cId="3759098524" sldId="387"/>
            <ac:spMk id="11" creationId="{647EE2FC-7AF7-4034-B245-4948EC8F49EC}"/>
          </ac:spMkLst>
        </pc:spChg>
      </pc:sldChg>
      <pc:sldChg chg="addSp delSp modSp mod modTransition">
        <pc:chgData name="Dylan" userId="d19f606a-f869-495f-a967-091fe7c6f588" providerId="ADAL" clId="{829B94C0-4A50-4DCB-A977-BC97F2F2A19C}" dt="2022-11-05T16:10:59.418" v="1166"/>
        <pc:sldMkLst>
          <pc:docMk/>
          <pc:sldMk cId="943099821" sldId="388"/>
        </pc:sldMkLst>
        <pc:spChg chg="del">
          <ac:chgData name="Dylan" userId="d19f606a-f869-495f-a967-091fe7c6f588" providerId="ADAL" clId="{829B94C0-4A50-4DCB-A977-BC97F2F2A19C}" dt="2022-11-05T16:05:58.451" v="1043" actId="478"/>
          <ac:spMkLst>
            <pc:docMk/>
            <pc:sldMk cId="943099821" sldId="388"/>
            <ac:spMk id="9" creationId="{FE13BC48-748B-B800-2AB5-80F9284F2328}"/>
          </ac:spMkLst>
        </pc:spChg>
        <pc:spChg chg="add mod">
          <ac:chgData name="Dylan" userId="d19f606a-f869-495f-a967-091fe7c6f588" providerId="ADAL" clId="{829B94C0-4A50-4DCB-A977-BC97F2F2A19C}" dt="2022-11-05T16:05:51.835" v="1041"/>
          <ac:spMkLst>
            <pc:docMk/>
            <pc:sldMk cId="943099821" sldId="388"/>
            <ac:spMk id="13" creationId="{2FFD531D-0EFD-41B1-8C5F-B25412D7888E}"/>
          </ac:spMkLst>
        </pc:spChg>
        <pc:picChg chg="ord">
          <ac:chgData name="Dylan" userId="d19f606a-f869-495f-a967-091fe7c6f588" providerId="ADAL" clId="{829B94C0-4A50-4DCB-A977-BC97F2F2A19C}" dt="2022-11-05T16:06:04.632" v="1044" actId="170"/>
          <ac:picMkLst>
            <pc:docMk/>
            <pc:sldMk cId="943099821" sldId="388"/>
            <ac:picMk id="6" creationId="{37CB911E-B45C-FDE3-FF08-C071DE2E9B57}"/>
          </ac:picMkLst>
        </pc:picChg>
      </pc:sldChg>
      <pc:sldChg chg="addSp delSp modSp mod modTransition">
        <pc:chgData name="Dylan" userId="d19f606a-f869-495f-a967-091fe7c6f588" providerId="ADAL" clId="{829B94C0-4A50-4DCB-A977-BC97F2F2A19C}" dt="2022-11-05T16:11:02.281" v="1170"/>
        <pc:sldMkLst>
          <pc:docMk/>
          <pc:sldMk cId="3371126316" sldId="389"/>
        </pc:sldMkLst>
        <pc:spChg chg="del">
          <ac:chgData name="Dylan" userId="d19f606a-f869-495f-a967-091fe7c6f588" providerId="ADAL" clId="{829B94C0-4A50-4DCB-A977-BC97F2F2A19C}" dt="2022-11-05T16:06:12.704" v="1047" actId="478"/>
          <ac:spMkLst>
            <pc:docMk/>
            <pc:sldMk cId="3371126316" sldId="389"/>
            <ac:spMk id="9" creationId="{FE13BC48-748B-B800-2AB5-80F9284F2328}"/>
          </ac:spMkLst>
        </pc:spChg>
        <pc:spChg chg="add mod">
          <ac:chgData name="Dylan" userId="d19f606a-f869-495f-a967-091fe7c6f588" providerId="ADAL" clId="{829B94C0-4A50-4DCB-A977-BC97F2F2A19C}" dt="2022-11-05T16:06:08.444" v="1045"/>
          <ac:spMkLst>
            <pc:docMk/>
            <pc:sldMk cId="3371126316" sldId="389"/>
            <ac:spMk id="13" creationId="{C4944160-CE12-43FC-A9AD-9B8E1077F5C4}"/>
          </ac:spMkLst>
        </pc:spChg>
        <pc:picChg chg="ord">
          <ac:chgData name="Dylan" userId="d19f606a-f869-495f-a967-091fe7c6f588" providerId="ADAL" clId="{829B94C0-4A50-4DCB-A977-BC97F2F2A19C}" dt="2022-11-05T16:06:10.646" v="1046" actId="167"/>
          <ac:picMkLst>
            <pc:docMk/>
            <pc:sldMk cId="3371126316" sldId="389"/>
            <ac:picMk id="6" creationId="{05266733-364B-DA09-42B9-7B8E96E949A6}"/>
          </ac:picMkLst>
        </pc:picChg>
      </pc:sldChg>
      <pc:sldChg chg="addSp delSp modSp mod modTransition">
        <pc:chgData name="Dylan" userId="d19f606a-f869-495f-a967-091fe7c6f588" providerId="ADAL" clId="{829B94C0-4A50-4DCB-A977-BC97F2F2A19C}" dt="2022-11-05T16:11:04.985" v="1174"/>
        <pc:sldMkLst>
          <pc:docMk/>
          <pc:sldMk cId="2795037653" sldId="390"/>
        </pc:sldMkLst>
        <pc:spChg chg="del">
          <ac:chgData name="Dylan" userId="d19f606a-f869-495f-a967-091fe7c6f588" providerId="ADAL" clId="{829B94C0-4A50-4DCB-A977-BC97F2F2A19C}" dt="2022-11-05T16:06:17.137" v="1049" actId="478"/>
          <ac:spMkLst>
            <pc:docMk/>
            <pc:sldMk cId="2795037653" sldId="390"/>
            <ac:spMk id="9" creationId="{FE13BC48-748B-B800-2AB5-80F9284F2328}"/>
          </ac:spMkLst>
        </pc:spChg>
        <pc:spChg chg="add mod">
          <ac:chgData name="Dylan" userId="d19f606a-f869-495f-a967-091fe7c6f588" providerId="ADAL" clId="{829B94C0-4A50-4DCB-A977-BC97F2F2A19C}" dt="2022-11-05T16:06:15.035" v="1048"/>
          <ac:spMkLst>
            <pc:docMk/>
            <pc:sldMk cId="2795037653" sldId="390"/>
            <ac:spMk id="13" creationId="{A454FCE0-3AAB-463D-9438-38FBEA5376BD}"/>
          </ac:spMkLst>
        </pc:spChg>
      </pc:sldChg>
      <pc:sldChg chg="addSp delSp modSp add mod ord modAnim modNotesTx">
        <pc:chgData name="Dylan" userId="d19f606a-f869-495f-a967-091fe7c6f588" providerId="ADAL" clId="{829B94C0-4A50-4DCB-A977-BC97F2F2A19C}" dt="2022-11-05T16:07:25.442" v="1103" actId="478"/>
        <pc:sldMkLst>
          <pc:docMk/>
          <pc:sldMk cId="241357151" sldId="391"/>
        </pc:sldMkLst>
        <pc:spChg chg="del">
          <ac:chgData name="Dylan" userId="d19f606a-f869-495f-a967-091fe7c6f588" providerId="ADAL" clId="{829B94C0-4A50-4DCB-A977-BC97F2F2A19C}" dt="2022-11-05T16:07:25.442" v="1103" actId="478"/>
          <ac:spMkLst>
            <pc:docMk/>
            <pc:sldMk cId="241357151" sldId="391"/>
            <ac:spMk id="20" creationId="{12243B5E-0666-FA99-C0C8-E171514C83CF}"/>
          </ac:spMkLst>
        </pc:spChg>
        <pc:spChg chg="del">
          <ac:chgData name="Dylan" userId="d19f606a-f869-495f-a967-091fe7c6f588" providerId="ADAL" clId="{829B94C0-4A50-4DCB-A977-BC97F2F2A19C}" dt="2022-11-05T15:30:13.857" v="662" actId="478"/>
          <ac:spMkLst>
            <pc:docMk/>
            <pc:sldMk cId="241357151" sldId="391"/>
            <ac:spMk id="22" creationId="{FAAF5C4E-533E-BDDD-F1BA-52ED5A423FE4}"/>
          </ac:spMkLst>
        </pc:spChg>
        <pc:spChg chg="add mod">
          <ac:chgData name="Dylan" userId="d19f606a-f869-495f-a967-091fe7c6f588" providerId="ADAL" clId="{829B94C0-4A50-4DCB-A977-BC97F2F2A19C}" dt="2022-11-05T15:33:40.164" v="687" actId="14100"/>
          <ac:spMkLst>
            <pc:docMk/>
            <pc:sldMk cId="241357151" sldId="391"/>
            <ac:spMk id="23" creationId="{AD6F1D64-8F64-4791-8506-AA445812CE46}"/>
          </ac:spMkLst>
        </pc:spChg>
        <pc:spChg chg="add del mod">
          <ac:chgData name="Dylan" userId="d19f606a-f869-495f-a967-091fe7c6f588" providerId="ADAL" clId="{829B94C0-4A50-4DCB-A977-BC97F2F2A19C}" dt="2022-11-05T15:32:01.156" v="668" actId="478"/>
          <ac:spMkLst>
            <pc:docMk/>
            <pc:sldMk cId="241357151" sldId="391"/>
            <ac:spMk id="26" creationId="{A51CDAEE-15DF-4771-B185-E6E8424E62A8}"/>
          </ac:spMkLst>
        </pc:spChg>
        <pc:spChg chg="add mod ord">
          <ac:chgData name="Dylan" userId="d19f606a-f869-495f-a967-091fe7c6f588" providerId="ADAL" clId="{829B94C0-4A50-4DCB-A977-BC97F2F2A19C}" dt="2022-11-05T15:32:20.468" v="683" actId="171"/>
          <ac:spMkLst>
            <pc:docMk/>
            <pc:sldMk cId="241357151" sldId="391"/>
            <ac:spMk id="27" creationId="{3E7057BF-C22F-42ED-B45F-EC9EADEC4923}"/>
          </ac:spMkLst>
        </pc:spChg>
        <pc:spChg chg="add mod">
          <ac:chgData name="Dylan" userId="d19f606a-f869-495f-a967-091fe7c6f588" providerId="ADAL" clId="{829B94C0-4A50-4DCB-A977-BC97F2F2A19C}" dt="2022-11-05T16:07:22.326" v="1102"/>
          <ac:spMkLst>
            <pc:docMk/>
            <pc:sldMk cId="241357151" sldId="391"/>
            <ac:spMk id="28" creationId="{D1901243-7D2A-4298-B456-1497ECDD89FE}"/>
          </ac:spMkLst>
        </pc:spChg>
        <pc:grpChg chg="del">
          <ac:chgData name="Dylan" userId="d19f606a-f869-495f-a967-091fe7c6f588" providerId="ADAL" clId="{829B94C0-4A50-4DCB-A977-BC97F2F2A19C}" dt="2022-11-05T15:30:12.931" v="661" actId="478"/>
          <ac:grpSpMkLst>
            <pc:docMk/>
            <pc:sldMk cId="241357151" sldId="391"/>
            <ac:grpSpMk id="14" creationId="{F70A905F-CE5A-4C23-C842-989647DE985E}"/>
          </ac:grpSpMkLst>
        </pc:grpChg>
        <pc:picChg chg="ord">
          <ac:chgData name="Dylan" userId="d19f606a-f869-495f-a967-091fe7c6f588" providerId="ADAL" clId="{829B94C0-4A50-4DCB-A977-BC97F2F2A19C}" dt="2022-11-05T15:41:39.828" v="702" actId="167"/>
          <ac:picMkLst>
            <pc:docMk/>
            <pc:sldMk cId="241357151" sldId="391"/>
            <ac:picMk id="5" creationId="{480FB2C7-5737-4E7E-B525-0E40BA27427C}"/>
          </ac:picMkLst>
        </pc:picChg>
        <pc:picChg chg="add mod">
          <ac:chgData name="Dylan" userId="d19f606a-f869-495f-a967-091fe7c6f588" providerId="ADAL" clId="{829B94C0-4A50-4DCB-A977-BC97F2F2A19C}" dt="2022-11-05T15:32:40.163" v="684" actId="14826"/>
          <ac:picMkLst>
            <pc:docMk/>
            <pc:sldMk cId="241357151" sldId="391"/>
            <ac:picMk id="25" creationId="{CB7627BE-8FF5-4111-8241-A4D599EC22D8}"/>
          </ac:picMkLst>
        </pc:picChg>
        <pc:cxnChg chg="del">
          <ac:chgData name="Dylan" userId="d19f606a-f869-495f-a967-091fe7c6f588" providerId="ADAL" clId="{829B94C0-4A50-4DCB-A977-BC97F2F2A19C}" dt="2022-11-05T15:30:14.355" v="663" actId="478"/>
          <ac:cxnSpMkLst>
            <pc:docMk/>
            <pc:sldMk cId="241357151" sldId="391"/>
            <ac:cxnSpMk id="24" creationId="{30100BA4-AF8F-6644-8EA7-C53C4601940D}"/>
          </ac:cxnSpMkLst>
        </pc:cxnChg>
      </pc:sldChg>
      <pc:sldChg chg="addSp delSp modSp mod modTransition">
        <pc:chgData name="Dylan" userId="d19f606a-f869-495f-a967-091fe7c6f588" providerId="ADAL" clId="{829B94C0-4A50-4DCB-A977-BC97F2F2A19C}" dt="2022-11-05T16:10:16.571" v="1126"/>
        <pc:sldMkLst>
          <pc:docMk/>
          <pc:sldMk cId="2558433874" sldId="392"/>
        </pc:sldMkLst>
        <pc:spChg chg="del">
          <ac:chgData name="Dylan" userId="d19f606a-f869-495f-a967-091fe7c6f588" providerId="ADAL" clId="{829B94C0-4A50-4DCB-A977-BC97F2F2A19C}" dt="2022-11-05T16:06:28.897" v="1055" actId="478"/>
          <ac:spMkLst>
            <pc:docMk/>
            <pc:sldMk cId="2558433874" sldId="392"/>
            <ac:spMk id="2" creationId="{5FF91A25-87EC-D33E-0788-CE707F4905DE}"/>
          </ac:spMkLst>
        </pc:spChg>
        <pc:spChg chg="add mod">
          <ac:chgData name="Dylan" userId="d19f606a-f869-495f-a967-091fe7c6f588" providerId="ADAL" clId="{829B94C0-4A50-4DCB-A977-BC97F2F2A19C}" dt="2022-11-05T16:06:24.503" v="1052"/>
          <ac:spMkLst>
            <pc:docMk/>
            <pc:sldMk cId="2558433874" sldId="392"/>
            <ac:spMk id="12" creationId="{4AC0C587-B4E6-4700-9113-91CC31052378}"/>
          </ac:spMkLst>
        </pc:spChg>
        <pc:picChg chg="add del">
          <ac:chgData name="Dylan" userId="d19f606a-f869-495f-a967-091fe7c6f588" providerId="ADAL" clId="{829B94C0-4A50-4DCB-A977-BC97F2F2A19C}" dt="2022-11-05T16:06:27.202" v="1054" actId="478"/>
          <ac:picMkLst>
            <pc:docMk/>
            <pc:sldMk cId="2558433874" sldId="392"/>
            <ac:picMk id="10" creationId="{5B9352AC-CF35-CD03-D0FA-7E7CA1AD57FB}"/>
          </ac:picMkLst>
        </pc:picChg>
      </pc:sldChg>
      <pc:sldChg chg="addSp delSp modSp mod modTransition">
        <pc:chgData name="Dylan" userId="d19f606a-f869-495f-a967-091fe7c6f588" providerId="ADAL" clId="{829B94C0-4A50-4DCB-A977-BC97F2F2A19C}" dt="2022-11-05T16:13:52.655" v="1231"/>
        <pc:sldMkLst>
          <pc:docMk/>
          <pc:sldMk cId="496814952" sldId="393"/>
        </pc:sldMkLst>
        <pc:spChg chg="del">
          <ac:chgData name="Dylan" userId="d19f606a-f869-495f-a967-091fe7c6f588" providerId="ADAL" clId="{829B94C0-4A50-4DCB-A977-BC97F2F2A19C}" dt="2022-11-05T16:06:35.094" v="1057" actId="478"/>
          <ac:spMkLst>
            <pc:docMk/>
            <pc:sldMk cId="496814952" sldId="393"/>
            <ac:spMk id="4" creationId="{9B3072EB-A697-B830-7F8E-C90F5CF2B0E1}"/>
          </ac:spMkLst>
        </pc:spChg>
        <pc:spChg chg="add mod">
          <ac:chgData name="Dylan" userId="d19f606a-f869-495f-a967-091fe7c6f588" providerId="ADAL" clId="{829B94C0-4A50-4DCB-A977-BC97F2F2A19C}" dt="2022-11-05T16:06:31.590" v="1056"/>
          <ac:spMkLst>
            <pc:docMk/>
            <pc:sldMk cId="496814952" sldId="393"/>
            <ac:spMk id="11" creationId="{3D683189-62F3-4F7D-B9A3-A82D56318C02}"/>
          </ac:spMkLst>
        </pc:spChg>
      </pc:sldChg>
      <pc:sldChg chg="addSp delSp modSp mod modTransition">
        <pc:chgData name="Dylan" userId="d19f606a-f869-495f-a967-091fe7c6f588" providerId="ADAL" clId="{829B94C0-4A50-4DCB-A977-BC97F2F2A19C}" dt="2022-11-05T16:13:42.388" v="1227"/>
        <pc:sldMkLst>
          <pc:docMk/>
          <pc:sldMk cId="3604104012" sldId="394"/>
        </pc:sldMkLst>
        <pc:spChg chg="del">
          <ac:chgData name="Dylan" userId="d19f606a-f869-495f-a967-091fe7c6f588" providerId="ADAL" clId="{829B94C0-4A50-4DCB-A977-BC97F2F2A19C}" dt="2022-11-05T16:06:39.058" v="1059" actId="478"/>
          <ac:spMkLst>
            <pc:docMk/>
            <pc:sldMk cId="3604104012" sldId="394"/>
            <ac:spMk id="4" creationId="{9B3072EB-A697-B830-7F8E-C90F5CF2B0E1}"/>
          </ac:spMkLst>
        </pc:spChg>
        <pc:spChg chg="add mod">
          <ac:chgData name="Dylan" userId="d19f606a-f869-495f-a967-091fe7c6f588" providerId="ADAL" clId="{829B94C0-4A50-4DCB-A977-BC97F2F2A19C}" dt="2022-11-05T16:06:36.620" v="1058"/>
          <ac:spMkLst>
            <pc:docMk/>
            <pc:sldMk cId="3604104012" sldId="394"/>
            <ac:spMk id="9" creationId="{18E6DE22-F112-4D3B-9086-15FD2C0419AB}"/>
          </ac:spMkLst>
        </pc:spChg>
      </pc:sldChg>
      <pc:sldChg chg="addSp delSp modSp mod modTransition">
        <pc:chgData name="Dylan" userId="d19f606a-f869-495f-a967-091fe7c6f588" providerId="ADAL" clId="{829B94C0-4A50-4DCB-A977-BC97F2F2A19C}" dt="2022-11-05T16:13:46.772" v="1229"/>
        <pc:sldMkLst>
          <pc:docMk/>
          <pc:sldMk cId="702071556" sldId="395"/>
        </pc:sldMkLst>
        <pc:spChg chg="del">
          <ac:chgData name="Dylan" userId="d19f606a-f869-495f-a967-091fe7c6f588" providerId="ADAL" clId="{829B94C0-4A50-4DCB-A977-BC97F2F2A19C}" dt="2022-11-05T16:06:44.117" v="1061" actId="478"/>
          <ac:spMkLst>
            <pc:docMk/>
            <pc:sldMk cId="702071556" sldId="395"/>
            <ac:spMk id="4" creationId="{9B3072EB-A697-B830-7F8E-C90F5CF2B0E1}"/>
          </ac:spMkLst>
        </pc:spChg>
        <pc:spChg chg="add mod">
          <ac:chgData name="Dylan" userId="d19f606a-f869-495f-a967-091fe7c6f588" providerId="ADAL" clId="{829B94C0-4A50-4DCB-A977-BC97F2F2A19C}" dt="2022-11-05T16:06:41.576" v="1060"/>
          <ac:spMkLst>
            <pc:docMk/>
            <pc:sldMk cId="702071556" sldId="395"/>
            <ac:spMk id="9" creationId="{DEDE6737-F9F1-4D51-A181-678BAE0F5B37}"/>
          </ac:spMkLst>
        </pc:spChg>
      </pc:sldChg>
      <pc:sldChg chg="delSp modSp add mod ord">
        <pc:chgData name="Dylan" userId="d19f606a-f869-495f-a967-091fe7c6f588" providerId="ADAL" clId="{829B94C0-4A50-4DCB-A977-BC97F2F2A19C}" dt="2022-11-05T15:57:20.022" v="932" actId="1076"/>
        <pc:sldMkLst>
          <pc:docMk/>
          <pc:sldMk cId="3990273432" sldId="396"/>
        </pc:sldMkLst>
        <pc:spChg chg="mod">
          <ac:chgData name="Dylan" userId="d19f606a-f869-495f-a967-091fe7c6f588" providerId="ADAL" clId="{829B94C0-4A50-4DCB-A977-BC97F2F2A19C}" dt="2022-11-05T15:57:20.022" v="932" actId="1076"/>
          <ac:spMkLst>
            <pc:docMk/>
            <pc:sldMk cId="3990273432" sldId="396"/>
            <ac:spMk id="8" creationId="{FB7FB13E-2B38-623E-937A-766A65C37553}"/>
          </ac:spMkLst>
        </pc:spChg>
        <pc:picChg chg="mod">
          <ac:chgData name="Dylan" userId="d19f606a-f869-495f-a967-091fe7c6f588" providerId="ADAL" clId="{829B94C0-4A50-4DCB-A977-BC97F2F2A19C}" dt="2022-11-05T15:57:04.070" v="930" actId="14100"/>
          <ac:picMkLst>
            <pc:docMk/>
            <pc:sldMk cId="3990273432" sldId="396"/>
            <ac:picMk id="4" creationId="{B7AB4241-66BC-24AB-62D7-5FB5085752AE}"/>
          </ac:picMkLst>
        </pc:picChg>
        <pc:picChg chg="mod">
          <ac:chgData name="Dylan" userId="d19f606a-f869-495f-a967-091fe7c6f588" providerId="ADAL" clId="{829B94C0-4A50-4DCB-A977-BC97F2F2A19C}" dt="2022-11-05T15:57:08.894" v="931" actId="14100"/>
          <ac:picMkLst>
            <pc:docMk/>
            <pc:sldMk cId="3990273432" sldId="396"/>
            <ac:picMk id="5" creationId="{0438E127-463E-47C6-BF66-98CFEF3AD8CE}"/>
          </ac:picMkLst>
        </pc:picChg>
        <pc:picChg chg="del">
          <ac:chgData name="Dylan" userId="d19f606a-f869-495f-a967-091fe7c6f588" providerId="ADAL" clId="{829B94C0-4A50-4DCB-A977-BC97F2F2A19C}" dt="2022-11-05T15:56:27.804" v="928" actId="478"/>
          <ac:picMkLst>
            <pc:docMk/>
            <pc:sldMk cId="3990273432" sldId="396"/>
            <ac:picMk id="6" creationId="{E0AE9DB2-0C1F-81FD-85DA-3225896CA878}"/>
          </ac:picMkLst>
        </pc:picChg>
      </pc:sldChg>
    </pc:docChg>
  </pc:docChgLst>
  <pc:docChgLst>
    <pc:chgData name="Roberto Lacasa" userId="S::rel18c@fsu.edu::56fd04ad-fbc8-419f-879a-4b0643511510" providerId="AD" clId="Web-{4995FC59-F19B-4883-8B28-CECF927CA491}"/>
    <pc:docChg chg="addSld modSld">
      <pc:chgData name="Roberto Lacasa" userId="S::rel18c@fsu.edu::56fd04ad-fbc8-419f-879a-4b0643511510" providerId="AD" clId="Web-{4995FC59-F19B-4883-8B28-CECF927CA491}" dt="2023-03-21T22:51:21.226" v="6"/>
      <pc:docMkLst>
        <pc:docMk/>
      </pc:docMkLst>
      <pc:sldChg chg="delSp add replId modNotes">
        <pc:chgData name="Roberto Lacasa" userId="S::rel18c@fsu.edu::56fd04ad-fbc8-419f-879a-4b0643511510" providerId="AD" clId="Web-{4995FC59-F19B-4883-8B28-CECF927CA491}" dt="2023-03-21T22:51:21.226" v="6"/>
        <pc:sldMkLst>
          <pc:docMk/>
          <pc:sldMk cId="3826263640" sldId="560"/>
        </pc:sldMkLst>
        <pc:picChg chg="del">
          <ac:chgData name="Roberto Lacasa" userId="S::rel18c@fsu.edu::56fd04ad-fbc8-419f-879a-4b0643511510" providerId="AD" clId="Web-{4995FC59-F19B-4883-8B28-CECF927CA491}" dt="2023-03-21T22:51:07.273" v="2"/>
          <ac:picMkLst>
            <pc:docMk/>
            <pc:sldMk cId="3826263640" sldId="560"/>
            <ac:picMk id="2" creationId="{B916330B-2DEF-8E19-D07C-4D640B03FC95}"/>
          </ac:picMkLst>
        </pc:picChg>
        <pc:picChg chg="del">
          <ac:chgData name="Roberto Lacasa" userId="S::rel18c@fsu.edu::56fd04ad-fbc8-419f-879a-4b0643511510" providerId="AD" clId="Web-{4995FC59-F19B-4883-8B28-CECF927CA491}" dt="2023-03-21T22:51:09.585" v="3"/>
          <ac:picMkLst>
            <pc:docMk/>
            <pc:sldMk cId="3826263640" sldId="560"/>
            <ac:picMk id="5" creationId="{D1F4C355-E18C-9F1B-A526-918FEE31E96A}"/>
          </ac:picMkLst>
        </pc:picChg>
        <pc:picChg chg="del">
          <ac:chgData name="Roberto Lacasa" userId="S::rel18c@fsu.edu::56fd04ad-fbc8-419f-879a-4b0643511510" providerId="AD" clId="Web-{4995FC59-F19B-4883-8B28-CECF927CA491}" dt="2023-03-21T22:51:05.508" v="1"/>
          <ac:picMkLst>
            <pc:docMk/>
            <pc:sldMk cId="3826263640" sldId="560"/>
            <ac:picMk id="6" creationId="{77909172-EEDF-9177-9B13-BF72B39E9A99}"/>
          </ac:picMkLst>
        </pc:picChg>
        <pc:inkChg chg="del">
          <ac:chgData name="Roberto Lacasa" userId="S::rel18c@fsu.edu::56fd04ad-fbc8-419f-879a-4b0643511510" providerId="AD" clId="Web-{4995FC59-F19B-4883-8B28-CECF927CA491}" dt="2023-03-21T22:51:15.585" v="5"/>
          <ac:inkMkLst>
            <pc:docMk/>
            <pc:sldMk cId="3826263640" sldId="560"/>
            <ac:inkMk id="9" creationId="{88AFE502-BF9E-A275-5E95-20ED4D690941}"/>
          </ac:inkMkLst>
        </pc:inkChg>
        <pc:inkChg chg="del">
          <ac:chgData name="Roberto Lacasa" userId="S::rel18c@fsu.edu::56fd04ad-fbc8-419f-879a-4b0643511510" providerId="AD" clId="Web-{4995FC59-F19B-4883-8B28-CECF927CA491}" dt="2023-03-21T22:51:15.585" v="4"/>
          <ac:inkMkLst>
            <pc:docMk/>
            <pc:sldMk cId="3826263640" sldId="560"/>
            <ac:inkMk id="10" creationId="{1670A0AD-16CF-6E6B-8C17-14DDC160C59C}"/>
          </ac:inkMkLst>
        </pc:inkChg>
      </pc:sldChg>
    </pc:docChg>
  </pc:docChgLst>
  <pc:docChgLst>
    <pc:chgData name="Tauben Brenner" userId="36cef9e0-fa1d-4eb2-971f-0eac36d8adf4" providerId="ADAL" clId="{78F367FF-D1A9-404A-A547-099D81594E5D}"/>
    <pc:docChg chg="modSld">
      <pc:chgData name="Tauben Brenner" userId="36cef9e0-fa1d-4eb2-971f-0eac36d8adf4" providerId="ADAL" clId="{78F367FF-D1A9-404A-A547-099D81594E5D}" dt="2023-03-27T22:43:06.854" v="27" actId="729"/>
      <pc:docMkLst>
        <pc:docMk/>
      </pc:docMkLst>
      <pc:sldChg chg="modSp mod">
        <pc:chgData name="Tauben Brenner" userId="36cef9e0-fa1d-4eb2-971f-0eac36d8adf4" providerId="ADAL" clId="{78F367FF-D1A9-404A-A547-099D81594E5D}" dt="2023-03-27T22:29:16.477" v="26" actId="20577"/>
        <pc:sldMkLst>
          <pc:docMk/>
          <pc:sldMk cId="109857222" sldId="256"/>
        </pc:sldMkLst>
        <pc:spChg chg="mod">
          <ac:chgData name="Tauben Brenner" userId="36cef9e0-fa1d-4eb2-971f-0eac36d8adf4" providerId="ADAL" clId="{78F367FF-D1A9-404A-A547-099D81594E5D}" dt="2023-03-27T22:29:16.477" v="26" actId="20577"/>
          <ac:spMkLst>
            <pc:docMk/>
            <pc:sldMk cId="109857222" sldId="256"/>
            <ac:spMk id="5" creationId="{5AF469CA-C14D-647D-D63E-05CE1BEA8729}"/>
          </ac:spMkLst>
        </pc:spChg>
      </pc:sldChg>
      <pc:sldChg chg="modSp mod">
        <pc:chgData name="Tauben Brenner" userId="36cef9e0-fa1d-4eb2-971f-0eac36d8adf4" providerId="ADAL" clId="{78F367FF-D1A9-404A-A547-099D81594E5D}" dt="2023-03-27T22:28:44.589" v="10" actId="20577"/>
        <pc:sldMkLst>
          <pc:docMk/>
          <pc:sldMk cId="2748157669" sldId="525"/>
        </pc:sldMkLst>
        <pc:spChg chg="mod">
          <ac:chgData name="Tauben Brenner" userId="36cef9e0-fa1d-4eb2-971f-0eac36d8adf4" providerId="ADAL" clId="{78F367FF-D1A9-404A-A547-099D81594E5D}" dt="2023-03-27T22:28:44.589" v="10" actId="20577"/>
          <ac:spMkLst>
            <pc:docMk/>
            <pc:sldMk cId="2748157669" sldId="525"/>
            <ac:spMk id="4" creationId="{5B4B3908-A6B8-A4E7-CC59-C3D79A7190E6}"/>
          </ac:spMkLst>
        </pc:spChg>
      </pc:sldChg>
      <pc:sldChg chg="mod modShow">
        <pc:chgData name="Tauben Brenner" userId="36cef9e0-fa1d-4eb2-971f-0eac36d8adf4" providerId="ADAL" clId="{78F367FF-D1A9-404A-A547-099D81594E5D}" dt="2023-03-27T22:43:06.854" v="27" actId="729"/>
        <pc:sldMkLst>
          <pc:docMk/>
          <pc:sldMk cId="2160841280" sldId="563"/>
        </pc:sldMkLst>
      </pc:sldChg>
    </pc:docChg>
  </pc:docChgLst>
  <pc:docChgLst>
    <pc:chgData name="Dominic Bellocchio" userId="S::db20fn@fsu.edu::72897a1d-d36e-4955-ac8f-d5e02d6e2286" providerId="AD" clId="Web-{DEA25FFC-F040-41D8-BAF5-D573314ADDB5}"/>
    <pc:docChg chg="modSld">
      <pc:chgData name="Dominic Bellocchio" userId="S::db20fn@fsu.edu::72897a1d-d36e-4955-ac8f-d5e02d6e2286" providerId="AD" clId="Web-{DEA25FFC-F040-41D8-BAF5-D573314ADDB5}" dt="2022-10-09T22:04:12.411" v="28"/>
      <pc:docMkLst>
        <pc:docMk/>
      </pc:docMkLst>
      <pc:sldChg chg="modSp">
        <pc:chgData name="Dominic Bellocchio" userId="S::db20fn@fsu.edu::72897a1d-d36e-4955-ac8f-d5e02d6e2286" providerId="AD" clId="Web-{DEA25FFC-F040-41D8-BAF5-D573314ADDB5}" dt="2022-10-09T21:42:48.943" v="0"/>
        <pc:sldMkLst>
          <pc:docMk/>
          <pc:sldMk cId="2537063674" sldId="269"/>
        </pc:sldMkLst>
        <pc:picChg chg="mod">
          <ac:chgData name="Dominic Bellocchio" userId="S::db20fn@fsu.edu::72897a1d-d36e-4955-ac8f-d5e02d6e2286" providerId="AD" clId="Web-{DEA25FFC-F040-41D8-BAF5-D573314ADDB5}" dt="2022-10-09T21:42:48.943" v="0"/>
          <ac:picMkLst>
            <pc:docMk/>
            <pc:sldMk cId="2537063674" sldId="269"/>
            <ac:picMk id="6" creationId="{3A82E882-D95A-C5FC-6987-B3245A813014}"/>
          </ac:picMkLst>
        </pc:picChg>
      </pc:sldChg>
      <pc:sldChg chg="addSp delSp modSp">
        <pc:chgData name="Dominic Bellocchio" userId="S::db20fn@fsu.edu::72897a1d-d36e-4955-ac8f-d5e02d6e2286" providerId="AD" clId="Web-{DEA25FFC-F040-41D8-BAF5-D573314ADDB5}" dt="2022-10-09T22:04:12.411" v="28"/>
        <pc:sldMkLst>
          <pc:docMk/>
          <pc:sldMk cId="2617518408" sldId="281"/>
        </pc:sldMkLst>
        <pc:spChg chg="add del mod">
          <ac:chgData name="Dominic Bellocchio" userId="S::db20fn@fsu.edu::72897a1d-d36e-4955-ac8f-d5e02d6e2286" providerId="AD" clId="Web-{DEA25FFC-F040-41D8-BAF5-D573314ADDB5}" dt="2022-10-09T22:02:25.659" v="26"/>
          <ac:spMkLst>
            <pc:docMk/>
            <pc:sldMk cId="2617518408" sldId="281"/>
            <ac:spMk id="10" creationId="{4D5B9EEA-BF78-DCE3-3F53-767E3FC52EE4}"/>
          </ac:spMkLst>
        </pc:spChg>
        <pc:spChg chg="add del">
          <ac:chgData name="Dominic Bellocchio" userId="S::db20fn@fsu.edu::72897a1d-d36e-4955-ac8f-d5e02d6e2286" providerId="AD" clId="Web-{DEA25FFC-F040-41D8-BAF5-D573314ADDB5}" dt="2022-10-09T22:04:12.411" v="28"/>
          <ac:spMkLst>
            <pc:docMk/>
            <pc:sldMk cId="2617518408" sldId="281"/>
            <ac:spMk id="22" creationId="{A970C69C-A8AE-35BF-9CA0-6D6581EB4554}"/>
          </ac:spMkLst>
        </pc:spChg>
        <pc:grpChg chg="mod">
          <ac:chgData name="Dominic Bellocchio" userId="S::db20fn@fsu.edu::72897a1d-d36e-4955-ac8f-d5e02d6e2286" providerId="AD" clId="Web-{DEA25FFC-F040-41D8-BAF5-D573314ADDB5}" dt="2022-10-09T22:02:05.908" v="22" actId="1076"/>
          <ac:grpSpMkLst>
            <pc:docMk/>
            <pc:sldMk cId="2617518408" sldId="281"/>
            <ac:grpSpMk id="14" creationId="{F70A905F-CE5A-4C23-C842-989647DE985E}"/>
          </ac:grpSpMkLst>
        </pc:grpChg>
        <pc:cxnChg chg="mod">
          <ac:chgData name="Dominic Bellocchio" userId="S::db20fn@fsu.edu::72897a1d-d36e-4955-ac8f-d5e02d6e2286" providerId="AD" clId="Web-{DEA25FFC-F040-41D8-BAF5-D573314ADDB5}" dt="2022-10-09T22:00:03.578" v="19"/>
          <ac:cxnSpMkLst>
            <pc:docMk/>
            <pc:sldMk cId="2617518408" sldId="281"/>
            <ac:cxnSpMk id="24" creationId="{30100BA4-AF8F-6644-8EA7-C53C4601940D}"/>
          </ac:cxnSpMkLst>
        </pc:cxnChg>
      </pc:sldChg>
      <pc:sldChg chg="modSp">
        <pc:chgData name="Dominic Bellocchio" userId="S::db20fn@fsu.edu::72897a1d-d36e-4955-ac8f-d5e02d6e2286" providerId="AD" clId="Web-{DEA25FFC-F040-41D8-BAF5-D573314ADDB5}" dt="2022-10-09T22:00:17.031" v="20"/>
        <pc:sldMkLst>
          <pc:docMk/>
          <pc:sldMk cId="563724442" sldId="291"/>
        </pc:sldMkLst>
        <pc:cxnChg chg="mod">
          <ac:chgData name="Dominic Bellocchio" userId="S::db20fn@fsu.edu::72897a1d-d36e-4955-ac8f-d5e02d6e2286" providerId="AD" clId="Web-{DEA25FFC-F040-41D8-BAF5-D573314ADDB5}" dt="2022-10-09T22:00:17.031" v="20"/>
          <ac:cxnSpMkLst>
            <pc:docMk/>
            <pc:sldMk cId="563724442" sldId="291"/>
            <ac:cxnSpMk id="66" creationId="{2BF03458-86A1-E25A-31A9-5C06A4B0EB0A}"/>
          </ac:cxnSpMkLst>
        </pc:cxnChg>
      </pc:sldChg>
      <pc:sldChg chg="delSp">
        <pc:chgData name="Dominic Bellocchio" userId="S::db20fn@fsu.edu::72897a1d-d36e-4955-ac8f-d5e02d6e2286" providerId="AD" clId="Web-{DEA25FFC-F040-41D8-BAF5-D573314ADDB5}" dt="2022-10-09T21:53:23.754" v="1"/>
        <pc:sldMkLst>
          <pc:docMk/>
          <pc:sldMk cId="2874312320" sldId="311"/>
        </pc:sldMkLst>
        <pc:spChg chg="del">
          <ac:chgData name="Dominic Bellocchio" userId="S::db20fn@fsu.edu::72897a1d-d36e-4955-ac8f-d5e02d6e2286" providerId="AD" clId="Web-{DEA25FFC-F040-41D8-BAF5-D573314ADDB5}" dt="2022-10-09T21:53:23.754" v="1"/>
          <ac:spMkLst>
            <pc:docMk/>
            <pc:sldMk cId="2874312320" sldId="311"/>
            <ac:spMk id="9" creationId="{DFEF719F-7AAA-A4F7-6E7F-66B1DC96F62F}"/>
          </ac:spMkLst>
        </pc:spChg>
      </pc:sldChg>
      <pc:sldChg chg="modSp">
        <pc:chgData name="Dominic Bellocchio" userId="S::db20fn@fsu.edu::72897a1d-d36e-4955-ac8f-d5e02d6e2286" providerId="AD" clId="Web-{DEA25FFC-F040-41D8-BAF5-D573314ADDB5}" dt="2022-10-09T21:57:22.511" v="14" actId="1076"/>
        <pc:sldMkLst>
          <pc:docMk/>
          <pc:sldMk cId="769420183" sldId="317"/>
        </pc:sldMkLst>
        <pc:spChg chg="mod">
          <ac:chgData name="Dominic Bellocchio" userId="S::db20fn@fsu.edu::72897a1d-d36e-4955-ac8f-d5e02d6e2286" providerId="AD" clId="Web-{DEA25FFC-F040-41D8-BAF5-D573314ADDB5}" dt="2022-10-09T21:57:15.777" v="13" actId="1076"/>
          <ac:spMkLst>
            <pc:docMk/>
            <pc:sldMk cId="769420183" sldId="317"/>
            <ac:spMk id="7" creationId="{7D5CA24F-A006-D65F-38D5-1164FA56CAA9}"/>
          </ac:spMkLst>
        </pc:spChg>
        <pc:spChg chg="mod">
          <ac:chgData name="Dominic Bellocchio" userId="S::db20fn@fsu.edu::72897a1d-d36e-4955-ac8f-d5e02d6e2286" providerId="AD" clId="Web-{DEA25FFC-F040-41D8-BAF5-D573314ADDB5}" dt="2022-10-09T21:57:22.511" v="14" actId="1076"/>
          <ac:spMkLst>
            <pc:docMk/>
            <pc:sldMk cId="769420183" sldId="317"/>
            <ac:spMk id="13" creationId="{3A36B40B-E2D9-0E3B-F8A2-A52EA580EBCF}"/>
          </ac:spMkLst>
        </pc:spChg>
        <pc:spChg chg="mod">
          <ac:chgData name="Dominic Bellocchio" userId="S::db20fn@fsu.edu::72897a1d-d36e-4955-ac8f-d5e02d6e2286" providerId="AD" clId="Web-{DEA25FFC-F040-41D8-BAF5-D573314ADDB5}" dt="2022-10-09T21:57:15.777" v="12" actId="1076"/>
          <ac:spMkLst>
            <pc:docMk/>
            <pc:sldMk cId="769420183" sldId="317"/>
            <ac:spMk id="15" creationId="{A982B4B0-F748-A8DE-FC22-95FE287DF368}"/>
          </ac:spMkLst>
        </pc:spChg>
        <pc:spChg chg="mod">
          <ac:chgData name="Dominic Bellocchio" userId="S::db20fn@fsu.edu::72897a1d-d36e-4955-ac8f-d5e02d6e2286" providerId="AD" clId="Web-{DEA25FFC-F040-41D8-BAF5-D573314ADDB5}" dt="2022-10-09T21:57:15.777" v="11" actId="1076"/>
          <ac:spMkLst>
            <pc:docMk/>
            <pc:sldMk cId="769420183" sldId="317"/>
            <ac:spMk id="16" creationId="{C4A24CF1-DACA-0E32-FB3A-6523EDCBD49C}"/>
          </ac:spMkLst>
        </pc:spChg>
      </pc:sldChg>
    </pc:docChg>
  </pc:docChgLst>
  <pc:docChgLst>
    <pc:chgData name="Dominic Bellocchio" userId="S::db20fn@fsu.edu::72897a1d-d36e-4955-ac8f-d5e02d6e2286" providerId="AD" clId="Web-{11834E79-1DA7-40A0-9585-3B32BCFCFDE6}"/>
    <pc:docChg chg="addSld modSld sldOrd addMainMaster modMainMaster">
      <pc:chgData name="Dominic Bellocchio" userId="S::db20fn@fsu.edu::72897a1d-d36e-4955-ac8f-d5e02d6e2286" providerId="AD" clId="Web-{11834E79-1DA7-40A0-9585-3B32BCFCFDE6}" dt="2022-10-06T19:03:36.275" v="252" actId="1076"/>
      <pc:docMkLst>
        <pc:docMk/>
      </pc:docMkLst>
      <pc:sldChg chg="addSp modSp">
        <pc:chgData name="Dominic Bellocchio" userId="S::db20fn@fsu.edu::72897a1d-d36e-4955-ac8f-d5e02d6e2286" providerId="AD" clId="Web-{11834E79-1DA7-40A0-9585-3B32BCFCFDE6}" dt="2022-10-06T17:23:48.463" v="4"/>
        <pc:sldMkLst>
          <pc:docMk/>
          <pc:sldMk cId="1972839122" sldId="260"/>
        </pc:sldMkLst>
        <pc:spChg chg="mod">
          <ac:chgData name="Dominic Bellocchio" userId="S::db20fn@fsu.edu::72897a1d-d36e-4955-ac8f-d5e02d6e2286" providerId="AD" clId="Web-{11834E79-1DA7-40A0-9585-3B32BCFCFDE6}" dt="2022-10-06T17:23:24.025" v="2" actId="1076"/>
          <ac:spMkLst>
            <pc:docMk/>
            <pc:sldMk cId="1972839122" sldId="260"/>
            <ac:spMk id="6" creationId="{86589CC8-1CBB-3D5C-077A-CE928CC85224}"/>
          </ac:spMkLst>
        </pc:spChg>
        <pc:spChg chg="add ord">
          <ac:chgData name="Dominic Bellocchio" userId="S::db20fn@fsu.edu::72897a1d-d36e-4955-ac8f-d5e02d6e2286" providerId="AD" clId="Web-{11834E79-1DA7-40A0-9585-3B32BCFCFDE6}" dt="2022-10-06T17:23:48.463" v="4"/>
          <ac:spMkLst>
            <pc:docMk/>
            <pc:sldMk cId="1972839122" sldId="260"/>
            <ac:spMk id="8" creationId="{F03602C6-0025-2BDB-785D-1F133BD6DCAB}"/>
          </ac:spMkLst>
        </pc:spChg>
        <pc:spChg chg="mod">
          <ac:chgData name="Dominic Bellocchio" userId="S::db20fn@fsu.edu::72897a1d-d36e-4955-ac8f-d5e02d6e2286" providerId="AD" clId="Web-{11834E79-1DA7-40A0-9585-3B32BCFCFDE6}" dt="2022-10-06T17:22:57.743" v="0" actId="1076"/>
          <ac:spMkLst>
            <pc:docMk/>
            <pc:sldMk cId="1972839122" sldId="260"/>
            <ac:spMk id="10" creationId="{7F6188C1-FFE7-B131-6F5C-6C0A6EF3C384}"/>
          </ac:spMkLst>
        </pc:spChg>
        <pc:picChg chg="mod">
          <ac:chgData name="Dominic Bellocchio" userId="S::db20fn@fsu.edu::72897a1d-d36e-4955-ac8f-d5e02d6e2286" providerId="AD" clId="Web-{11834E79-1DA7-40A0-9585-3B32BCFCFDE6}" dt="2022-10-06T17:23:11.228" v="1" actId="1076"/>
          <ac:picMkLst>
            <pc:docMk/>
            <pc:sldMk cId="1972839122" sldId="260"/>
            <ac:picMk id="7" creationId="{3EC90CD0-5B12-EFDB-8F64-861E733B015B}"/>
          </ac:picMkLst>
        </pc:picChg>
      </pc:sldChg>
      <pc:sldChg chg="addSp modSp">
        <pc:chgData name="Dominic Bellocchio" userId="S::db20fn@fsu.edu::72897a1d-d36e-4955-ac8f-d5e02d6e2286" providerId="AD" clId="Web-{11834E79-1DA7-40A0-9585-3B32BCFCFDE6}" dt="2022-10-06T17:30:39.695" v="28" actId="1076"/>
        <pc:sldMkLst>
          <pc:docMk/>
          <pc:sldMk cId="3440299693" sldId="266"/>
        </pc:sldMkLst>
        <pc:spChg chg="add ord">
          <ac:chgData name="Dominic Bellocchio" userId="S::db20fn@fsu.edu::72897a1d-d36e-4955-ac8f-d5e02d6e2286" providerId="AD" clId="Web-{11834E79-1DA7-40A0-9585-3B32BCFCFDE6}" dt="2022-10-06T17:25:52.623" v="11"/>
          <ac:spMkLst>
            <pc:docMk/>
            <pc:sldMk cId="3440299693" sldId="266"/>
            <ac:spMk id="7" creationId="{7D5CA24F-A006-D65F-38D5-1164FA56CAA9}"/>
          </ac:spMkLst>
        </pc:spChg>
        <pc:spChg chg="mod">
          <ac:chgData name="Dominic Bellocchio" userId="S::db20fn@fsu.edu::72897a1d-d36e-4955-ac8f-d5e02d6e2286" providerId="AD" clId="Web-{11834E79-1DA7-40A0-9585-3B32BCFCFDE6}" dt="2022-10-06T17:24:31.558" v="8" actId="1076"/>
          <ac:spMkLst>
            <pc:docMk/>
            <pc:sldMk cId="3440299693" sldId="266"/>
            <ac:spMk id="10" creationId="{7F6188C1-FFE7-B131-6F5C-6C0A6EF3C384}"/>
          </ac:spMkLst>
        </pc:spChg>
        <pc:spChg chg="mod">
          <ac:chgData name="Dominic Bellocchio" userId="S::db20fn@fsu.edu::72897a1d-d36e-4955-ac8f-d5e02d6e2286" providerId="AD" clId="Web-{11834E79-1DA7-40A0-9585-3B32BCFCFDE6}" dt="2022-10-06T17:30:35.195" v="27" actId="1076"/>
          <ac:spMkLst>
            <pc:docMk/>
            <pc:sldMk cId="3440299693" sldId="266"/>
            <ac:spMk id="11" creationId="{198CD8C0-7369-B6B8-06E9-FDBD259EB2AB}"/>
          </ac:spMkLst>
        </pc:spChg>
        <pc:picChg chg="mod">
          <ac:chgData name="Dominic Bellocchio" userId="S::db20fn@fsu.edu::72897a1d-d36e-4955-ac8f-d5e02d6e2286" providerId="AD" clId="Web-{11834E79-1DA7-40A0-9585-3B32BCFCFDE6}" dt="2022-10-06T17:30:39.695" v="28" actId="1076"/>
          <ac:picMkLst>
            <pc:docMk/>
            <pc:sldMk cId="3440299693" sldId="266"/>
            <ac:picMk id="13" creationId="{0543D3ED-F931-2E4E-F11B-D4F00014B6ED}"/>
          </ac:picMkLst>
        </pc:picChg>
      </pc:sldChg>
      <pc:sldChg chg="addSp delSp modSp">
        <pc:chgData name="Dominic Bellocchio" userId="S::db20fn@fsu.edu::72897a1d-d36e-4955-ac8f-d5e02d6e2286" providerId="AD" clId="Web-{11834E79-1DA7-40A0-9585-3B32BCFCFDE6}" dt="2022-10-06T18:48:44.169" v="192" actId="20577"/>
        <pc:sldMkLst>
          <pc:docMk/>
          <pc:sldMk cId="379026362" sldId="267"/>
        </pc:sldMkLst>
        <pc:spChg chg="add ord">
          <ac:chgData name="Dominic Bellocchio" userId="S::db20fn@fsu.edu::72897a1d-d36e-4955-ac8f-d5e02d6e2286" providerId="AD" clId="Web-{11834E79-1DA7-40A0-9585-3B32BCFCFDE6}" dt="2022-10-06T17:26:11.374" v="13"/>
          <ac:spMkLst>
            <pc:docMk/>
            <pc:sldMk cId="379026362" sldId="267"/>
            <ac:spMk id="7" creationId="{25BEF064-CC08-F7FF-C0C8-FF7E0CFF328A}"/>
          </ac:spMkLst>
        </pc:spChg>
        <pc:spChg chg="mod">
          <ac:chgData name="Dominic Bellocchio" userId="S::db20fn@fsu.edu::72897a1d-d36e-4955-ac8f-d5e02d6e2286" providerId="AD" clId="Web-{11834E79-1DA7-40A0-9585-3B32BCFCFDE6}" dt="2022-10-06T17:29:15.020" v="21" actId="1076"/>
          <ac:spMkLst>
            <pc:docMk/>
            <pc:sldMk cId="379026362" sldId="267"/>
            <ac:spMk id="10" creationId="{7F6188C1-FFE7-B131-6F5C-6C0A6EF3C384}"/>
          </ac:spMkLst>
        </pc:spChg>
        <pc:spChg chg="mod">
          <ac:chgData name="Dominic Bellocchio" userId="S::db20fn@fsu.edu::72897a1d-d36e-4955-ac8f-d5e02d6e2286" providerId="AD" clId="Web-{11834E79-1DA7-40A0-9585-3B32BCFCFDE6}" dt="2022-10-06T18:14:09.698" v="150" actId="20577"/>
          <ac:spMkLst>
            <pc:docMk/>
            <pc:sldMk cId="379026362" sldId="267"/>
            <ac:spMk id="11" creationId="{198CD8C0-7369-B6B8-06E9-FDBD259EB2AB}"/>
          </ac:spMkLst>
        </pc:spChg>
        <pc:spChg chg="del">
          <ac:chgData name="Dominic Bellocchio" userId="S::db20fn@fsu.edu::72897a1d-d36e-4955-ac8f-d5e02d6e2286" providerId="AD" clId="Web-{11834E79-1DA7-40A0-9585-3B32BCFCFDE6}" dt="2022-10-06T18:14:20.308" v="152"/>
          <ac:spMkLst>
            <pc:docMk/>
            <pc:sldMk cId="379026362" sldId="267"/>
            <ac:spMk id="14" creationId="{253E25CD-109F-3D31-201B-407AC023B941}"/>
          </ac:spMkLst>
        </pc:spChg>
        <pc:spChg chg="mod">
          <ac:chgData name="Dominic Bellocchio" userId="S::db20fn@fsu.edu::72897a1d-d36e-4955-ac8f-d5e02d6e2286" providerId="AD" clId="Web-{11834E79-1DA7-40A0-9585-3B32BCFCFDE6}" dt="2022-10-06T18:48:39.059" v="191" actId="20577"/>
          <ac:spMkLst>
            <pc:docMk/>
            <pc:sldMk cId="379026362" sldId="267"/>
            <ac:spMk id="17" creationId="{1BA4F37A-C477-0070-6BF1-FF268181DFBE}"/>
          </ac:spMkLst>
        </pc:spChg>
        <pc:spChg chg="mod">
          <ac:chgData name="Dominic Bellocchio" userId="S::db20fn@fsu.edu::72897a1d-d36e-4955-ac8f-d5e02d6e2286" providerId="AD" clId="Web-{11834E79-1DA7-40A0-9585-3B32BCFCFDE6}" dt="2022-10-06T18:48:44.169" v="192" actId="20577"/>
          <ac:spMkLst>
            <pc:docMk/>
            <pc:sldMk cId="379026362" sldId="267"/>
            <ac:spMk id="20" creationId="{39F7387B-2CDB-FE4B-1C33-5D67986D4D54}"/>
          </ac:spMkLst>
        </pc:spChg>
        <pc:spChg chg="del">
          <ac:chgData name="Dominic Bellocchio" userId="S::db20fn@fsu.edu::72897a1d-d36e-4955-ac8f-d5e02d6e2286" providerId="AD" clId="Web-{11834E79-1DA7-40A0-9585-3B32BCFCFDE6}" dt="2022-10-06T18:14:14.917" v="151"/>
          <ac:spMkLst>
            <pc:docMk/>
            <pc:sldMk cId="379026362" sldId="267"/>
            <ac:spMk id="22" creationId="{0229402F-E226-7A0D-A75D-CD2474BF5690}"/>
          </ac:spMkLst>
        </pc:spChg>
        <pc:grpChg chg="add mod">
          <ac:chgData name="Dominic Bellocchio" userId="S::db20fn@fsu.edu::72897a1d-d36e-4955-ac8f-d5e02d6e2286" providerId="AD" clId="Web-{11834E79-1DA7-40A0-9585-3B32BCFCFDE6}" dt="2022-10-06T18:14:29.261" v="153" actId="14100"/>
          <ac:grpSpMkLst>
            <pc:docMk/>
            <pc:sldMk cId="379026362" sldId="267"/>
            <ac:grpSpMk id="12" creationId="{8D6324A7-C75D-496F-FC39-291FA85961FE}"/>
          </ac:grpSpMkLst>
        </pc:grpChg>
        <pc:grpChg chg="add mod">
          <ac:chgData name="Dominic Bellocchio" userId="S::db20fn@fsu.edu::72897a1d-d36e-4955-ac8f-d5e02d6e2286" providerId="AD" clId="Web-{11834E79-1DA7-40A0-9585-3B32BCFCFDE6}" dt="2022-10-06T18:09:53.080" v="101" actId="1076"/>
          <ac:grpSpMkLst>
            <pc:docMk/>
            <pc:sldMk cId="379026362" sldId="267"/>
            <ac:grpSpMk id="13" creationId="{B612543B-AF55-4C4A-5324-9D633EEE1FB8}"/>
          </ac:grpSpMkLst>
        </pc:grpChg>
        <pc:picChg chg="mod">
          <ac:chgData name="Dominic Bellocchio" userId="S::db20fn@fsu.edu::72897a1d-d36e-4955-ac8f-d5e02d6e2286" providerId="AD" clId="Web-{11834E79-1DA7-40A0-9585-3B32BCFCFDE6}" dt="2022-10-06T17:29:33.146" v="23" actId="1076"/>
          <ac:picMkLst>
            <pc:docMk/>
            <pc:sldMk cId="379026362" sldId="267"/>
            <ac:picMk id="2" creationId="{283A3C84-DCE5-E1F3-1891-A18EBB85EBE7}"/>
          </ac:picMkLst>
        </pc:picChg>
      </pc:sldChg>
      <pc:sldChg chg="addSp delSp modSp add replId">
        <pc:chgData name="Dominic Bellocchio" userId="S::db20fn@fsu.edu::72897a1d-d36e-4955-ac8f-d5e02d6e2286" providerId="AD" clId="Web-{11834E79-1DA7-40A0-9585-3B32BCFCFDE6}" dt="2022-10-06T17:56:15.227" v="88" actId="1076"/>
        <pc:sldMkLst>
          <pc:docMk/>
          <pc:sldMk cId="1074204978" sldId="268"/>
        </pc:sldMkLst>
        <pc:spChg chg="del">
          <ac:chgData name="Dominic Bellocchio" userId="S::db20fn@fsu.edu::72897a1d-d36e-4955-ac8f-d5e02d6e2286" providerId="AD" clId="Web-{11834E79-1DA7-40A0-9585-3B32BCFCFDE6}" dt="2022-10-06T17:55:30.741" v="75"/>
          <ac:spMkLst>
            <pc:docMk/>
            <pc:sldMk cId="1074204978" sldId="268"/>
            <ac:spMk id="2" creationId="{A7F7C30E-DA44-BBFA-F554-AF96694C1EBA}"/>
          </ac:spMkLst>
        </pc:spChg>
        <pc:spChg chg="del">
          <ac:chgData name="Dominic Bellocchio" userId="S::db20fn@fsu.edu::72897a1d-d36e-4955-ac8f-d5e02d6e2286" providerId="AD" clId="Web-{11834E79-1DA7-40A0-9585-3B32BCFCFDE6}" dt="2022-10-06T17:55:33.179" v="76"/>
          <ac:spMkLst>
            <pc:docMk/>
            <pc:sldMk cId="1074204978" sldId="268"/>
            <ac:spMk id="4" creationId="{733ED7EE-5B9C-2DA5-637C-25F4FAAA6889}"/>
          </ac:spMkLst>
        </pc:spChg>
        <pc:spChg chg="mod">
          <ac:chgData name="Dominic Bellocchio" userId="S::db20fn@fsu.edu::72897a1d-d36e-4955-ac8f-d5e02d6e2286" providerId="AD" clId="Web-{11834E79-1DA7-40A0-9585-3B32BCFCFDE6}" dt="2022-10-06T17:56:13.899" v="86" actId="1076"/>
          <ac:spMkLst>
            <pc:docMk/>
            <pc:sldMk cId="1074204978" sldId="268"/>
            <ac:spMk id="7" creationId="{7D5CA24F-A006-D65F-38D5-1164FA56CAA9}"/>
          </ac:spMkLst>
        </pc:spChg>
        <pc:spChg chg="mod">
          <ac:chgData name="Dominic Bellocchio" userId="S::db20fn@fsu.edu::72897a1d-d36e-4955-ac8f-d5e02d6e2286" providerId="AD" clId="Web-{11834E79-1DA7-40A0-9585-3B32BCFCFDE6}" dt="2022-10-06T17:32:59.027" v="46" actId="20577"/>
          <ac:spMkLst>
            <pc:docMk/>
            <pc:sldMk cId="1074204978" sldId="268"/>
            <ac:spMk id="11" creationId="{198CD8C0-7369-B6B8-06E9-FDBD259EB2AB}"/>
          </ac:spMkLst>
        </pc:spChg>
        <pc:spChg chg="mod">
          <ac:chgData name="Dominic Bellocchio" userId="S::db20fn@fsu.edu::72897a1d-d36e-4955-ac8f-d5e02d6e2286" providerId="AD" clId="Web-{11834E79-1DA7-40A0-9585-3B32BCFCFDE6}" dt="2022-10-06T17:56:15.227" v="88" actId="1076"/>
          <ac:spMkLst>
            <pc:docMk/>
            <pc:sldMk cId="1074204978" sldId="268"/>
            <ac:spMk id="16" creationId="{95ED9FFC-99CB-80A3-EBD4-DF568EBF14EF}"/>
          </ac:spMkLst>
        </pc:spChg>
        <pc:spChg chg="mod">
          <ac:chgData name="Dominic Bellocchio" userId="S::db20fn@fsu.edu::72897a1d-d36e-4955-ac8f-d5e02d6e2286" providerId="AD" clId="Web-{11834E79-1DA7-40A0-9585-3B32BCFCFDE6}" dt="2022-10-06T17:56:15.227" v="87" actId="1076"/>
          <ac:spMkLst>
            <pc:docMk/>
            <pc:sldMk cId="1074204978" sldId="268"/>
            <ac:spMk id="18" creationId="{09BA3DDD-3435-786E-96E3-1D584DC3335E}"/>
          </ac:spMkLst>
        </pc:spChg>
        <pc:picChg chg="add del mod">
          <ac:chgData name="Dominic Bellocchio" userId="S::db20fn@fsu.edu::72897a1d-d36e-4955-ac8f-d5e02d6e2286" providerId="AD" clId="Web-{11834E79-1DA7-40A0-9585-3B32BCFCFDE6}" dt="2022-10-06T17:34:04.920" v="48"/>
          <ac:picMkLst>
            <pc:docMk/>
            <pc:sldMk cId="1074204978" sldId="268"/>
            <ac:picMk id="6" creationId="{EFFC4772-F8C7-5C8F-67ED-E9D8D0F7F4DC}"/>
          </ac:picMkLst>
        </pc:picChg>
        <pc:picChg chg="add mod">
          <ac:chgData name="Dominic Bellocchio" userId="S::db20fn@fsu.edu::72897a1d-d36e-4955-ac8f-d5e02d6e2286" providerId="AD" clId="Web-{11834E79-1DA7-40A0-9585-3B32BCFCFDE6}" dt="2022-10-06T17:34:13.764" v="50" actId="1076"/>
          <ac:picMkLst>
            <pc:docMk/>
            <pc:sldMk cId="1074204978" sldId="268"/>
            <ac:picMk id="8" creationId="{E0BA73E2-E9FA-A0CC-15B0-BD8824941592}"/>
          </ac:picMkLst>
        </pc:picChg>
        <pc:picChg chg="add del">
          <ac:chgData name="Dominic Bellocchio" userId="S::db20fn@fsu.edu::72897a1d-d36e-4955-ac8f-d5e02d6e2286" providerId="AD" clId="Web-{11834E79-1DA7-40A0-9585-3B32BCFCFDE6}" dt="2022-10-06T17:34:32.593" v="52"/>
          <ac:picMkLst>
            <pc:docMk/>
            <pc:sldMk cId="1074204978" sldId="268"/>
            <ac:picMk id="12" creationId="{02A8ADF2-5171-FCB4-20D0-D4D8448C8558}"/>
          </ac:picMkLst>
        </pc:picChg>
        <pc:picChg chg="del">
          <ac:chgData name="Dominic Bellocchio" userId="S::db20fn@fsu.edu::72897a1d-d36e-4955-ac8f-d5e02d6e2286" providerId="AD" clId="Web-{11834E79-1DA7-40A0-9585-3B32BCFCFDE6}" dt="2022-10-06T17:31:58.229" v="42"/>
          <ac:picMkLst>
            <pc:docMk/>
            <pc:sldMk cId="1074204978" sldId="268"/>
            <ac:picMk id="13" creationId="{0543D3ED-F931-2E4E-F11B-D4F00014B6ED}"/>
          </ac:picMkLst>
        </pc:picChg>
      </pc:sldChg>
      <pc:sldChg chg="addSp delSp modSp add replId">
        <pc:chgData name="Dominic Bellocchio" userId="S::db20fn@fsu.edu::72897a1d-d36e-4955-ac8f-d5e02d6e2286" providerId="AD" clId="Web-{11834E79-1DA7-40A0-9585-3B32BCFCFDE6}" dt="2022-10-06T17:56:55.869" v="90"/>
        <pc:sldMkLst>
          <pc:docMk/>
          <pc:sldMk cId="2537063674" sldId="269"/>
        </pc:sldMkLst>
        <pc:spChg chg="del">
          <ac:chgData name="Dominic Bellocchio" userId="S::db20fn@fsu.edu::72897a1d-d36e-4955-ac8f-d5e02d6e2286" providerId="AD" clId="Web-{11834E79-1DA7-40A0-9585-3B32BCFCFDE6}" dt="2022-10-06T17:55:37.476" v="77"/>
          <ac:spMkLst>
            <pc:docMk/>
            <pc:sldMk cId="2537063674" sldId="269"/>
            <ac:spMk id="2" creationId="{A7F7C30E-DA44-BBFA-F554-AF96694C1EBA}"/>
          </ac:spMkLst>
        </pc:spChg>
        <pc:spChg chg="del">
          <ac:chgData name="Dominic Bellocchio" userId="S::db20fn@fsu.edu::72897a1d-d36e-4955-ac8f-d5e02d6e2286" providerId="AD" clId="Web-{11834E79-1DA7-40A0-9585-3B32BCFCFDE6}" dt="2022-10-06T17:55:39.866" v="78"/>
          <ac:spMkLst>
            <pc:docMk/>
            <pc:sldMk cId="2537063674" sldId="269"/>
            <ac:spMk id="4" creationId="{733ED7EE-5B9C-2DA5-637C-25F4FAAA6889}"/>
          </ac:spMkLst>
        </pc:spChg>
        <pc:spChg chg="mod">
          <ac:chgData name="Dominic Bellocchio" userId="S::db20fn@fsu.edu::72897a1d-d36e-4955-ac8f-d5e02d6e2286" providerId="AD" clId="Web-{11834E79-1DA7-40A0-9585-3B32BCFCFDE6}" dt="2022-10-06T17:54:37.990" v="68" actId="20577"/>
          <ac:spMkLst>
            <pc:docMk/>
            <pc:sldMk cId="2537063674" sldId="269"/>
            <ac:spMk id="11" creationId="{198CD8C0-7369-B6B8-06E9-FDBD259EB2AB}"/>
          </ac:spMkLst>
        </pc:spChg>
        <pc:spChg chg="del">
          <ac:chgData name="Dominic Bellocchio" userId="S::db20fn@fsu.edu::72897a1d-d36e-4955-ac8f-d5e02d6e2286" providerId="AD" clId="Web-{11834E79-1DA7-40A0-9585-3B32BCFCFDE6}" dt="2022-10-06T17:56:54.275" v="89"/>
          <ac:spMkLst>
            <pc:docMk/>
            <pc:sldMk cId="2537063674" sldId="269"/>
            <ac:spMk id="16" creationId="{95ED9FFC-99CB-80A3-EBD4-DF568EBF14EF}"/>
          </ac:spMkLst>
        </pc:spChg>
        <pc:spChg chg="del">
          <ac:chgData name="Dominic Bellocchio" userId="S::db20fn@fsu.edu::72897a1d-d36e-4955-ac8f-d5e02d6e2286" providerId="AD" clId="Web-{11834E79-1DA7-40A0-9585-3B32BCFCFDE6}" dt="2022-10-06T17:56:55.869" v="90"/>
          <ac:spMkLst>
            <pc:docMk/>
            <pc:sldMk cId="2537063674" sldId="269"/>
            <ac:spMk id="18" creationId="{09BA3DDD-3435-786E-96E3-1D584DC3335E}"/>
          </ac:spMkLst>
        </pc:spChg>
        <pc:picChg chg="add mod">
          <ac:chgData name="Dominic Bellocchio" userId="S::db20fn@fsu.edu::72897a1d-d36e-4955-ac8f-d5e02d6e2286" providerId="AD" clId="Web-{11834E79-1DA7-40A0-9585-3B32BCFCFDE6}" dt="2022-10-06T17:55:10.975" v="74" actId="1076"/>
          <ac:picMkLst>
            <pc:docMk/>
            <pc:sldMk cId="2537063674" sldId="269"/>
            <ac:picMk id="6" creationId="{3A82E882-D95A-C5FC-6987-B3245A813014}"/>
          </ac:picMkLst>
        </pc:picChg>
        <pc:picChg chg="del">
          <ac:chgData name="Dominic Bellocchio" userId="S::db20fn@fsu.edu::72897a1d-d36e-4955-ac8f-d5e02d6e2286" providerId="AD" clId="Web-{11834E79-1DA7-40A0-9585-3B32BCFCFDE6}" dt="2022-10-06T17:54:44.974" v="70"/>
          <ac:picMkLst>
            <pc:docMk/>
            <pc:sldMk cId="2537063674" sldId="269"/>
            <ac:picMk id="8" creationId="{E0BA73E2-E9FA-A0CC-15B0-BD8824941592}"/>
          </ac:picMkLst>
        </pc:picChg>
      </pc:sldChg>
      <pc:sldChg chg="modSp ord">
        <pc:chgData name="Dominic Bellocchio" userId="S::db20fn@fsu.edu::72897a1d-d36e-4955-ac8f-d5e02d6e2286" providerId="AD" clId="Web-{11834E79-1DA7-40A0-9585-3B32BCFCFDE6}" dt="2022-10-06T19:03:36.275" v="252" actId="1076"/>
        <pc:sldMkLst>
          <pc:docMk/>
          <pc:sldMk cId="358661293" sldId="270"/>
        </pc:sldMkLst>
        <pc:spChg chg="mod">
          <ac:chgData name="Dominic Bellocchio" userId="S::db20fn@fsu.edu::72897a1d-d36e-4955-ac8f-d5e02d6e2286" providerId="AD" clId="Web-{11834E79-1DA7-40A0-9585-3B32BCFCFDE6}" dt="2022-10-06T19:03:36.275" v="252" actId="1076"/>
          <ac:spMkLst>
            <pc:docMk/>
            <pc:sldMk cId="358661293" sldId="270"/>
            <ac:spMk id="6" creationId="{86589CC8-1CBB-3D5C-077A-CE928CC85224}"/>
          </ac:spMkLst>
        </pc:spChg>
        <pc:spChg chg="mod">
          <ac:chgData name="Dominic Bellocchio" userId="S::db20fn@fsu.edu::72897a1d-d36e-4955-ac8f-d5e02d6e2286" providerId="AD" clId="Web-{11834E79-1DA7-40A0-9585-3B32BCFCFDE6}" dt="2022-10-06T18:54:11.351" v="195"/>
          <ac:spMkLst>
            <pc:docMk/>
            <pc:sldMk cId="358661293" sldId="270"/>
            <ac:spMk id="10" creationId="{7F6188C1-FFE7-B131-6F5C-6C0A6EF3C384}"/>
          </ac:spMkLst>
        </pc:spChg>
      </pc:sldChg>
      <pc:sldChg chg="addSp delSp modSp add replId">
        <pc:chgData name="Dominic Bellocchio" userId="S::db20fn@fsu.edu::72897a1d-d36e-4955-ac8f-d5e02d6e2286" providerId="AD" clId="Web-{11834E79-1DA7-40A0-9585-3B32BCFCFDE6}" dt="2022-10-06T18:41:32.921" v="187" actId="1076"/>
        <pc:sldMkLst>
          <pc:docMk/>
          <pc:sldMk cId="761491810" sldId="273"/>
        </pc:sldMkLst>
        <pc:spChg chg="mod">
          <ac:chgData name="Dominic Bellocchio" userId="S::db20fn@fsu.edu::72897a1d-d36e-4955-ac8f-d5e02d6e2286" providerId="AD" clId="Web-{11834E79-1DA7-40A0-9585-3B32BCFCFDE6}" dt="2022-10-06T18:14:01.791" v="134" actId="20577"/>
          <ac:spMkLst>
            <pc:docMk/>
            <pc:sldMk cId="761491810" sldId="273"/>
            <ac:spMk id="11" creationId="{198CD8C0-7369-B6B8-06E9-FDBD259EB2AB}"/>
          </ac:spMkLst>
        </pc:spChg>
        <pc:grpChg chg="del">
          <ac:chgData name="Dominic Bellocchio" userId="S::db20fn@fsu.edu::72897a1d-d36e-4955-ac8f-d5e02d6e2286" providerId="AD" clId="Web-{11834E79-1DA7-40A0-9585-3B32BCFCFDE6}" dt="2022-10-06T18:15:26.497" v="156"/>
          <ac:grpSpMkLst>
            <pc:docMk/>
            <pc:sldMk cId="761491810" sldId="273"/>
            <ac:grpSpMk id="12" creationId="{8D6324A7-C75D-496F-FC39-291FA85961FE}"/>
          </ac:grpSpMkLst>
        </pc:grpChg>
        <pc:grpChg chg="del">
          <ac:chgData name="Dominic Bellocchio" userId="S::db20fn@fsu.edu::72897a1d-d36e-4955-ac8f-d5e02d6e2286" providerId="AD" clId="Web-{11834E79-1DA7-40A0-9585-3B32BCFCFDE6}" dt="2022-10-06T18:15:32.466" v="157"/>
          <ac:grpSpMkLst>
            <pc:docMk/>
            <pc:sldMk cId="761491810" sldId="273"/>
            <ac:grpSpMk id="13" creationId="{B612543B-AF55-4C4A-5324-9D633EEE1FB8}"/>
          </ac:grpSpMkLst>
        </pc:grpChg>
        <pc:picChg chg="add del mod">
          <ac:chgData name="Dominic Bellocchio" userId="S::db20fn@fsu.edu::72897a1d-d36e-4955-ac8f-d5e02d6e2286" providerId="AD" clId="Web-{11834E79-1DA7-40A0-9585-3B32BCFCFDE6}" dt="2022-10-06T18:27:45.004" v="164"/>
          <ac:picMkLst>
            <pc:docMk/>
            <pc:sldMk cId="761491810" sldId="273"/>
            <ac:picMk id="4" creationId="{12AC3F96-F037-5365-92A5-C4DCB9B5DC36}"/>
          </ac:picMkLst>
        </pc:picChg>
        <pc:picChg chg="add mod">
          <ac:chgData name="Dominic Bellocchio" userId="S::db20fn@fsu.edu::72897a1d-d36e-4955-ac8f-d5e02d6e2286" providerId="AD" clId="Web-{11834E79-1DA7-40A0-9585-3B32BCFCFDE6}" dt="2022-10-06T18:41:32.905" v="186" actId="1076"/>
          <ac:picMkLst>
            <pc:docMk/>
            <pc:sldMk cId="761491810" sldId="273"/>
            <ac:picMk id="15" creationId="{08607648-62B5-447E-AA56-9FE4F115E2AC}"/>
          </ac:picMkLst>
        </pc:picChg>
        <pc:picChg chg="add del mod">
          <ac:chgData name="Dominic Bellocchio" userId="S::db20fn@fsu.edu::72897a1d-d36e-4955-ac8f-d5e02d6e2286" providerId="AD" clId="Web-{11834E79-1DA7-40A0-9585-3B32BCFCFDE6}" dt="2022-10-06T18:39:37.495" v="171"/>
          <ac:picMkLst>
            <pc:docMk/>
            <pc:sldMk cId="761491810" sldId="273"/>
            <ac:picMk id="16" creationId="{9A379ACB-02DB-4770-72E9-3AA56D860A7E}"/>
          </ac:picMkLst>
        </pc:picChg>
        <pc:picChg chg="add mod">
          <ac:chgData name="Dominic Bellocchio" userId="S::db20fn@fsu.edu::72897a1d-d36e-4955-ac8f-d5e02d6e2286" providerId="AD" clId="Web-{11834E79-1DA7-40A0-9585-3B32BCFCFDE6}" dt="2022-10-06T18:41:32.921" v="187" actId="1076"/>
          <ac:picMkLst>
            <pc:docMk/>
            <pc:sldMk cId="761491810" sldId="273"/>
            <ac:picMk id="18" creationId="{45B466E0-8316-6A43-3E23-644ECBB348E7}"/>
          </ac:picMkLst>
        </pc:picChg>
        <pc:picChg chg="add mod">
          <ac:chgData name="Dominic Bellocchio" userId="S::db20fn@fsu.edu::72897a1d-d36e-4955-ac8f-d5e02d6e2286" providerId="AD" clId="Web-{11834E79-1DA7-40A0-9585-3B32BCFCFDE6}" dt="2022-10-06T18:41:32.890" v="185" actId="1076"/>
          <ac:picMkLst>
            <pc:docMk/>
            <pc:sldMk cId="761491810" sldId="273"/>
            <ac:picMk id="19" creationId="{FD2E04A7-9F41-460F-4789-4F1364F5C081}"/>
          </ac:picMkLst>
        </pc:picChg>
      </pc:sldChg>
      <pc:sldChg chg="addSp delSp modSp add ord">
        <pc:chgData name="Dominic Bellocchio" userId="S::db20fn@fsu.edu::72897a1d-d36e-4955-ac8f-d5e02d6e2286" providerId="AD" clId="Web-{11834E79-1DA7-40A0-9585-3B32BCFCFDE6}" dt="2022-10-06T19:01:42.427" v="251"/>
        <pc:sldMkLst>
          <pc:docMk/>
          <pc:sldMk cId="2730253556" sldId="276"/>
        </pc:sldMkLst>
        <pc:spChg chg="del">
          <ac:chgData name="Dominic Bellocchio" userId="S::db20fn@fsu.edu::72897a1d-d36e-4955-ac8f-d5e02d6e2286" providerId="AD" clId="Web-{11834E79-1DA7-40A0-9585-3B32BCFCFDE6}" dt="2022-10-06T18:57:22.919" v="221"/>
          <ac:spMkLst>
            <pc:docMk/>
            <pc:sldMk cId="2730253556" sldId="276"/>
            <ac:spMk id="2" creationId="{497137E0-9B5C-334A-92FC-64814CCE4A04}"/>
          </ac:spMkLst>
        </pc:spChg>
        <pc:spChg chg="mod ord">
          <ac:chgData name="Dominic Bellocchio" userId="S::db20fn@fsu.edu::72897a1d-d36e-4955-ac8f-d5e02d6e2286" providerId="AD" clId="Web-{11834E79-1DA7-40A0-9585-3B32BCFCFDE6}" dt="2022-10-06T18:57:46.826" v="226"/>
          <ac:spMkLst>
            <pc:docMk/>
            <pc:sldMk cId="2730253556" sldId="276"/>
            <ac:spMk id="6" creationId="{74871E2A-85FD-724D-BA68-30929C144BA9}"/>
          </ac:spMkLst>
        </pc:spChg>
        <pc:spChg chg="mod">
          <ac:chgData name="Dominic Bellocchio" userId="S::db20fn@fsu.edu::72897a1d-d36e-4955-ac8f-d5e02d6e2286" providerId="AD" clId="Web-{11834E79-1DA7-40A0-9585-3B32BCFCFDE6}" dt="2022-10-06T18:59:03.391" v="234" actId="1076"/>
          <ac:spMkLst>
            <pc:docMk/>
            <pc:sldMk cId="2730253556" sldId="276"/>
            <ac:spMk id="7" creationId="{25C79999-8208-264A-8499-6F6471EB26E8}"/>
          </ac:spMkLst>
        </pc:spChg>
        <pc:spChg chg="mod">
          <ac:chgData name="Dominic Bellocchio" userId="S::db20fn@fsu.edu::72897a1d-d36e-4955-ac8f-d5e02d6e2286" providerId="AD" clId="Web-{11834E79-1DA7-40A0-9585-3B32BCFCFDE6}" dt="2022-10-06T19:00:43.426" v="244" actId="1076"/>
          <ac:spMkLst>
            <pc:docMk/>
            <pc:sldMk cId="2730253556" sldId="276"/>
            <ac:spMk id="8" creationId="{81EC3126-701B-BB44-A91C-B5D66AE31563}"/>
          </ac:spMkLst>
        </pc:spChg>
        <pc:spChg chg="add ord">
          <ac:chgData name="Dominic Bellocchio" userId="S::db20fn@fsu.edu::72897a1d-d36e-4955-ac8f-d5e02d6e2286" providerId="AD" clId="Web-{11834E79-1DA7-40A0-9585-3B32BCFCFDE6}" dt="2022-10-06T18:57:55.139" v="227"/>
          <ac:spMkLst>
            <pc:docMk/>
            <pc:sldMk cId="2730253556" sldId="276"/>
            <ac:spMk id="9" creationId="{3269D6D3-9618-50C8-5277-AD0F63A8B37D}"/>
          </ac:spMkLst>
        </pc:spChg>
        <pc:spChg chg="del mod">
          <ac:chgData name="Dominic Bellocchio" userId="S::db20fn@fsu.edu::72897a1d-d36e-4955-ac8f-d5e02d6e2286" providerId="AD" clId="Web-{11834E79-1DA7-40A0-9585-3B32BCFCFDE6}" dt="2022-10-06T18:56:57.590" v="216"/>
          <ac:spMkLst>
            <pc:docMk/>
            <pc:sldMk cId="2730253556" sldId="276"/>
            <ac:spMk id="10" creationId="{5F2B4E01-72A0-5C43-90D7-11C11C17DD18}"/>
          </ac:spMkLst>
        </pc:spChg>
        <pc:spChg chg="mod">
          <ac:chgData name="Dominic Bellocchio" userId="S::db20fn@fsu.edu::72897a1d-d36e-4955-ac8f-d5e02d6e2286" providerId="AD" clId="Web-{11834E79-1DA7-40A0-9585-3B32BCFCFDE6}" dt="2022-10-06T19:00:47.176" v="245" actId="1076"/>
          <ac:spMkLst>
            <pc:docMk/>
            <pc:sldMk cId="2730253556" sldId="276"/>
            <ac:spMk id="12" creationId="{58F88630-962E-C14E-8143-DFC193AF4925}"/>
          </ac:spMkLst>
        </pc:spChg>
        <pc:spChg chg="mod">
          <ac:chgData name="Dominic Bellocchio" userId="S::db20fn@fsu.edu::72897a1d-d36e-4955-ac8f-d5e02d6e2286" providerId="AD" clId="Web-{11834E79-1DA7-40A0-9585-3B32BCFCFDE6}" dt="2022-10-06T19:00:52.582" v="246" actId="1076"/>
          <ac:spMkLst>
            <pc:docMk/>
            <pc:sldMk cId="2730253556" sldId="276"/>
            <ac:spMk id="13" creationId="{23F94B13-80D1-F447-BBD3-67A89DCCE444}"/>
          </ac:spMkLst>
        </pc:spChg>
        <pc:spChg chg="mod">
          <ac:chgData name="Dominic Bellocchio" userId="S::db20fn@fsu.edu::72897a1d-d36e-4955-ac8f-d5e02d6e2286" providerId="AD" clId="Web-{11834E79-1DA7-40A0-9585-3B32BCFCFDE6}" dt="2022-10-06T19:01:01.832" v="247" actId="1076"/>
          <ac:spMkLst>
            <pc:docMk/>
            <pc:sldMk cId="2730253556" sldId="276"/>
            <ac:spMk id="14" creationId="{1F567875-F044-AD44-8858-EEB7DF01898E}"/>
          </ac:spMkLst>
        </pc:spChg>
        <pc:spChg chg="add ord">
          <ac:chgData name="Dominic Bellocchio" userId="S::db20fn@fsu.edu::72897a1d-d36e-4955-ac8f-d5e02d6e2286" providerId="AD" clId="Web-{11834E79-1DA7-40A0-9585-3B32BCFCFDE6}" dt="2022-10-06T18:57:04.684" v="218"/>
          <ac:spMkLst>
            <pc:docMk/>
            <pc:sldMk cId="2730253556" sldId="276"/>
            <ac:spMk id="17" creationId="{D617B07B-A5CB-8D98-013B-9FC8355603B8}"/>
          </ac:spMkLst>
        </pc:spChg>
        <pc:spChg chg="del mod">
          <ac:chgData name="Dominic Bellocchio" userId="S::db20fn@fsu.edu::72897a1d-d36e-4955-ac8f-d5e02d6e2286" providerId="AD" clId="Web-{11834E79-1DA7-40A0-9585-3B32BCFCFDE6}" dt="2022-10-06T19:01:42.427" v="251"/>
          <ac:spMkLst>
            <pc:docMk/>
            <pc:sldMk cId="2730253556" sldId="276"/>
            <ac:spMk id="28" creationId="{D20D8A87-D625-484C-855D-1C5135E26453}"/>
          </ac:spMkLst>
        </pc:spChg>
        <pc:picChg chg="del">
          <ac:chgData name="Dominic Bellocchio" userId="S::db20fn@fsu.edu::72897a1d-d36e-4955-ac8f-d5e02d6e2286" providerId="AD" clId="Web-{11834E79-1DA7-40A0-9585-3B32BCFCFDE6}" dt="2022-10-06T18:57:24.935" v="222"/>
          <ac:picMkLst>
            <pc:docMk/>
            <pc:sldMk cId="2730253556" sldId="276"/>
            <ac:picMk id="4" creationId="{E72316B1-C8A9-DD4A-9B7A-3A0206A553D0}"/>
          </ac:picMkLst>
        </pc:picChg>
        <pc:picChg chg="mod">
          <ac:chgData name="Dominic Bellocchio" userId="S::db20fn@fsu.edu::72897a1d-d36e-4955-ac8f-d5e02d6e2286" providerId="AD" clId="Web-{11834E79-1DA7-40A0-9585-3B32BCFCFDE6}" dt="2022-10-06T18:57:42.936" v="225" actId="1076"/>
          <ac:picMkLst>
            <pc:docMk/>
            <pc:sldMk cId="2730253556" sldId="276"/>
            <ac:picMk id="5" creationId="{4FE90848-62D2-264E-9CCE-25EB62E001DB}"/>
          </ac:picMkLst>
        </pc:picChg>
        <pc:picChg chg="del">
          <ac:chgData name="Dominic Bellocchio" userId="S::db20fn@fsu.edu::72897a1d-d36e-4955-ac8f-d5e02d6e2286" providerId="AD" clId="Web-{11834E79-1DA7-40A0-9585-3B32BCFCFDE6}" dt="2022-10-06T19:01:32.724" v="248"/>
          <ac:picMkLst>
            <pc:docMk/>
            <pc:sldMk cId="2730253556" sldId="276"/>
            <ac:picMk id="11" creationId="{FA6B9CC8-4242-7E44-8366-6880BD23C7AA}"/>
          </ac:picMkLst>
        </pc:picChg>
        <pc:picChg chg="mod">
          <ac:chgData name="Dominic Bellocchio" userId="S::db20fn@fsu.edu::72897a1d-d36e-4955-ac8f-d5e02d6e2286" providerId="AD" clId="Web-{11834E79-1DA7-40A0-9585-3B32BCFCFDE6}" dt="2022-10-06T19:00:24.863" v="240" actId="1076"/>
          <ac:picMkLst>
            <pc:docMk/>
            <pc:sldMk cId="2730253556" sldId="276"/>
            <ac:picMk id="16" creationId="{7C07DF19-6899-D341-98BF-68DD71F0404F}"/>
          </ac:picMkLst>
        </pc:picChg>
        <pc:picChg chg="mod">
          <ac:chgData name="Dominic Bellocchio" userId="S::db20fn@fsu.edu::72897a1d-d36e-4955-ac8f-d5e02d6e2286" providerId="AD" clId="Web-{11834E79-1DA7-40A0-9585-3B32BCFCFDE6}" dt="2022-10-06T19:00:30.285" v="241" actId="1076"/>
          <ac:picMkLst>
            <pc:docMk/>
            <pc:sldMk cId="2730253556" sldId="276"/>
            <ac:picMk id="18" creationId="{6319ACA4-8369-4A4D-9E3D-83CA9AA03783}"/>
          </ac:picMkLst>
        </pc:picChg>
        <pc:picChg chg="mod">
          <ac:chgData name="Dominic Bellocchio" userId="S::db20fn@fsu.edu::72897a1d-d36e-4955-ac8f-d5e02d6e2286" providerId="AD" clId="Web-{11834E79-1DA7-40A0-9585-3B32BCFCFDE6}" dt="2022-10-06T19:00:34.582" v="242" actId="1076"/>
          <ac:picMkLst>
            <pc:docMk/>
            <pc:sldMk cId="2730253556" sldId="276"/>
            <ac:picMk id="20" creationId="{A4077D13-DAD6-0A4E-9A9C-8E5AA7B2CACE}"/>
          </ac:picMkLst>
        </pc:picChg>
        <pc:picChg chg="mod ord">
          <ac:chgData name="Dominic Bellocchio" userId="S::db20fn@fsu.edu::72897a1d-d36e-4955-ac8f-d5e02d6e2286" providerId="AD" clId="Web-{11834E79-1DA7-40A0-9585-3B32BCFCFDE6}" dt="2022-10-06T19:00:37.925" v="243" actId="1076"/>
          <ac:picMkLst>
            <pc:docMk/>
            <pc:sldMk cId="2730253556" sldId="276"/>
            <ac:picMk id="26" creationId="{96D6826D-FFC5-1F49-9281-0E30D0768C63}"/>
          </ac:picMkLst>
        </pc:picChg>
      </pc:sldChg>
      <pc:sldMasterChg chg="modSldLayout">
        <pc:chgData name="Dominic Bellocchio" userId="S::db20fn@fsu.edu::72897a1d-d36e-4955-ac8f-d5e02d6e2286" providerId="AD" clId="Web-{11834E79-1DA7-40A0-9585-3B32BCFCFDE6}" dt="2022-10-06T18:53:48.178" v="193"/>
        <pc:sldMasterMkLst>
          <pc:docMk/>
          <pc:sldMasterMk cId="2460954070" sldId="2147483712"/>
        </pc:sldMasterMkLst>
        <pc:sldLayoutChg chg="replId">
          <pc:chgData name="Dominic Bellocchio" userId="S::db20fn@fsu.edu::72897a1d-d36e-4955-ac8f-d5e02d6e2286" providerId="AD" clId="Web-{11834E79-1DA7-40A0-9585-3B32BCFCFDE6}" dt="2022-10-06T18:53:48.178" v="193"/>
          <pc:sldLayoutMkLst>
            <pc:docMk/>
            <pc:sldMasterMk cId="2460954070" sldId="2147483712"/>
            <pc:sldLayoutMk cId="2385387890" sldId="2147483722"/>
          </pc:sldLayoutMkLst>
        </pc:sldLayoutChg>
        <pc:sldLayoutChg chg="replId">
          <pc:chgData name="Dominic Bellocchio" userId="S::db20fn@fsu.edu::72897a1d-d36e-4955-ac8f-d5e02d6e2286" providerId="AD" clId="Web-{11834E79-1DA7-40A0-9585-3B32BCFCFDE6}" dt="2022-10-06T18:53:48.178" v="193"/>
          <pc:sldLayoutMkLst>
            <pc:docMk/>
            <pc:sldMasterMk cId="2460954070" sldId="2147483712"/>
            <pc:sldLayoutMk cId="2591524520" sldId="2147483723"/>
          </pc:sldLayoutMkLst>
        </pc:sldLayoutChg>
        <pc:sldLayoutChg chg="replId">
          <pc:chgData name="Dominic Bellocchio" userId="S::db20fn@fsu.edu::72897a1d-d36e-4955-ac8f-d5e02d6e2286" providerId="AD" clId="Web-{11834E79-1DA7-40A0-9585-3B32BCFCFDE6}" dt="2022-10-06T18:53:48.178" v="193"/>
          <pc:sldLayoutMkLst>
            <pc:docMk/>
            <pc:sldMasterMk cId="2460954070" sldId="2147483712"/>
            <pc:sldLayoutMk cId="3146388984" sldId="2147483727"/>
          </pc:sldLayoutMkLst>
        </pc:sldLayoutChg>
      </pc:sldMasterChg>
      <pc:sldMasterChg chg="modSldLayout">
        <pc:chgData name="Dominic Bellocchio" userId="S::db20fn@fsu.edu::72897a1d-d36e-4955-ac8f-d5e02d6e2286" providerId="AD" clId="Web-{11834E79-1DA7-40A0-9585-3B32BCFCFDE6}" dt="2022-10-06T18:53:48.178" v="193"/>
        <pc:sldMasterMkLst>
          <pc:docMk/>
          <pc:sldMasterMk cId="2874921780" sldId="2147483719"/>
        </pc:sldMasterMkLst>
        <pc:sldLayoutChg chg="replId">
          <pc:chgData name="Dominic Bellocchio" userId="S::db20fn@fsu.edu::72897a1d-d36e-4955-ac8f-d5e02d6e2286" providerId="AD" clId="Web-{11834E79-1DA7-40A0-9585-3B32BCFCFDE6}" dt="2022-10-06T18:53:48.178" v="193"/>
          <pc:sldLayoutMkLst>
            <pc:docMk/>
            <pc:sldMasterMk cId="2874921780" sldId="2147483719"/>
            <pc:sldLayoutMk cId="819581207" sldId="2147483724"/>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2835282909" sldId="2147483725"/>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3612892234" sldId="2147483726"/>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252714937" sldId="2147483728"/>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3590523673" sldId="2147483729"/>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1170225007" sldId="2147483730"/>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1010965871" sldId="2147483731"/>
          </pc:sldLayoutMkLst>
        </pc:sldLayoutChg>
        <pc:sldLayoutChg chg="replId">
          <pc:chgData name="Dominic Bellocchio" userId="S::db20fn@fsu.edu::72897a1d-d36e-4955-ac8f-d5e02d6e2286" providerId="AD" clId="Web-{11834E79-1DA7-40A0-9585-3B32BCFCFDE6}" dt="2022-10-06T18:53:48.178" v="193"/>
          <pc:sldLayoutMkLst>
            <pc:docMk/>
            <pc:sldMasterMk cId="2874921780" sldId="2147483719"/>
            <pc:sldLayoutMk cId="940267581" sldId="2147483732"/>
          </pc:sldLayoutMkLst>
        </pc:sldLayoutChg>
      </pc:sldMasterChg>
      <pc:sldMasterChg chg="add addSldLayout">
        <pc:chgData name="Dominic Bellocchio" userId="S::db20fn@fsu.edu::72897a1d-d36e-4955-ac8f-d5e02d6e2286" providerId="AD" clId="Web-{11834E79-1DA7-40A0-9585-3B32BCFCFDE6}" dt="2022-10-06T18:53:48.178" v="193"/>
        <pc:sldMasterMkLst>
          <pc:docMk/>
          <pc:sldMasterMk cId="0" sldId="2147483733"/>
        </pc:sldMasterMkLst>
        <pc:sldLayoutChg chg="add">
          <pc:chgData name="Dominic Bellocchio" userId="S::db20fn@fsu.edu::72897a1d-d36e-4955-ac8f-d5e02d6e2286" providerId="AD" clId="Web-{11834E79-1DA7-40A0-9585-3B32BCFCFDE6}" dt="2022-10-06T18:53:48.178" v="193"/>
          <pc:sldLayoutMkLst>
            <pc:docMk/>
            <pc:sldMasterMk cId="0" sldId="2147483648"/>
            <pc:sldLayoutMk cId="0" sldId="2147483649"/>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0"/>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3"/>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4"/>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6"/>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7"/>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8"/>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59"/>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60"/>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61"/>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663"/>
          </pc:sldLayoutMkLst>
        </pc:sldLayoutChg>
        <pc:sldLayoutChg chg="add">
          <pc:chgData name="Dominic Bellocchio" userId="S::db20fn@fsu.edu::72897a1d-d36e-4955-ac8f-d5e02d6e2286" providerId="AD" clId="Web-{11834E79-1DA7-40A0-9585-3B32BCFCFDE6}" dt="2022-10-06T18:53:48.178" v="193"/>
          <pc:sldLayoutMkLst>
            <pc:docMk/>
            <pc:sldMasterMk cId="0" sldId="2147483648"/>
            <pc:sldLayoutMk cId="0" sldId="2147483664"/>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4"/>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5"/>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6"/>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7"/>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8"/>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39"/>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40"/>
          </pc:sldLayoutMkLst>
        </pc:sldLayoutChg>
        <pc:sldLayoutChg chg="add">
          <pc:chgData name="Dominic Bellocchio" userId="S::db20fn@fsu.edu::72897a1d-d36e-4955-ac8f-d5e02d6e2286" providerId="AD" clId="Web-{11834E79-1DA7-40A0-9585-3B32BCFCFDE6}" dt="2022-10-06T18:53:48.178" v="193"/>
          <pc:sldLayoutMkLst>
            <pc:docMk/>
            <pc:sldMasterMk cId="0" sldId="2147483733"/>
            <pc:sldLayoutMk cId="0" sldId="2147483741"/>
          </pc:sldLayoutMkLst>
        </pc:sldLayoutChg>
      </pc:sldMasterChg>
    </pc:docChg>
  </pc:docChgLst>
  <pc:docChgLst>
    <pc:chgData name="Dominic Bellocchio" userId="S::db20fn@fsu.edu::72897a1d-d36e-4955-ac8f-d5e02d6e2286" providerId="AD" clId="Web-{EFEEE1C6-E6DB-42B4-974C-7DD722E6C20F}"/>
    <pc:docChg chg="modSld">
      <pc:chgData name="Dominic Bellocchio" userId="S::db20fn@fsu.edu::72897a1d-d36e-4955-ac8f-d5e02d6e2286" providerId="AD" clId="Web-{EFEEE1C6-E6DB-42B4-974C-7DD722E6C20F}" dt="2022-11-01T23:40:17.999" v="67" actId="1076"/>
      <pc:docMkLst>
        <pc:docMk/>
      </pc:docMkLst>
      <pc:sldChg chg="addSp delSp modSp">
        <pc:chgData name="Dominic Bellocchio" userId="S::db20fn@fsu.edu::72897a1d-d36e-4955-ac8f-d5e02d6e2286" providerId="AD" clId="Web-{EFEEE1C6-E6DB-42B4-974C-7DD722E6C20F}" dt="2022-11-01T23:40:17.999" v="67" actId="1076"/>
        <pc:sldMkLst>
          <pc:docMk/>
          <pc:sldMk cId="1193112368" sldId="324"/>
        </pc:sldMkLst>
        <pc:spChg chg="mod">
          <ac:chgData name="Dominic Bellocchio" userId="S::db20fn@fsu.edu::72897a1d-d36e-4955-ac8f-d5e02d6e2286" providerId="AD" clId="Web-{EFEEE1C6-E6DB-42B4-974C-7DD722E6C20F}" dt="2022-11-01T23:40:17.999" v="67" actId="1076"/>
          <ac:spMkLst>
            <pc:docMk/>
            <pc:sldMk cId="1193112368" sldId="324"/>
            <ac:spMk id="2" creationId="{1E492F6D-B108-9657-3623-C20FAD52150D}"/>
          </ac:spMkLst>
        </pc:spChg>
        <pc:picChg chg="add mod modCrop">
          <ac:chgData name="Dominic Bellocchio" userId="S::db20fn@fsu.edu::72897a1d-d36e-4955-ac8f-d5e02d6e2286" providerId="AD" clId="Web-{EFEEE1C6-E6DB-42B4-974C-7DD722E6C20F}" dt="2022-11-01T23:29:47.081" v="43" actId="1076"/>
          <ac:picMkLst>
            <pc:docMk/>
            <pc:sldMk cId="1193112368" sldId="324"/>
            <ac:picMk id="3" creationId="{AFBDEF94-3830-6E08-0537-287F7DB339F9}"/>
          </ac:picMkLst>
        </pc:picChg>
        <pc:picChg chg="add mod modCrop">
          <ac:chgData name="Dominic Bellocchio" userId="S::db20fn@fsu.edu::72897a1d-d36e-4955-ac8f-d5e02d6e2286" providerId="AD" clId="Web-{EFEEE1C6-E6DB-42B4-974C-7DD722E6C20F}" dt="2022-11-01T23:29:57.831" v="47" actId="14100"/>
          <ac:picMkLst>
            <pc:docMk/>
            <pc:sldMk cId="1193112368" sldId="324"/>
            <ac:picMk id="5" creationId="{BAB73A39-8C90-8555-1758-189336B83F3B}"/>
          </ac:picMkLst>
        </pc:picChg>
        <pc:picChg chg="add mod modCrop">
          <ac:chgData name="Dominic Bellocchio" userId="S::db20fn@fsu.edu::72897a1d-d36e-4955-ac8f-d5e02d6e2286" providerId="AD" clId="Web-{EFEEE1C6-E6DB-42B4-974C-7DD722E6C20F}" dt="2022-11-01T23:30:01.331" v="48" actId="1076"/>
          <ac:picMkLst>
            <pc:docMk/>
            <pc:sldMk cId="1193112368" sldId="324"/>
            <ac:picMk id="6" creationId="{8888E064-096C-E891-981B-F7597CDFDE15}"/>
          </ac:picMkLst>
        </pc:picChg>
        <pc:picChg chg="add mod modCrop">
          <ac:chgData name="Dominic Bellocchio" userId="S::db20fn@fsu.edu::72897a1d-d36e-4955-ac8f-d5e02d6e2286" providerId="AD" clId="Web-{EFEEE1C6-E6DB-42B4-974C-7DD722E6C20F}" dt="2022-11-01T23:29:54.034" v="45" actId="1076"/>
          <ac:picMkLst>
            <pc:docMk/>
            <pc:sldMk cId="1193112368" sldId="324"/>
            <ac:picMk id="7" creationId="{025D17ED-9D1F-10BA-9EC7-FCF305F09216}"/>
          </ac:picMkLst>
        </pc:picChg>
        <pc:picChg chg="add del mod">
          <ac:chgData name="Dominic Bellocchio" userId="S::db20fn@fsu.edu::72897a1d-d36e-4955-ac8f-d5e02d6e2286" providerId="AD" clId="Web-{EFEEE1C6-E6DB-42B4-974C-7DD722E6C20F}" dt="2022-11-01T23:27:56.766" v="29"/>
          <ac:picMkLst>
            <pc:docMk/>
            <pc:sldMk cId="1193112368" sldId="324"/>
            <ac:picMk id="8" creationId="{C45C1E6C-9189-177F-409C-5A7818BB0BC7}"/>
          </ac:picMkLst>
        </pc:picChg>
        <pc:picChg chg="add mod modCrop">
          <ac:chgData name="Dominic Bellocchio" userId="S::db20fn@fsu.edu::72897a1d-d36e-4955-ac8f-d5e02d6e2286" providerId="AD" clId="Web-{EFEEE1C6-E6DB-42B4-974C-7DD722E6C20F}" dt="2022-11-01T23:29:40.034" v="40" actId="1076"/>
          <ac:picMkLst>
            <pc:docMk/>
            <pc:sldMk cId="1193112368" sldId="324"/>
            <ac:picMk id="9" creationId="{0EC4DE1A-6FCF-3FD6-E803-ED795FA8BB55}"/>
          </ac:picMkLst>
        </pc:picChg>
        <pc:picChg chg="add mod modCrop">
          <ac:chgData name="Dominic Bellocchio" userId="S::db20fn@fsu.edu::72897a1d-d36e-4955-ac8f-d5e02d6e2286" providerId="AD" clId="Web-{EFEEE1C6-E6DB-42B4-974C-7DD722E6C20F}" dt="2022-11-01T23:29:38.065" v="39" actId="1076"/>
          <ac:picMkLst>
            <pc:docMk/>
            <pc:sldMk cId="1193112368" sldId="324"/>
            <ac:picMk id="10" creationId="{CFA1EAE3-DF03-5D9E-9298-2421C92260A2}"/>
          </ac:picMkLst>
        </pc:picChg>
        <pc:picChg chg="add mod modCrop">
          <ac:chgData name="Dominic Bellocchio" userId="S::db20fn@fsu.edu::72897a1d-d36e-4955-ac8f-d5e02d6e2286" providerId="AD" clId="Web-{EFEEE1C6-E6DB-42B4-974C-7DD722E6C20F}" dt="2022-11-01T23:33:56.538" v="65" actId="1076"/>
          <ac:picMkLst>
            <pc:docMk/>
            <pc:sldMk cId="1193112368" sldId="324"/>
            <ac:picMk id="11" creationId="{7C15E686-A705-70A6-32ED-BD66EB3839BC}"/>
          </ac:picMkLst>
        </pc:picChg>
        <pc:picChg chg="add mod modCrop">
          <ac:chgData name="Dominic Bellocchio" userId="S::db20fn@fsu.edu::72897a1d-d36e-4955-ac8f-d5e02d6e2286" providerId="AD" clId="Web-{EFEEE1C6-E6DB-42B4-974C-7DD722E6C20F}" dt="2022-11-01T23:33:05.428" v="59" actId="1076"/>
          <ac:picMkLst>
            <pc:docMk/>
            <pc:sldMk cId="1193112368" sldId="324"/>
            <ac:picMk id="12" creationId="{B923E52D-91B4-08F4-52B5-FE9D0C89FEA7}"/>
          </ac:picMkLst>
        </pc:picChg>
        <pc:picChg chg="add mod modCrop">
          <ac:chgData name="Dominic Bellocchio" userId="S::db20fn@fsu.edu::72897a1d-d36e-4955-ac8f-d5e02d6e2286" providerId="AD" clId="Web-{EFEEE1C6-E6DB-42B4-974C-7DD722E6C20F}" dt="2022-11-01T23:33:54.601" v="64" actId="1076"/>
          <ac:picMkLst>
            <pc:docMk/>
            <pc:sldMk cId="1193112368" sldId="324"/>
            <ac:picMk id="13" creationId="{9B6FFB3B-5EEE-8A9E-C14A-7EA2A7C6E9E8}"/>
          </ac:picMkLst>
        </pc:picChg>
      </pc:sldChg>
    </pc:docChg>
  </pc:docChgLst>
  <pc:docChgLst>
    <pc:chgData name="Tauben Brenner" userId="S::tyb18b@fsu.edu::36cef9e0-fa1d-4eb2-971f-0eac36d8adf4" providerId="AD" clId="Web-{60F1BD0F-63DC-4FF9-9C0F-4CA6B08F33D5}"/>
    <pc:docChg chg="mod addSld delSld modSld sldOrd">
      <pc:chgData name="Tauben Brenner" userId="S::tyb18b@fsu.edu::36cef9e0-fa1d-4eb2-971f-0eac36d8adf4" providerId="AD" clId="Web-{60F1BD0F-63DC-4FF9-9C0F-4CA6B08F33D5}" dt="2023-01-26T00:03:31.703" v="1405"/>
      <pc:docMkLst>
        <pc:docMk/>
      </pc:docMkLst>
      <pc:sldChg chg="modSp">
        <pc:chgData name="Tauben Brenner" userId="S::tyb18b@fsu.edu::36cef9e0-fa1d-4eb2-971f-0eac36d8adf4" providerId="AD" clId="Web-{60F1BD0F-63DC-4FF9-9C0F-4CA6B08F33D5}" dt="2023-01-25T22:32:10.435" v="0"/>
        <pc:sldMkLst>
          <pc:docMk/>
          <pc:sldMk cId="2319345432" sldId="258"/>
        </pc:sldMkLst>
        <pc:picChg chg="mod">
          <ac:chgData name="Tauben Brenner" userId="S::tyb18b@fsu.edu::36cef9e0-fa1d-4eb2-971f-0eac36d8adf4" providerId="AD" clId="Web-{60F1BD0F-63DC-4FF9-9C0F-4CA6B08F33D5}" dt="2023-01-25T22:32:10.435" v="0"/>
          <ac:picMkLst>
            <pc:docMk/>
            <pc:sldMk cId="2319345432" sldId="258"/>
            <ac:picMk id="7" creationId="{B57FB9F3-ECB8-4039-48ED-AC335C498165}"/>
          </ac:picMkLst>
        </pc:picChg>
      </pc:sldChg>
      <pc:sldChg chg="modSp">
        <pc:chgData name="Tauben Brenner" userId="S::tyb18b@fsu.edu::36cef9e0-fa1d-4eb2-971f-0eac36d8adf4" providerId="AD" clId="Web-{60F1BD0F-63DC-4FF9-9C0F-4CA6B08F33D5}" dt="2023-01-25T23:55:29.171" v="1359" actId="20577"/>
        <pc:sldMkLst>
          <pc:docMk/>
          <pc:sldMk cId="1972839122" sldId="260"/>
        </pc:sldMkLst>
        <pc:spChg chg="mod">
          <ac:chgData name="Tauben Brenner" userId="S::tyb18b@fsu.edu::36cef9e0-fa1d-4eb2-971f-0eac36d8adf4" providerId="AD" clId="Web-{60F1BD0F-63DC-4FF9-9C0F-4CA6B08F33D5}" dt="2023-01-25T23:55:29.171" v="1359" actId="20577"/>
          <ac:spMkLst>
            <pc:docMk/>
            <pc:sldMk cId="1972839122" sldId="260"/>
            <ac:spMk id="8" creationId="{F03602C6-0025-2BDB-785D-1F133BD6DCAB}"/>
          </ac:spMkLst>
        </pc:spChg>
      </pc:sldChg>
      <pc:sldChg chg="modSp">
        <pc:chgData name="Tauben Brenner" userId="S::tyb18b@fsu.edu::36cef9e0-fa1d-4eb2-971f-0eac36d8adf4" providerId="AD" clId="Web-{60F1BD0F-63DC-4FF9-9C0F-4CA6B08F33D5}" dt="2023-01-25T23:57:46.785" v="1376" actId="20577"/>
        <pc:sldMkLst>
          <pc:docMk/>
          <pc:sldMk cId="2537063674" sldId="269"/>
        </pc:sldMkLst>
        <pc:spChg chg="mod">
          <ac:chgData name="Tauben Brenner" userId="S::tyb18b@fsu.edu::36cef9e0-fa1d-4eb2-971f-0eac36d8adf4" providerId="AD" clId="Web-{60F1BD0F-63DC-4FF9-9C0F-4CA6B08F33D5}" dt="2023-01-25T23:56:41.611" v="1369"/>
          <ac:spMkLst>
            <pc:docMk/>
            <pc:sldMk cId="2537063674" sldId="269"/>
            <ac:spMk id="17" creationId="{8C7D0110-CC52-4CFE-8A67-CE03E617D025}"/>
          </ac:spMkLst>
        </pc:spChg>
        <pc:spChg chg="mod">
          <ac:chgData name="Tauben Brenner" userId="S::tyb18b@fsu.edu::36cef9e0-fa1d-4eb2-971f-0eac36d8adf4" providerId="AD" clId="Web-{60F1BD0F-63DC-4FF9-9C0F-4CA6B08F33D5}" dt="2023-01-25T23:56:36.470" v="1368"/>
          <ac:spMkLst>
            <pc:docMk/>
            <pc:sldMk cId="2537063674" sldId="269"/>
            <ac:spMk id="30" creationId="{7FC95AF5-2785-4B20-9B34-9B0A2028390E}"/>
          </ac:spMkLst>
        </pc:spChg>
        <pc:spChg chg="mod">
          <ac:chgData name="Tauben Brenner" userId="S::tyb18b@fsu.edu::36cef9e0-fa1d-4eb2-971f-0eac36d8adf4" providerId="AD" clId="Web-{60F1BD0F-63DC-4FF9-9C0F-4CA6B08F33D5}" dt="2023-01-25T23:57:46.785" v="1376" actId="20577"/>
          <ac:spMkLst>
            <pc:docMk/>
            <pc:sldMk cId="2537063674" sldId="269"/>
            <ac:spMk id="34" creationId="{62E45B93-96D4-4AF7-B58C-62E120D4B9D5}"/>
          </ac:spMkLst>
        </pc:spChg>
      </pc:sldChg>
      <pc:sldChg chg="ord">
        <pc:chgData name="Tauben Brenner" userId="S::tyb18b@fsu.edu::36cef9e0-fa1d-4eb2-971f-0eac36d8adf4" providerId="AD" clId="Web-{60F1BD0F-63DC-4FF9-9C0F-4CA6B08F33D5}" dt="2023-01-26T00:03:13.484" v="1404"/>
        <pc:sldMkLst>
          <pc:docMk/>
          <pc:sldMk cId="339307256" sldId="353"/>
        </pc:sldMkLst>
      </pc:sldChg>
      <pc:sldChg chg="modSp">
        <pc:chgData name="Tauben Brenner" userId="S::tyb18b@fsu.edu::36cef9e0-fa1d-4eb2-971f-0eac36d8adf4" providerId="AD" clId="Web-{60F1BD0F-63DC-4FF9-9C0F-4CA6B08F33D5}" dt="2023-01-25T23:57:04.080" v="1375"/>
        <pc:sldMkLst>
          <pc:docMk/>
          <pc:sldMk cId="2959262700" sldId="399"/>
        </pc:sldMkLst>
        <pc:spChg chg="mod">
          <ac:chgData name="Tauben Brenner" userId="S::tyb18b@fsu.edu::36cef9e0-fa1d-4eb2-971f-0eac36d8adf4" providerId="AD" clId="Web-{60F1BD0F-63DC-4FF9-9C0F-4CA6B08F33D5}" dt="2023-01-25T23:57:04.080" v="1375"/>
          <ac:spMkLst>
            <pc:docMk/>
            <pc:sldMk cId="2959262700" sldId="399"/>
            <ac:spMk id="6" creationId="{2BA0A857-BAF4-2D4E-F9CC-EE64B29930B3}"/>
          </ac:spMkLst>
        </pc:spChg>
      </pc:sldChg>
      <pc:sldChg chg="modSp">
        <pc:chgData name="Tauben Brenner" userId="S::tyb18b@fsu.edu::36cef9e0-fa1d-4eb2-971f-0eac36d8adf4" providerId="AD" clId="Web-{60F1BD0F-63DC-4FF9-9C0F-4CA6B08F33D5}" dt="2023-01-25T23:56:35.204" v="1367"/>
        <pc:sldMkLst>
          <pc:docMk/>
          <pc:sldMk cId="3133597738" sldId="400"/>
        </pc:sldMkLst>
        <pc:spChg chg="mod">
          <ac:chgData name="Tauben Brenner" userId="S::tyb18b@fsu.edu::36cef9e0-fa1d-4eb2-971f-0eac36d8adf4" providerId="AD" clId="Web-{60F1BD0F-63DC-4FF9-9C0F-4CA6B08F33D5}" dt="2023-01-25T23:56:35.204" v="1367"/>
          <ac:spMkLst>
            <pc:docMk/>
            <pc:sldMk cId="3133597738" sldId="400"/>
            <ac:spMk id="6" creationId="{2BA0A857-BAF4-2D4E-F9CC-EE64B29930B3}"/>
          </ac:spMkLst>
        </pc:spChg>
      </pc:sldChg>
      <pc:sldChg chg="modCm">
        <pc:chgData name="Tauben Brenner" userId="S::tyb18b@fsu.edu::36cef9e0-fa1d-4eb2-971f-0eac36d8adf4" providerId="AD" clId="Web-{60F1BD0F-63DC-4FF9-9C0F-4CA6B08F33D5}" dt="2023-01-25T22:55:14.843" v="117"/>
        <pc:sldMkLst>
          <pc:docMk/>
          <pc:sldMk cId="217761396" sldId="410"/>
        </pc:sldMkLst>
      </pc:sldChg>
      <pc:sldChg chg="ord">
        <pc:chgData name="Tauben Brenner" userId="S::tyb18b@fsu.edu::36cef9e0-fa1d-4eb2-971f-0eac36d8adf4" providerId="AD" clId="Web-{60F1BD0F-63DC-4FF9-9C0F-4CA6B08F33D5}" dt="2023-01-25T22:45:30.025" v="60"/>
        <pc:sldMkLst>
          <pc:docMk/>
          <pc:sldMk cId="766323227" sldId="413"/>
        </pc:sldMkLst>
      </pc:sldChg>
      <pc:sldChg chg="del">
        <pc:chgData name="Tauben Brenner" userId="S::tyb18b@fsu.edu::36cef9e0-fa1d-4eb2-971f-0eac36d8adf4" providerId="AD" clId="Web-{60F1BD0F-63DC-4FF9-9C0F-4CA6B08F33D5}" dt="2023-01-25T22:42:57.973" v="52"/>
        <pc:sldMkLst>
          <pc:docMk/>
          <pc:sldMk cId="842852679" sldId="423"/>
        </pc:sldMkLst>
      </pc:sldChg>
      <pc:sldChg chg="ord">
        <pc:chgData name="Tauben Brenner" userId="S::tyb18b@fsu.edu::36cef9e0-fa1d-4eb2-971f-0eac36d8adf4" providerId="AD" clId="Web-{60F1BD0F-63DC-4FF9-9C0F-4CA6B08F33D5}" dt="2023-01-25T22:44:19.726" v="53"/>
        <pc:sldMkLst>
          <pc:docMk/>
          <pc:sldMk cId="3968354632" sldId="430"/>
        </pc:sldMkLst>
      </pc:sldChg>
      <pc:sldChg chg="ord">
        <pc:chgData name="Tauben Brenner" userId="S::tyb18b@fsu.edu::36cef9e0-fa1d-4eb2-971f-0eac36d8adf4" providerId="AD" clId="Web-{60F1BD0F-63DC-4FF9-9C0F-4CA6B08F33D5}" dt="2023-01-26T00:03:13.468" v="1396"/>
        <pc:sldMkLst>
          <pc:docMk/>
          <pc:sldMk cId="78218994" sldId="437"/>
        </pc:sldMkLst>
      </pc:sldChg>
      <pc:sldChg chg="addSp delSp modSp">
        <pc:chgData name="Tauben Brenner" userId="S::tyb18b@fsu.edu::36cef9e0-fa1d-4eb2-971f-0eac36d8adf4" providerId="AD" clId="Web-{60F1BD0F-63DC-4FF9-9C0F-4CA6B08F33D5}" dt="2023-01-25T23:54:08.637" v="1356" actId="1076"/>
        <pc:sldMkLst>
          <pc:docMk/>
          <pc:sldMk cId="1303996877" sldId="438"/>
        </pc:sldMkLst>
        <pc:picChg chg="del mod">
          <ac:chgData name="Tauben Brenner" userId="S::tyb18b@fsu.edu::36cef9e0-fa1d-4eb2-971f-0eac36d8adf4" providerId="AD" clId="Web-{60F1BD0F-63DC-4FF9-9C0F-4CA6B08F33D5}" dt="2023-01-25T23:51:42.632" v="1352"/>
          <ac:picMkLst>
            <pc:docMk/>
            <pc:sldMk cId="1303996877" sldId="438"/>
            <ac:picMk id="8" creationId="{A7996057-13D5-8FD3-F74F-DF671BB4D59E}"/>
          </ac:picMkLst>
        </pc:picChg>
        <pc:picChg chg="add del mod">
          <ac:chgData name="Tauben Brenner" userId="S::tyb18b@fsu.edu::36cef9e0-fa1d-4eb2-971f-0eac36d8adf4" providerId="AD" clId="Web-{60F1BD0F-63DC-4FF9-9C0F-4CA6B08F33D5}" dt="2023-01-25T23:51:27.522" v="1349"/>
          <ac:picMkLst>
            <pc:docMk/>
            <pc:sldMk cId="1303996877" sldId="438"/>
            <ac:picMk id="10" creationId="{062230CF-6048-91FE-18A3-F291552B9B44}"/>
          </ac:picMkLst>
        </pc:picChg>
        <pc:picChg chg="add mod">
          <ac:chgData name="Tauben Brenner" userId="S::tyb18b@fsu.edu::36cef9e0-fa1d-4eb2-971f-0eac36d8adf4" providerId="AD" clId="Web-{60F1BD0F-63DC-4FF9-9C0F-4CA6B08F33D5}" dt="2023-01-25T23:54:08.637" v="1356" actId="1076"/>
          <ac:picMkLst>
            <pc:docMk/>
            <pc:sldMk cId="1303996877" sldId="438"/>
            <ac:picMk id="11" creationId="{702CFEAF-7C3E-CF87-80DE-AC102969B5C1}"/>
          </ac:picMkLst>
        </pc:picChg>
      </pc:sldChg>
      <pc:sldChg chg="delSp">
        <pc:chgData name="Tauben Brenner" userId="S::tyb18b@fsu.edu::36cef9e0-fa1d-4eb2-971f-0eac36d8adf4" providerId="AD" clId="Web-{60F1BD0F-63DC-4FF9-9C0F-4CA6B08F33D5}" dt="2023-01-25T23:07:38.743" v="375"/>
        <pc:sldMkLst>
          <pc:docMk/>
          <pc:sldMk cId="2823075328" sldId="440"/>
        </pc:sldMkLst>
        <pc:spChg chg="del">
          <ac:chgData name="Tauben Brenner" userId="S::tyb18b@fsu.edu::36cef9e0-fa1d-4eb2-971f-0eac36d8adf4" providerId="AD" clId="Web-{60F1BD0F-63DC-4FF9-9C0F-4CA6B08F33D5}" dt="2023-01-25T23:07:35.899" v="373"/>
          <ac:spMkLst>
            <pc:docMk/>
            <pc:sldMk cId="2823075328" sldId="440"/>
            <ac:spMk id="4" creationId="{89BCC72D-70DD-E118-1A3D-04B94BF93880}"/>
          </ac:spMkLst>
        </pc:spChg>
        <pc:spChg chg="del">
          <ac:chgData name="Tauben Brenner" userId="S::tyb18b@fsu.edu::36cef9e0-fa1d-4eb2-971f-0eac36d8adf4" providerId="AD" clId="Web-{60F1BD0F-63DC-4FF9-9C0F-4CA6B08F33D5}" dt="2023-01-25T23:07:34.821" v="372"/>
          <ac:spMkLst>
            <pc:docMk/>
            <pc:sldMk cId="2823075328" sldId="440"/>
            <ac:spMk id="5" creationId="{42348FD4-8B78-A4A7-BC88-5D72CCA321C5}"/>
          </ac:spMkLst>
        </pc:spChg>
        <pc:spChg chg="del">
          <ac:chgData name="Tauben Brenner" userId="S::tyb18b@fsu.edu::36cef9e0-fa1d-4eb2-971f-0eac36d8adf4" providerId="AD" clId="Web-{60F1BD0F-63DC-4FF9-9C0F-4CA6B08F33D5}" dt="2023-01-25T23:07:37.509" v="374"/>
          <ac:spMkLst>
            <pc:docMk/>
            <pc:sldMk cId="2823075328" sldId="440"/>
            <ac:spMk id="6" creationId="{5858F1C9-3587-0DCD-ECCC-81C8CC101CB9}"/>
          </ac:spMkLst>
        </pc:spChg>
        <pc:spChg chg="del">
          <ac:chgData name="Tauben Brenner" userId="S::tyb18b@fsu.edu::36cef9e0-fa1d-4eb2-971f-0eac36d8adf4" providerId="AD" clId="Web-{60F1BD0F-63DC-4FF9-9C0F-4CA6B08F33D5}" dt="2023-01-25T23:07:38.743" v="375"/>
          <ac:spMkLst>
            <pc:docMk/>
            <pc:sldMk cId="2823075328" sldId="440"/>
            <ac:spMk id="7" creationId="{D1254311-5186-66C9-B317-A2144844C7AC}"/>
          </ac:spMkLst>
        </pc:spChg>
      </pc:sldChg>
      <pc:sldChg chg="addSp modSp mod ord modShow">
        <pc:chgData name="Tauben Brenner" userId="S::tyb18b@fsu.edu::36cef9e0-fa1d-4eb2-971f-0eac36d8adf4" providerId="AD" clId="Web-{60F1BD0F-63DC-4FF9-9C0F-4CA6B08F33D5}" dt="2023-01-26T00:03:13.484" v="1402"/>
        <pc:sldMkLst>
          <pc:docMk/>
          <pc:sldMk cId="2578820284" sldId="441"/>
        </pc:sldMkLst>
        <pc:spChg chg="add mod">
          <ac:chgData name="Tauben Brenner" userId="S::tyb18b@fsu.edu::36cef9e0-fa1d-4eb2-971f-0eac36d8adf4" providerId="AD" clId="Web-{60F1BD0F-63DC-4FF9-9C0F-4CA6B08F33D5}" dt="2023-01-25T22:39:48.045" v="36" actId="14100"/>
          <ac:spMkLst>
            <pc:docMk/>
            <pc:sldMk cId="2578820284" sldId="441"/>
            <ac:spMk id="2" creationId="{D8047E87-D1E5-525C-6BDF-024ABFF9BD47}"/>
          </ac:spMkLst>
        </pc:spChg>
      </pc:sldChg>
      <pc:sldChg chg="modSp">
        <pc:chgData name="Tauben Brenner" userId="S::tyb18b@fsu.edu::36cef9e0-fa1d-4eb2-971f-0eac36d8adf4" providerId="AD" clId="Web-{60F1BD0F-63DC-4FF9-9C0F-4CA6B08F33D5}" dt="2023-01-25T22:37:26.384" v="26" actId="20577"/>
        <pc:sldMkLst>
          <pc:docMk/>
          <pc:sldMk cId="306152865" sldId="443"/>
        </pc:sldMkLst>
        <pc:spChg chg="mod">
          <ac:chgData name="Tauben Brenner" userId="S::tyb18b@fsu.edu::36cef9e0-fa1d-4eb2-971f-0eac36d8adf4" providerId="AD" clId="Web-{60F1BD0F-63DC-4FF9-9C0F-4CA6B08F33D5}" dt="2023-01-25T22:37:26.384" v="26" actId="20577"/>
          <ac:spMkLst>
            <pc:docMk/>
            <pc:sldMk cId="306152865" sldId="443"/>
            <ac:spMk id="26" creationId="{87AE58FD-9219-3464-CF84-CB0288EF2110}"/>
          </ac:spMkLst>
        </pc:spChg>
      </pc:sldChg>
      <pc:sldChg chg="addSp modSp ord">
        <pc:chgData name="Tauben Brenner" userId="S::tyb18b@fsu.edu::36cef9e0-fa1d-4eb2-971f-0eac36d8adf4" providerId="AD" clId="Web-{60F1BD0F-63DC-4FF9-9C0F-4CA6B08F33D5}" dt="2023-01-26T00:03:13.484" v="1401"/>
        <pc:sldMkLst>
          <pc:docMk/>
          <pc:sldMk cId="2608581614" sldId="444"/>
        </pc:sldMkLst>
        <pc:spChg chg="add mod">
          <ac:chgData name="Tauben Brenner" userId="S::tyb18b@fsu.edu::36cef9e0-fa1d-4eb2-971f-0eac36d8adf4" providerId="AD" clId="Web-{60F1BD0F-63DC-4FF9-9C0F-4CA6B08F33D5}" dt="2023-01-25T22:40:55.188" v="43"/>
          <ac:spMkLst>
            <pc:docMk/>
            <pc:sldMk cId="2608581614" sldId="444"/>
            <ac:spMk id="2" creationId="{02004B56-77F0-15D1-5CB1-FE0F077D9667}"/>
          </ac:spMkLst>
        </pc:spChg>
        <pc:spChg chg="add mod">
          <ac:chgData name="Tauben Brenner" userId="S::tyb18b@fsu.edu::36cef9e0-fa1d-4eb2-971f-0eac36d8adf4" providerId="AD" clId="Web-{60F1BD0F-63DC-4FF9-9C0F-4CA6B08F33D5}" dt="2023-01-25T22:40:53.860" v="41"/>
          <ac:spMkLst>
            <pc:docMk/>
            <pc:sldMk cId="2608581614" sldId="444"/>
            <ac:spMk id="4" creationId="{E120ADE6-9A1C-8BAA-B62D-979C7D45B790}"/>
          </ac:spMkLst>
        </pc:spChg>
      </pc:sldChg>
      <pc:sldChg chg="addSp modSp ord">
        <pc:chgData name="Tauben Brenner" userId="S::tyb18b@fsu.edu::36cef9e0-fa1d-4eb2-971f-0eac36d8adf4" providerId="AD" clId="Web-{60F1BD0F-63DC-4FF9-9C0F-4CA6B08F33D5}" dt="2023-01-26T00:03:13.484" v="1403"/>
        <pc:sldMkLst>
          <pc:docMk/>
          <pc:sldMk cId="2651906030" sldId="445"/>
        </pc:sldMkLst>
        <pc:spChg chg="add mod">
          <ac:chgData name="Tauben Brenner" userId="S::tyb18b@fsu.edu::36cef9e0-fa1d-4eb2-971f-0eac36d8adf4" providerId="AD" clId="Web-{60F1BD0F-63DC-4FF9-9C0F-4CA6B08F33D5}" dt="2023-01-25T22:41:18.689" v="47"/>
          <ac:spMkLst>
            <pc:docMk/>
            <pc:sldMk cId="2651906030" sldId="445"/>
            <ac:spMk id="2" creationId="{2F0F2717-69B5-37A8-DEED-B577A58BC03B}"/>
          </ac:spMkLst>
        </pc:spChg>
      </pc:sldChg>
      <pc:sldChg chg="addSp delSp modSp ord">
        <pc:chgData name="Tauben Brenner" userId="S::tyb18b@fsu.edu::36cef9e0-fa1d-4eb2-971f-0eac36d8adf4" providerId="AD" clId="Web-{60F1BD0F-63DC-4FF9-9C0F-4CA6B08F33D5}" dt="2023-01-26T00:03:13.484" v="1399"/>
        <pc:sldMkLst>
          <pc:docMk/>
          <pc:sldMk cId="1188254148" sldId="446"/>
        </pc:sldMkLst>
        <pc:picChg chg="mod">
          <ac:chgData name="Tauben Brenner" userId="S::tyb18b@fsu.edu::36cef9e0-fa1d-4eb2-971f-0eac36d8adf4" providerId="AD" clId="Web-{60F1BD0F-63DC-4FF9-9C0F-4CA6B08F33D5}" dt="2023-01-25T22:45:53.761" v="66" actId="14100"/>
          <ac:picMkLst>
            <pc:docMk/>
            <pc:sldMk cId="1188254148" sldId="446"/>
            <ac:picMk id="4" creationId="{97E5B250-AED5-460E-16DC-5624268EF168}"/>
          </ac:picMkLst>
        </pc:picChg>
        <pc:picChg chg="add del mod">
          <ac:chgData name="Tauben Brenner" userId="S::tyb18b@fsu.edu::36cef9e0-fa1d-4eb2-971f-0eac36d8adf4" providerId="AD" clId="Web-{60F1BD0F-63DC-4FF9-9C0F-4CA6B08F33D5}" dt="2023-01-25T22:45:55.933" v="68" actId="14100"/>
          <ac:picMkLst>
            <pc:docMk/>
            <pc:sldMk cId="1188254148" sldId="446"/>
            <ac:picMk id="25" creationId="{6EAFF989-A10C-D5EE-1E64-E301E6E8C2BE}"/>
          </ac:picMkLst>
        </pc:picChg>
      </pc:sldChg>
      <pc:sldChg chg="ord">
        <pc:chgData name="Tauben Brenner" userId="S::tyb18b@fsu.edu::36cef9e0-fa1d-4eb2-971f-0eac36d8adf4" providerId="AD" clId="Web-{60F1BD0F-63DC-4FF9-9C0F-4CA6B08F33D5}" dt="2023-01-26T00:03:13.484" v="1398"/>
        <pc:sldMkLst>
          <pc:docMk/>
          <pc:sldMk cId="4221098976" sldId="447"/>
        </pc:sldMkLst>
      </pc:sldChg>
      <pc:sldChg chg="ord">
        <pc:chgData name="Tauben Brenner" userId="S::tyb18b@fsu.edu::36cef9e0-fa1d-4eb2-971f-0eac36d8adf4" providerId="AD" clId="Web-{60F1BD0F-63DC-4FF9-9C0F-4CA6B08F33D5}" dt="2023-01-26T00:03:13.468" v="1397"/>
        <pc:sldMkLst>
          <pc:docMk/>
          <pc:sldMk cId="1740186518" sldId="448"/>
        </pc:sldMkLst>
      </pc:sldChg>
      <pc:sldChg chg="ord">
        <pc:chgData name="Tauben Brenner" userId="S::tyb18b@fsu.edu::36cef9e0-fa1d-4eb2-971f-0eac36d8adf4" providerId="AD" clId="Web-{60F1BD0F-63DC-4FF9-9C0F-4CA6B08F33D5}" dt="2023-01-26T00:03:13.484" v="1400"/>
        <pc:sldMkLst>
          <pc:docMk/>
          <pc:sldMk cId="2367782831" sldId="449"/>
        </pc:sldMkLst>
      </pc:sldChg>
      <pc:sldChg chg="addSp modSp new del">
        <pc:chgData name="Tauben Brenner" userId="S::tyb18b@fsu.edu::36cef9e0-fa1d-4eb2-971f-0eac36d8adf4" providerId="AD" clId="Web-{60F1BD0F-63DC-4FF9-9C0F-4CA6B08F33D5}" dt="2023-01-25T22:50:02.754" v="80"/>
        <pc:sldMkLst>
          <pc:docMk/>
          <pc:sldMk cId="146821733" sldId="450"/>
        </pc:sldMkLst>
        <pc:spChg chg="add">
          <ac:chgData name="Tauben Brenner" userId="S::tyb18b@fsu.edu::36cef9e0-fa1d-4eb2-971f-0eac36d8adf4" providerId="AD" clId="Web-{60F1BD0F-63DC-4FF9-9C0F-4CA6B08F33D5}" dt="2023-01-25T22:49:55.378" v="79"/>
          <ac:spMkLst>
            <pc:docMk/>
            <pc:sldMk cId="146821733" sldId="450"/>
            <ac:spMk id="7" creationId="{CD167F75-D656-9E35-0EA0-8D19A1C5BACE}"/>
          </ac:spMkLst>
        </pc:spChg>
        <pc:picChg chg="add mod">
          <ac:chgData name="Tauben Brenner" userId="S::tyb18b@fsu.edu::36cef9e0-fa1d-4eb2-971f-0eac36d8adf4" providerId="AD" clId="Web-{60F1BD0F-63DC-4FF9-9C0F-4CA6B08F33D5}" dt="2023-01-25T22:46:39.153" v="78" actId="14100"/>
          <ac:picMkLst>
            <pc:docMk/>
            <pc:sldMk cId="146821733" sldId="450"/>
            <ac:picMk id="6" creationId="{A978D9BF-720E-3DEB-2FF9-12E301228C82}"/>
          </ac:picMkLst>
        </pc:picChg>
      </pc:sldChg>
      <pc:sldChg chg="new del">
        <pc:chgData name="Tauben Brenner" userId="S::tyb18b@fsu.edu::36cef9e0-fa1d-4eb2-971f-0eac36d8adf4" providerId="AD" clId="Web-{60F1BD0F-63DC-4FF9-9C0F-4CA6B08F33D5}" dt="2023-01-25T22:38:40.746" v="29"/>
        <pc:sldMkLst>
          <pc:docMk/>
          <pc:sldMk cId="1039743612" sldId="450"/>
        </pc:sldMkLst>
      </pc:sldChg>
      <pc:sldChg chg="addSp delSp modSp add replId addAnim modAnim">
        <pc:chgData name="Tauben Brenner" userId="S::tyb18b@fsu.edu::36cef9e0-fa1d-4eb2-971f-0eac36d8adf4" providerId="AD" clId="Web-{60F1BD0F-63DC-4FF9-9C0F-4CA6B08F33D5}" dt="2023-01-25T22:59:48.305" v="140"/>
        <pc:sldMkLst>
          <pc:docMk/>
          <pc:sldMk cId="3152123291" sldId="450"/>
        </pc:sldMkLst>
        <pc:spChg chg="add del mod">
          <ac:chgData name="Tauben Brenner" userId="S::tyb18b@fsu.edu::36cef9e0-fa1d-4eb2-971f-0eac36d8adf4" providerId="AD" clId="Web-{60F1BD0F-63DC-4FF9-9C0F-4CA6B08F33D5}" dt="2023-01-25T22:50:59.662" v="84"/>
          <ac:spMkLst>
            <pc:docMk/>
            <pc:sldMk cId="3152123291" sldId="450"/>
            <ac:spMk id="6" creationId="{89BF032A-6AE6-62AC-C1D2-74FDF9CB6133}"/>
          </ac:spMkLst>
        </pc:spChg>
        <pc:spChg chg="add del mod">
          <ac:chgData name="Tauben Brenner" userId="S::tyb18b@fsu.edu::36cef9e0-fa1d-4eb2-971f-0eac36d8adf4" providerId="AD" clId="Web-{60F1BD0F-63DC-4FF9-9C0F-4CA6B08F33D5}" dt="2023-01-25T22:52:30.977" v="92"/>
          <ac:spMkLst>
            <pc:docMk/>
            <pc:sldMk cId="3152123291" sldId="450"/>
            <ac:spMk id="25" creationId="{FD56AA81-1C19-88A3-690A-E598D083841D}"/>
          </ac:spMkLst>
        </pc:spChg>
        <pc:spChg chg="add del mod">
          <ac:chgData name="Tauben Brenner" userId="S::tyb18b@fsu.edu::36cef9e0-fa1d-4eb2-971f-0eac36d8adf4" providerId="AD" clId="Web-{60F1BD0F-63DC-4FF9-9C0F-4CA6B08F33D5}" dt="2023-01-25T22:54:02.996" v="105"/>
          <ac:spMkLst>
            <pc:docMk/>
            <pc:sldMk cId="3152123291" sldId="450"/>
            <ac:spMk id="31" creationId="{4A2CCFF3-41DD-7E7A-AB76-77709C974602}"/>
          </ac:spMkLst>
        </pc:spChg>
        <pc:spChg chg="add del mod">
          <ac:chgData name="Tauben Brenner" userId="S::tyb18b@fsu.edu::36cef9e0-fa1d-4eb2-971f-0eac36d8adf4" providerId="AD" clId="Web-{60F1BD0F-63DC-4FF9-9C0F-4CA6B08F33D5}" dt="2023-01-25T22:56:14.220" v="124"/>
          <ac:spMkLst>
            <pc:docMk/>
            <pc:sldMk cId="3152123291" sldId="450"/>
            <ac:spMk id="37" creationId="{0704C4E6-1331-DE3E-6D40-66D8780E3077}"/>
          </ac:spMkLst>
        </pc:spChg>
        <pc:spChg chg="add del">
          <ac:chgData name="Tauben Brenner" userId="S::tyb18b@fsu.edu::36cef9e0-fa1d-4eb2-971f-0eac36d8adf4" providerId="AD" clId="Web-{60F1BD0F-63DC-4FF9-9C0F-4CA6B08F33D5}" dt="2023-01-25T22:56:17.142" v="126"/>
          <ac:spMkLst>
            <pc:docMk/>
            <pc:sldMk cId="3152123291" sldId="450"/>
            <ac:spMk id="38" creationId="{CCEC492A-DC84-8E81-E943-FCA11CA75076}"/>
          </ac:spMkLst>
        </pc:spChg>
        <pc:spChg chg="add mod">
          <ac:chgData name="Tauben Brenner" userId="S::tyb18b@fsu.edu::36cef9e0-fa1d-4eb2-971f-0eac36d8adf4" providerId="AD" clId="Web-{60F1BD0F-63DC-4FF9-9C0F-4CA6B08F33D5}" dt="2023-01-25T22:56:28.908" v="128"/>
          <ac:spMkLst>
            <pc:docMk/>
            <pc:sldMk cId="3152123291" sldId="450"/>
            <ac:spMk id="39" creationId="{23938A28-9FB8-0278-B7EA-BA60FBAA804D}"/>
          </ac:spMkLst>
        </pc:spChg>
      </pc:sldChg>
      <pc:sldChg chg="add del ord replId">
        <pc:chgData name="Tauben Brenner" userId="S::tyb18b@fsu.edu::36cef9e0-fa1d-4eb2-971f-0eac36d8adf4" providerId="AD" clId="Web-{60F1BD0F-63DC-4FF9-9C0F-4CA6B08F33D5}" dt="2023-01-25T22:40:10.967" v="37"/>
        <pc:sldMkLst>
          <pc:docMk/>
          <pc:sldMk cId="826478002" sldId="451"/>
        </pc:sldMkLst>
      </pc:sldChg>
      <pc:sldChg chg="modSp add replId addAnim modAnim">
        <pc:chgData name="Tauben Brenner" userId="S::tyb18b@fsu.edu::36cef9e0-fa1d-4eb2-971f-0eac36d8adf4" providerId="AD" clId="Web-{60F1BD0F-63DC-4FF9-9C0F-4CA6B08F33D5}" dt="2023-01-25T22:59:51.743" v="142"/>
        <pc:sldMkLst>
          <pc:docMk/>
          <pc:sldMk cId="308056034" sldId="453"/>
        </pc:sldMkLst>
        <pc:spChg chg="mod">
          <ac:chgData name="Tauben Brenner" userId="S::tyb18b@fsu.edu::36cef9e0-fa1d-4eb2-971f-0eac36d8adf4" providerId="AD" clId="Web-{60F1BD0F-63DC-4FF9-9C0F-4CA6B08F33D5}" dt="2023-01-25T22:56:51.580" v="132" actId="14100"/>
          <ac:spMkLst>
            <pc:docMk/>
            <pc:sldMk cId="308056034" sldId="453"/>
            <ac:spMk id="39" creationId="{23938A28-9FB8-0278-B7EA-BA60FBAA804D}"/>
          </ac:spMkLst>
        </pc:spChg>
      </pc:sldChg>
      <pc:sldChg chg="modSp add replId addAnim modAnim">
        <pc:chgData name="Tauben Brenner" userId="S::tyb18b@fsu.edu::36cef9e0-fa1d-4eb2-971f-0eac36d8adf4" providerId="AD" clId="Web-{60F1BD0F-63DC-4FF9-9C0F-4CA6B08F33D5}" dt="2023-01-25T22:59:54.399" v="144"/>
        <pc:sldMkLst>
          <pc:docMk/>
          <pc:sldMk cId="3005843112" sldId="454"/>
        </pc:sldMkLst>
        <pc:spChg chg="mod">
          <ac:chgData name="Tauben Brenner" userId="S::tyb18b@fsu.edu::36cef9e0-fa1d-4eb2-971f-0eac36d8adf4" providerId="AD" clId="Web-{60F1BD0F-63DC-4FF9-9C0F-4CA6B08F33D5}" dt="2023-01-25T22:59:14.585" v="138" actId="14100"/>
          <ac:spMkLst>
            <pc:docMk/>
            <pc:sldMk cId="3005843112" sldId="454"/>
            <ac:spMk id="39" creationId="{23938A28-9FB8-0278-B7EA-BA60FBAA804D}"/>
          </ac:spMkLst>
        </pc:spChg>
      </pc:sldChg>
      <pc:sldChg chg="modSp add ord replId">
        <pc:chgData name="Tauben Brenner" userId="S::tyb18b@fsu.edu::36cef9e0-fa1d-4eb2-971f-0eac36d8adf4" providerId="AD" clId="Web-{60F1BD0F-63DC-4FF9-9C0F-4CA6B08F33D5}" dt="2023-01-25T23:35:14.301" v="1142"/>
        <pc:sldMkLst>
          <pc:docMk/>
          <pc:sldMk cId="3598031414" sldId="455"/>
        </pc:sldMkLst>
        <pc:spChg chg="mod">
          <ac:chgData name="Tauben Brenner" userId="S::tyb18b@fsu.edu::36cef9e0-fa1d-4eb2-971f-0eac36d8adf4" providerId="AD" clId="Web-{60F1BD0F-63DC-4FF9-9C0F-4CA6B08F33D5}" dt="2023-01-25T23:07:27.821" v="371" actId="20577"/>
          <ac:spMkLst>
            <pc:docMk/>
            <pc:sldMk cId="3598031414" sldId="455"/>
            <ac:spMk id="4" creationId="{89BCC72D-70DD-E118-1A3D-04B94BF93880}"/>
          </ac:spMkLst>
        </pc:spChg>
        <pc:spChg chg="mod">
          <ac:chgData name="Tauben Brenner" userId="S::tyb18b@fsu.edu::36cef9e0-fa1d-4eb2-971f-0eac36d8adf4" providerId="AD" clId="Web-{60F1BD0F-63DC-4FF9-9C0F-4CA6B08F33D5}" dt="2023-01-25T23:07:03.570" v="328" actId="20577"/>
          <ac:spMkLst>
            <pc:docMk/>
            <pc:sldMk cId="3598031414" sldId="455"/>
            <ac:spMk id="7" creationId="{D1254311-5186-66C9-B317-A2144844C7AC}"/>
          </ac:spMkLst>
        </pc:spChg>
      </pc:sldChg>
      <pc:sldChg chg="addSp delSp modSp add ord replId">
        <pc:chgData name="Tauben Brenner" userId="S::tyb18b@fsu.edu::36cef9e0-fa1d-4eb2-971f-0eac36d8adf4" providerId="AD" clId="Web-{60F1BD0F-63DC-4FF9-9C0F-4CA6B08F33D5}" dt="2023-01-26T00:03:31.703" v="1405"/>
        <pc:sldMkLst>
          <pc:docMk/>
          <pc:sldMk cId="3242736444" sldId="456"/>
        </pc:sldMkLst>
        <pc:spChg chg="add mod">
          <ac:chgData name="Tauben Brenner" userId="S::tyb18b@fsu.edu::36cef9e0-fa1d-4eb2-971f-0eac36d8adf4" providerId="AD" clId="Web-{60F1BD0F-63DC-4FF9-9C0F-4CA6B08F33D5}" dt="2023-01-25T23:27:25.581" v="703" actId="14100"/>
          <ac:spMkLst>
            <pc:docMk/>
            <pc:sldMk cId="3242736444" sldId="456"/>
            <ac:spMk id="2" creationId="{D9F12C92-0614-1E9B-AE3B-D7FFA41E6667}"/>
          </ac:spMkLst>
        </pc:spChg>
        <pc:spChg chg="mod">
          <ac:chgData name="Tauben Brenner" userId="S::tyb18b@fsu.edu::36cef9e0-fa1d-4eb2-971f-0eac36d8adf4" providerId="AD" clId="Web-{60F1BD0F-63DC-4FF9-9C0F-4CA6B08F33D5}" dt="2023-01-25T23:27:18.815" v="702" actId="14100"/>
          <ac:spMkLst>
            <pc:docMk/>
            <pc:sldMk cId="3242736444" sldId="456"/>
            <ac:spMk id="6" creationId="{2BA0A857-BAF4-2D4E-F9CC-EE64B29930B3}"/>
          </ac:spMkLst>
        </pc:spChg>
        <pc:spChg chg="add del">
          <ac:chgData name="Tauben Brenner" userId="S::tyb18b@fsu.edu::36cef9e0-fa1d-4eb2-971f-0eac36d8adf4" providerId="AD" clId="Web-{60F1BD0F-63DC-4FF9-9C0F-4CA6B08F33D5}" dt="2023-01-25T23:20:39.005" v="402"/>
          <ac:spMkLst>
            <pc:docMk/>
            <pc:sldMk cId="3242736444" sldId="456"/>
            <ac:spMk id="8" creationId="{9456CCD9-7FA4-0C20-8BD4-3D29CFC4CAC0}"/>
          </ac:spMkLst>
        </pc:spChg>
        <pc:spChg chg="mod">
          <ac:chgData name="Tauben Brenner" userId="S::tyb18b@fsu.edu::36cef9e0-fa1d-4eb2-971f-0eac36d8adf4" providerId="AD" clId="Web-{60F1BD0F-63DC-4FF9-9C0F-4CA6B08F33D5}" dt="2023-01-25T23:27:45.238" v="704" actId="20577"/>
          <ac:spMkLst>
            <pc:docMk/>
            <pc:sldMk cId="3242736444" sldId="456"/>
            <ac:spMk id="11" creationId="{198CD8C0-7369-B6B8-06E9-FDBD259EB2AB}"/>
          </ac:spMkLst>
        </pc:spChg>
        <pc:spChg chg="add del mod">
          <ac:chgData name="Tauben Brenner" userId="S::tyb18b@fsu.edu::36cef9e0-fa1d-4eb2-971f-0eac36d8adf4" providerId="AD" clId="Web-{60F1BD0F-63DC-4FF9-9C0F-4CA6B08F33D5}" dt="2023-01-25T23:22:14.945" v="420"/>
          <ac:spMkLst>
            <pc:docMk/>
            <pc:sldMk cId="3242736444" sldId="456"/>
            <ac:spMk id="12" creationId="{2DF684B4-7874-2844-595E-F302C6ED533E}"/>
          </ac:spMkLst>
        </pc:spChg>
        <pc:spChg chg="add mod">
          <ac:chgData name="Tauben Brenner" userId="S::tyb18b@fsu.edu::36cef9e0-fa1d-4eb2-971f-0eac36d8adf4" providerId="AD" clId="Web-{60F1BD0F-63DC-4FF9-9C0F-4CA6B08F33D5}" dt="2023-01-25T23:33:53.563" v="1090" actId="20577"/>
          <ac:spMkLst>
            <pc:docMk/>
            <pc:sldMk cId="3242736444" sldId="456"/>
            <ac:spMk id="14" creationId="{B1D634E7-E27D-1A33-474D-80B7167CC4C0}"/>
          </ac:spMkLst>
        </pc:spChg>
        <pc:spChg chg="add mod">
          <ac:chgData name="Tauben Brenner" userId="S::tyb18b@fsu.edu::36cef9e0-fa1d-4eb2-971f-0eac36d8adf4" providerId="AD" clId="Web-{60F1BD0F-63DC-4FF9-9C0F-4CA6B08F33D5}" dt="2023-01-25T23:39:15.903" v="1339" actId="20577"/>
          <ac:spMkLst>
            <pc:docMk/>
            <pc:sldMk cId="3242736444" sldId="456"/>
            <ac:spMk id="15" creationId="{233F71C0-6C33-219F-2D18-E464C206309A}"/>
          </ac:spMkLst>
        </pc:spChg>
        <pc:spChg chg="add del">
          <ac:chgData name="Tauben Brenner" userId="S::tyb18b@fsu.edu::36cef9e0-fa1d-4eb2-971f-0eac36d8adf4" providerId="AD" clId="Web-{60F1BD0F-63DC-4FF9-9C0F-4CA6B08F33D5}" dt="2023-01-25T23:17:19.701" v="383"/>
          <ac:spMkLst>
            <pc:docMk/>
            <pc:sldMk cId="3242736444" sldId="456"/>
            <ac:spMk id="22" creationId="{3C4F9FE9-DB97-2494-0BD3-786A6FA800DF}"/>
          </ac:spMkLst>
        </pc:spChg>
        <pc:spChg chg="del">
          <ac:chgData name="Tauben Brenner" userId="S::tyb18b@fsu.edu::36cef9e0-fa1d-4eb2-971f-0eac36d8adf4" providerId="AD" clId="Web-{60F1BD0F-63DC-4FF9-9C0F-4CA6B08F33D5}" dt="2023-01-25T23:17:33.779" v="387"/>
          <ac:spMkLst>
            <pc:docMk/>
            <pc:sldMk cId="3242736444" sldId="456"/>
            <ac:spMk id="23" creationId="{2FDC4877-DDDC-2163-35C1-DC3C1027871A}"/>
          </ac:spMkLst>
        </pc:spChg>
        <pc:spChg chg="del mod">
          <ac:chgData name="Tauben Brenner" userId="S::tyb18b@fsu.edu::36cef9e0-fa1d-4eb2-971f-0eac36d8adf4" providerId="AD" clId="Web-{60F1BD0F-63DC-4FF9-9C0F-4CA6B08F33D5}" dt="2023-01-25T23:17:39.280" v="389"/>
          <ac:spMkLst>
            <pc:docMk/>
            <pc:sldMk cId="3242736444" sldId="456"/>
            <ac:spMk id="26" creationId="{7B4A7CD3-7EC9-72C8-FBE4-1D231DC2AF3E}"/>
          </ac:spMkLst>
        </pc:spChg>
        <pc:picChg chg="del">
          <ac:chgData name="Tauben Brenner" userId="S::tyb18b@fsu.edu::36cef9e0-fa1d-4eb2-971f-0eac36d8adf4" providerId="AD" clId="Web-{60F1BD0F-63DC-4FF9-9C0F-4CA6B08F33D5}" dt="2023-01-25T23:17:03.528" v="377"/>
          <ac:picMkLst>
            <pc:docMk/>
            <pc:sldMk cId="3242736444" sldId="456"/>
            <ac:picMk id="5" creationId="{C8CF84A1-6B43-8846-96FC-4A669207D194}"/>
          </ac:picMkLst>
        </pc:picChg>
        <pc:picChg chg="del">
          <ac:chgData name="Tauben Brenner" userId="S::tyb18b@fsu.edu::36cef9e0-fa1d-4eb2-971f-0eac36d8adf4" providerId="AD" clId="Web-{60F1BD0F-63DC-4FF9-9C0F-4CA6B08F33D5}" dt="2023-01-25T23:17:30.170" v="385"/>
          <ac:picMkLst>
            <pc:docMk/>
            <pc:sldMk cId="3242736444" sldId="456"/>
            <ac:picMk id="9" creationId="{04FBA1F0-D2A1-CCCB-10A1-32DE4DA51F03}"/>
          </ac:picMkLst>
        </pc:picChg>
        <pc:picChg chg="del">
          <ac:chgData name="Tauben Brenner" userId="S::tyb18b@fsu.edu::36cef9e0-fa1d-4eb2-971f-0eac36d8adf4" providerId="AD" clId="Web-{60F1BD0F-63DC-4FF9-9C0F-4CA6B08F33D5}" dt="2023-01-25T23:17:04.403" v="378"/>
          <ac:picMkLst>
            <pc:docMk/>
            <pc:sldMk cId="3242736444" sldId="456"/>
            <ac:picMk id="10" creationId="{8F3E8594-7A5A-A886-238B-AE06C2E95CAF}"/>
          </ac:picMkLst>
        </pc:picChg>
        <pc:picChg chg="del">
          <ac:chgData name="Tauben Brenner" userId="S::tyb18b@fsu.edu::36cef9e0-fa1d-4eb2-971f-0eac36d8adf4" providerId="AD" clId="Web-{60F1BD0F-63DC-4FF9-9C0F-4CA6B08F33D5}" dt="2023-01-25T23:17:40.608" v="390"/>
          <ac:picMkLst>
            <pc:docMk/>
            <pc:sldMk cId="3242736444" sldId="456"/>
            <ac:picMk id="13" creationId="{F174BA88-8433-DA35-D609-E58784D8D7E3}"/>
          </ac:picMkLst>
        </pc:picChg>
      </pc:sldChg>
      <pc:sldChg chg="modSp">
        <pc:chgData name="Tauben Brenner" userId="S::tyb18b@fsu.edu::36cef9e0-fa1d-4eb2-971f-0eac36d8adf4" providerId="AD" clId="Web-{60F1BD0F-63DC-4FF9-9C0F-4CA6B08F33D5}" dt="2023-01-25T23:41:08.407" v="1345"/>
        <pc:sldMkLst>
          <pc:docMk/>
          <pc:sldMk cId="3495017410" sldId="457"/>
        </pc:sldMkLst>
        <pc:spChg chg="mod">
          <ac:chgData name="Tauben Brenner" userId="S::tyb18b@fsu.edu::36cef9e0-fa1d-4eb2-971f-0eac36d8adf4" providerId="AD" clId="Web-{60F1BD0F-63DC-4FF9-9C0F-4CA6B08F33D5}" dt="2023-01-25T23:41:08.407" v="1345"/>
          <ac:spMkLst>
            <pc:docMk/>
            <pc:sldMk cId="3495017410" sldId="457"/>
            <ac:spMk id="51" creationId="{678487CA-A2A6-8238-EC32-6E9DA9011B45}"/>
          </ac:spMkLst>
        </pc:spChg>
      </pc:sldChg>
    </pc:docChg>
  </pc:docChgLst>
  <pc:docChgLst>
    <pc:chgData name="Dylan Ma" userId="d19f606a-f869-495f-a967-091fe7c6f588" providerId="ADAL" clId="{6FAAF26D-C6C9-4A84-A647-C126014CFC69}"/>
    <pc:docChg chg="undo custSel addSld delSld modSld sldOrd">
      <pc:chgData name="Dylan Ma" userId="d19f606a-f869-495f-a967-091fe7c6f588" providerId="ADAL" clId="{6FAAF26D-C6C9-4A84-A647-C126014CFC69}" dt="2023-02-20T15:55:27.310" v="339" actId="20577"/>
      <pc:docMkLst>
        <pc:docMk/>
      </pc:docMkLst>
      <pc:sldChg chg="delSp mod">
        <pc:chgData name="Dylan Ma" userId="d19f606a-f869-495f-a967-091fe7c6f588" providerId="ADAL" clId="{6FAAF26D-C6C9-4A84-A647-C126014CFC69}" dt="2023-02-20T15:32:08.130" v="84" actId="478"/>
        <pc:sldMkLst>
          <pc:docMk/>
          <pc:sldMk cId="69931009" sldId="408"/>
        </pc:sldMkLst>
        <pc:spChg chg="del">
          <ac:chgData name="Dylan Ma" userId="d19f606a-f869-495f-a967-091fe7c6f588" providerId="ADAL" clId="{6FAAF26D-C6C9-4A84-A647-C126014CFC69}" dt="2023-02-20T15:32:08.130" v="84" actId="478"/>
          <ac:spMkLst>
            <pc:docMk/>
            <pc:sldMk cId="69931009" sldId="408"/>
            <ac:spMk id="13" creationId="{D0CEFBB9-C1CC-4F13-A7B1-B8993A1D51C4}"/>
          </ac:spMkLst>
        </pc:spChg>
      </pc:sldChg>
      <pc:sldChg chg="delSp mod">
        <pc:chgData name="Dylan Ma" userId="d19f606a-f869-495f-a967-091fe7c6f588" providerId="ADAL" clId="{6FAAF26D-C6C9-4A84-A647-C126014CFC69}" dt="2023-02-20T15:32:05.084" v="83" actId="478"/>
        <pc:sldMkLst>
          <pc:docMk/>
          <pc:sldMk cId="1055062813" sldId="409"/>
        </pc:sldMkLst>
        <pc:spChg chg="del">
          <ac:chgData name="Dylan Ma" userId="d19f606a-f869-495f-a967-091fe7c6f588" providerId="ADAL" clId="{6FAAF26D-C6C9-4A84-A647-C126014CFC69}" dt="2023-02-20T15:32:05.084" v="83" actId="478"/>
          <ac:spMkLst>
            <pc:docMk/>
            <pc:sldMk cId="1055062813" sldId="409"/>
            <ac:spMk id="20" creationId="{D727355E-D994-4B5C-93A9-5E0D30BE0771}"/>
          </ac:spMkLst>
        </pc:spChg>
      </pc:sldChg>
      <pc:sldChg chg="delSp mod">
        <pc:chgData name="Dylan Ma" userId="d19f606a-f869-495f-a967-091fe7c6f588" providerId="ADAL" clId="{6FAAF26D-C6C9-4A84-A647-C126014CFC69}" dt="2023-02-20T15:32:02.260" v="82" actId="478"/>
        <pc:sldMkLst>
          <pc:docMk/>
          <pc:sldMk cId="217761396" sldId="410"/>
        </pc:sldMkLst>
        <pc:spChg chg="del">
          <ac:chgData name="Dylan Ma" userId="d19f606a-f869-495f-a967-091fe7c6f588" providerId="ADAL" clId="{6FAAF26D-C6C9-4A84-A647-C126014CFC69}" dt="2023-02-20T15:32:02.260" v="82" actId="478"/>
          <ac:spMkLst>
            <pc:docMk/>
            <pc:sldMk cId="217761396" sldId="410"/>
            <ac:spMk id="6" creationId="{A0ACE34F-71EC-43E4-A843-0252734187E5}"/>
          </ac:spMkLst>
        </pc:spChg>
      </pc:sldChg>
      <pc:sldChg chg="addSp delSp modSp mod ord">
        <pc:chgData name="Dylan Ma" userId="d19f606a-f869-495f-a967-091fe7c6f588" providerId="ADAL" clId="{6FAAF26D-C6C9-4A84-A647-C126014CFC69}" dt="2023-02-20T15:49:04.276" v="287" actId="20577"/>
        <pc:sldMkLst>
          <pc:docMk/>
          <pc:sldMk cId="1185611152" sldId="452"/>
        </pc:sldMkLst>
        <pc:spChg chg="add mod">
          <ac:chgData name="Dylan Ma" userId="d19f606a-f869-495f-a967-091fe7c6f588" providerId="ADAL" clId="{6FAAF26D-C6C9-4A84-A647-C126014CFC69}" dt="2023-02-20T15:48:11.613" v="188"/>
          <ac:spMkLst>
            <pc:docMk/>
            <pc:sldMk cId="1185611152" sldId="452"/>
            <ac:spMk id="2" creationId="{4B185CE5-53CF-EC11-0082-135B5200C6D7}"/>
          </ac:spMkLst>
        </pc:spChg>
        <pc:spChg chg="mod">
          <ac:chgData name="Dylan Ma" userId="d19f606a-f869-495f-a967-091fe7c6f588" providerId="ADAL" clId="{6FAAF26D-C6C9-4A84-A647-C126014CFC69}" dt="2023-02-20T15:47:00.498" v="184" actId="20577"/>
          <ac:spMkLst>
            <pc:docMk/>
            <pc:sldMk cId="1185611152" sldId="452"/>
            <ac:spMk id="4" creationId="{5B4B3908-A6B8-A4E7-CC59-C3D79A7190E6}"/>
          </ac:spMkLst>
        </pc:spChg>
        <pc:spChg chg="mod">
          <ac:chgData name="Dylan Ma" userId="d19f606a-f869-495f-a967-091fe7c6f588" providerId="ADAL" clId="{6FAAF26D-C6C9-4A84-A647-C126014CFC69}" dt="2023-02-20T15:49:04.276" v="287" actId="20577"/>
          <ac:spMkLst>
            <pc:docMk/>
            <pc:sldMk cId="1185611152" sldId="452"/>
            <ac:spMk id="11" creationId="{AF49460E-F1ED-C1A8-128E-6FEA4D35E32E}"/>
          </ac:spMkLst>
        </pc:spChg>
        <pc:spChg chg="del">
          <ac:chgData name="Dylan Ma" userId="d19f606a-f869-495f-a967-091fe7c6f588" providerId="ADAL" clId="{6FAAF26D-C6C9-4A84-A647-C126014CFC69}" dt="2023-02-20T15:48:11.295" v="187" actId="478"/>
          <ac:spMkLst>
            <pc:docMk/>
            <pc:sldMk cId="1185611152" sldId="452"/>
            <ac:spMk id="18" creationId="{4FFEF8D5-7F8E-4138-A15E-F6AEEEBB50F2}"/>
          </ac:spMkLst>
        </pc:spChg>
      </pc:sldChg>
      <pc:sldChg chg="addSp delSp modSp mod delCm modCm">
        <pc:chgData name="Dylan Ma" userId="d19f606a-f869-495f-a967-091fe7c6f588" providerId="ADAL" clId="{6FAAF26D-C6C9-4A84-A647-C126014CFC69}" dt="2023-02-20T15:55:20.154" v="330" actId="20577"/>
        <pc:sldMkLst>
          <pc:docMk/>
          <pc:sldMk cId="2422877087" sldId="466"/>
        </pc:sldMkLst>
        <pc:spChg chg="mod">
          <ac:chgData name="Dylan Ma" userId="d19f606a-f869-495f-a967-091fe7c6f588" providerId="ADAL" clId="{6FAAF26D-C6C9-4A84-A647-C126014CFC69}" dt="2023-02-20T15:55:20.154" v="330" actId="20577"/>
          <ac:spMkLst>
            <pc:docMk/>
            <pc:sldMk cId="2422877087" sldId="466"/>
            <ac:spMk id="4" creationId="{5B4B3908-A6B8-A4E7-CC59-C3D79A7190E6}"/>
          </ac:spMkLst>
        </pc:spChg>
        <pc:spChg chg="mod">
          <ac:chgData name="Dylan Ma" userId="d19f606a-f869-495f-a967-091fe7c6f588" providerId="ADAL" clId="{6FAAF26D-C6C9-4A84-A647-C126014CFC69}" dt="2023-02-20T15:34:53.874" v="97" actId="1076"/>
          <ac:spMkLst>
            <pc:docMk/>
            <pc:sldMk cId="2422877087" sldId="466"/>
            <ac:spMk id="5" creationId="{EF5934B2-8E4C-77A3-3F5E-71785A822961}"/>
          </ac:spMkLst>
        </pc:spChg>
        <pc:spChg chg="del">
          <ac:chgData name="Dylan Ma" userId="d19f606a-f869-495f-a967-091fe7c6f588" providerId="ADAL" clId="{6FAAF26D-C6C9-4A84-A647-C126014CFC69}" dt="2023-02-20T15:22:25.394" v="10" actId="478"/>
          <ac:spMkLst>
            <pc:docMk/>
            <pc:sldMk cId="2422877087" sldId="466"/>
            <ac:spMk id="12" creationId="{8A75964F-95AF-15E0-2D57-591439F8DCA6}"/>
          </ac:spMkLst>
        </pc:spChg>
        <pc:spChg chg="add del mod">
          <ac:chgData name="Dylan Ma" userId="d19f606a-f869-495f-a967-091fe7c6f588" providerId="ADAL" clId="{6FAAF26D-C6C9-4A84-A647-C126014CFC69}" dt="2023-02-20T15:52:44.204" v="308"/>
          <ac:spMkLst>
            <pc:docMk/>
            <pc:sldMk cId="2422877087" sldId="466"/>
            <ac:spMk id="25" creationId="{2BB4C8C8-0249-15D4-0BC9-98A5DFF8095F}"/>
          </ac:spMkLst>
        </pc:spChg>
        <pc:spChg chg="add mod">
          <ac:chgData name="Dylan Ma" userId="d19f606a-f869-495f-a967-091fe7c6f588" providerId="ADAL" clId="{6FAAF26D-C6C9-4A84-A647-C126014CFC69}" dt="2023-02-20T15:54:26.604" v="312" actId="1076"/>
          <ac:spMkLst>
            <pc:docMk/>
            <pc:sldMk cId="2422877087" sldId="466"/>
            <ac:spMk id="26" creationId="{EAB09D5A-9AA8-4436-81A7-F03F3A7116A9}"/>
          </ac:spMkLst>
        </pc:spChg>
        <pc:spChg chg="add mod">
          <ac:chgData name="Dylan Ma" userId="d19f606a-f869-495f-a967-091fe7c6f588" providerId="ADAL" clId="{6FAAF26D-C6C9-4A84-A647-C126014CFC69}" dt="2023-02-20T15:54:56.381" v="319" actId="20577"/>
          <ac:spMkLst>
            <pc:docMk/>
            <pc:sldMk cId="2422877087" sldId="466"/>
            <ac:spMk id="27" creationId="{39B5ACE6-8C06-CDC4-4FD8-FF206002DCA6}"/>
          </ac:spMkLst>
        </pc:spChg>
        <pc:graphicFrameChg chg="add del mod modGraphic">
          <ac:chgData name="Dylan Ma" userId="d19f606a-f869-495f-a967-091fe7c6f588" providerId="ADAL" clId="{6FAAF26D-C6C9-4A84-A647-C126014CFC69}" dt="2023-02-20T15:24:03.273" v="25" actId="478"/>
          <ac:graphicFrameMkLst>
            <pc:docMk/>
            <pc:sldMk cId="2422877087" sldId="466"/>
            <ac:graphicFrameMk id="2" creationId="{150C9BA5-1BC4-EF18-94F8-938BC1BEAE98}"/>
          </ac:graphicFrameMkLst>
        </pc:graphicFrameChg>
        <pc:graphicFrameChg chg="add del mod">
          <ac:chgData name="Dylan Ma" userId="d19f606a-f869-495f-a967-091fe7c6f588" providerId="ADAL" clId="{6FAAF26D-C6C9-4A84-A647-C126014CFC69}" dt="2023-02-20T15:26:06.355" v="51" actId="478"/>
          <ac:graphicFrameMkLst>
            <pc:docMk/>
            <pc:sldMk cId="2422877087" sldId="466"/>
            <ac:graphicFrameMk id="6" creationId="{72B3B53E-F9F4-8395-9FC3-10CDE19C57B4}"/>
          </ac:graphicFrameMkLst>
        </pc:graphicFrameChg>
        <pc:graphicFrameChg chg="add del mod">
          <ac:chgData name="Dylan Ma" userId="d19f606a-f869-495f-a967-091fe7c6f588" providerId="ADAL" clId="{6FAAF26D-C6C9-4A84-A647-C126014CFC69}" dt="2023-02-20T15:28:19.192" v="53" actId="478"/>
          <ac:graphicFrameMkLst>
            <pc:docMk/>
            <pc:sldMk cId="2422877087" sldId="466"/>
            <ac:graphicFrameMk id="15" creationId="{399E8ECC-E7E9-B228-6915-4118105EA252}"/>
          </ac:graphicFrameMkLst>
        </pc:graphicFrameChg>
        <pc:graphicFrameChg chg="add del mod modGraphic">
          <ac:chgData name="Dylan Ma" userId="d19f606a-f869-495f-a967-091fe7c6f588" providerId="ADAL" clId="{6FAAF26D-C6C9-4A84-A647-C126014CFC69}" dt="2023-02-20T15:28:49.909" v="63" actId="478"/>
          <ac:graphicFrameMkLst>
            <pc:docMk/>
            <pc:sldMk cId="2422877087" sldId="466"/>
            <ac:graphicFrameMk id="16" creationId="{382CF6E4-6A2E-F10B-E127-87C0704D5E61}"/>
          </ac:graphicFrameMkLst>
        </pc:graphicFrameChg>
        <pc:graphicFrameChg chg="add del mod">
          <ac:chgData name="Dylan Ma" userId="d19f606a-f869-495f-a967-091fe7c6f588" providerId="ADAL" clId="{6FAAF26D-C6C9-4A84-A647-C126014CFC69}" dt="2023-02-20T15:35:23.769" v="104" actId="478"/>
          <ac:graphicFrameMkLst>
            <pc:docMk/>
            <pc:sldMk cId="2422877087" sldId="466"/>
            <ac:graphicFrameMk id="17" creationId="{A864BC2E-0BB3-AD88-D4B7-0FC74FFC8D3F}"/>
          </ac:graphicFrameMkLst>
        </pc:graphicFrameChg>
        <pc:graphicFrameChg chg="add del mod">
          <ac:chgData name="Dylan Ma" userId="d19f606a-f869-495f-a967-091fe7c6f588" providerId="ADAL" clId="{6FAAF26D-C6C9-4A84-A647-C126014CFC69}" dt="2023-02-20T15:35:00.089" v="99" actId="478"/>
          <ac:graphicFrameMkLst>
            <pc:docMk/>
            <pc:sldMk cId="2422877087" sldId="466"/>
            <ac:graphicFrameMk id="19" creationId="{37162C26-1844-0DC4-4307-E7B8AC601901}"/>
          </ac:graphicFrameMkLst>
        </pc:graphicFrameChg>
        <pc:graphicFrameChg chg="add del mod modGraphic">
          <ac:chgData name="Dylan Ma" userId="d19f606a-f869-495f-a967-091fe7c6f588" providerId="ADAL" clId="{6FAAF26D-C6C9-4A84-A647-C126014CFC69}" dt="2023-02-20T15:35:54.132" v="115" actId="478"/>
          <ac:graphicFrameMkLst>
            <pc:docMk/>
            <pc:sldMk cId="2422877087" sldId="466"/>
            <ac:graphicFrameMk id="20" creationId="{B53AAF10-99D6-DE67-FA31-0F1D3A01D6F1}"/>
          </ac:graphicFrameMkLst>
        </pc:graphicFrameChg>
        <pc:graphicFrameChg chg="add mod">
          <ac:chgData name="Dylan Ma" userId="d19f606a-f869-495f-a967-091fe7c6f588" providerId="ADAL" clId="{6FAAF26D-C6C9-4A84-A647-C126014CFC69}" dt="2023-02-20T15:52:26.093" v="304" actId="1076"/>
          <ac:graphicFrameMkLst>
            <pc:docMk/>
            <pc:sldMk cId="2422877087" sldId="466"/>
            <ac:graphicFrameMk id="22" creationId="{0EDAB7E1-36EA-DE01-4AB4-D750AB1D8307}"/>
          </ac:graphicFrameMkLst>
        </pc:graphicFrameChg>
        <pc:picChg chg="del">
          <ac:chgData name="Dylan Ma" userId="d19f606a-f869-495f-a967-091fe7c6f588" providerId="ADAL" clId="{6FAAF26D-C6C9-4A84-A647-C126014CFC69}" dt="2023-02-20T15:25:22.707" v="39" actId="478"/>
          <ac:picMkLst>
            <pc:docMk/>
            <pc:sldMk cId="2422877087" sldId="466"/>
            <ac:picMk id="9" creationId="{C36522A0-EA9E-810E-7E6F-B5D11F8F582B}"/>
          </ac:picMkLst>
        </pc:picChg>
        <pc:picChg chg="add del mod">
          <ac:chgData name="Dylan Ma" userId="d19f606a-f869-495f-a967-091fe7c6f588" providerId="ADAL" clId="{6FAAF26D-C6C9-4A84-A647-C126014CFC69}" dt="2023-02-20T15:25:21.027" v="38" actId="478"/>
          <ac:picMkLst>
            <pc:docMk/>
            <pc:sldMk cId="2422877087" sldId="466"/>
            <ac:picMk id="11" creationId="{0E8FD276-E218-9148-A3AC-F387524719A3}"/>
          </ac:picMkLst>
        </pc:picChg>
        <pc:picChg chg="add mod">
          <ac:chgData name="Dylan Ma" userId="d19f606a-f869-495f-a967-091fe7c6f588" providerId="ADAL" clId="{6FAAF26D-C6C9-4A84-A647-C126014CFC69}" dt="2023-02-20T15:25:43.583" v="46" actId="14861"/>
          <ac:picMkLst>
            <pc:docMk/>
            <pc:sldMk cId="2422877087" sldId="466"/>
            <ac:picMk id="13" creationId="{7F06E351-6C66-8B6C-3BE5-AB52FF2AA839}"/>
          </ac:picMkLst>
        </pc:picChg>
        <pc:picChg chg="add mod">
          <ac:chgData name="Dylan Ma" userId="d19f606a-f869-495f-a967-091fe7c6f588" providerId="ADAL" clId="{6FAAF26D-C6C9-4A84-A647-C126014CFC69}" dt="2023-02-20T15:25:46.943" v="47" actId="14861"/>
          <ac:picMkLst>
            <pc:docMk/>
            <pc:sldMk cId="2422877087" sldId="466"/>
            <ac:picMk id="14" creationId="{48BDBD2D-9139-4EB0-4E23-9EDA5F76B3F4}"/>
          </ac:picMkLst>
        </pc:picChg>
        <pc:cxnChg chg="add mod">
          <ac:chgData name="Dylan Ma" userId="d19f606a-f869-495f-a967-091fe7c6f588" providerId="ADAL" clId="{6FAAF26D-C6C9-4A84-A647-C126014CFC69}" dt="2023-02-20T15:52:34.749" v="306" actId="1076"/>
          <ac:cxnSpMkLst>
            <pc:docMk/>
            <pc:sldMk cId="2422877087" sldId="466"/>
            <ac:cxnSpMk id="23" creationId="{EE290BFB-39AF-4EC8-BEA0-5485E4225497}"/>
          </ac:cxnSpMkLst>
        </pc:cxnChg>
        <pc:cxnChg chg="add mod">
          <ac:chgData name="Dylan Ma" userId="d19f606a-f869-495f-a967-091fe7c6f588" providerId="ADAL" clId="{6FAAF26D-C6C9-4A84-A647-C126014CFC69}" dt="2023-02-20T15:52:31.301" v="305" actId="1076"/>
          <ac:cxnSpMkLst>
            <pc:docMk/>
            <pc:sldMk cId="2422877087" sldId="466"/>
            <ac:cxnSpMk id="24" creationId="{CF85BE0D-61EC-58C2-502D-0D1E804E0546}"/>
          </ac:cxnSpMkLst>
        </pc:cxnChg>
      </pc:sldChg>
      <pc:sldChg chg="mod ord modShow">
        <pc:chgData name="Dylan Ma" userId="d19f606a-f869-495f-a967-091fe7c6f588" providerId="ADAL" clId="{6FAAF26D-C6C9-4A84-A647-C126014CFC69}" dt="2023-02-20T15:50:19.467" v="292" actId="729"/>
        <pc:sldMkLst>
          <pc:docMk/>
          <pc:sldMk cId="790343801" sldId="471"/>
        </pc:sldMkLst>
      </pc:sldChg>
      <pc:sldChg chg="addSp delSp modSp mod">
        <pc:chgData name="Dylan Ma" userId="d19f606a-f869-495f-a967-091fe7c6f588" providerId="ADAL" clId="{6FAAF26D-C6C9-4A84-A647-C126014CFC69}" dt="2023-02-20T15:35:51.733" v="114" actId="478"/>
        <pc:sldMkLst>
          <pc:docMk/>
          <pc:sldMk cId="4124504455" sldId="497"/>
        </pc:sldMkLst>
        <pc:graphicFrameChg chg="add del mod">
          <ac:chgData name="Dylan Ma" userId="d19f606a-f869-495f-a967-091fe7c6f588" providerId="ADAL" clId="{6FAAF26D-C6C9-4A84-A647-C126014CFC69}" dt="2023-02-20T15:26:04.011" v="50" actId="478"/>
          <ac:graphicFrameMkLst>
            <pc:docMk/>
            <pc:sldMk cId="4124504455" sldId="497"/>
            <ac:graphicFrameMk id="9" creationId="{DD873A65-2B08-9D8E-0964-7C8651F1AABB}"/>
          </ac:graphicFrameMkLst>
        </pc:graphicFrameChg>
        <pc:graphicFrameChg chg="add del mod">
          <ac:chgData name="Dylan Ma" userId="d19f606a-f869-495f-a967-091fe7c6f588" providerId="ADAL" clId="{6FAAF26D-C6C9-4A84-A647-C126014CFC69}" dt="2023-02-20T15:28:46.858" v="62" actId="478"/>
          <ac:graphicFrameMkLst>
            <pc:docMk/>
            <pc:sldMk cId="4124504455" sldId="497"/>
            <ac:graphicFrameMk id="10" creationId="{B72C4B89-6440-37AE-157D-4444A333D1D3}"/>
          </ac:graphicFrameMkLst>
        </pc:graphicFrameChg>
        <pc:graphicFrameChg chg="add del mod">
          <ac:chgData name="Dylan Ma" userId="d19f606a-f869-495f-a967-091fe7c6f588" providerId="ADAL" clId="{6FAAF26D-C6C9-4A84-A647-C126014CFC69}" dt="2023-02-20T15:35:51.733" v="114" actId="478"/>
          <ac:graphicFrameMkLst>
            <pc:docMk/>
            <pc:sldMk cId="4124504455" sldId="497"/>
            <ac:graphicFrameMk id="11" creationId="{56912CDA-71BE-3151-FDD0-9DC041D0FB7F}"/>
          </ac:graphicFrameMkLst>
        </pc:graphicFrameChg>
        <pc:picChg chg="add del mod">
          <ac:chgData name="Dylan Ma" userId="d19f606a-f869-495f-a967-091fe7c6f588" providerId="ADAL" clId="{6FAAF26D-C6C9-4A84-A647-C126014CFC69}" dt="2023-02-20T15:25:33.629" v="42" actId="478"/>
          <ac:picMkLst>
            <pc:docMk/>
            <pc:sldMk cId="4124504455" sldId="497"/>
            <ac:picMk id="5" creationId="{556552A2-C028-AB8F-3E22-4DA37E169744}"/>
          </ac:picMkLst>
        </pc:picChg>
        <pc:picChg chg="add del mod">
          <ac:chgData name="Dylan Ma" userId="d19f606a-f869-495f-a967-091fe7c6f588" providerId="ADAL" clId="{6FAAF26D-C6C9-4A84-A647-C126014CFC69}" dt="2023-02-20T15:25:34.045" v="43" actId="478"/>
          <ac:picMkLst>
            <pc:docMk/>
            <pc:sldMk cId="4124504455" sldId="497"/>
            <ac:picMk id="8" creationId="{8B5D1BDC-E96F-5AB9-68FA-EA4E400392B4}"/>
          </ac:picMkLst>
        </pc:picChg>
      </pc:sldChg>
      <pc:sldChg chg="addSp delSp modSp mod">
        <pc:chgData name="Dylan Ma" userId="d19f606a-f869-495f-a967-091fe7c6f588" providerId="ADAL" clId="{6FAAF26D-C6C9-4A84-A647-C126014CFC69}" dt="2023-02-20T15:24:00.331" v="24" actId="478"/>
        <pc:sldMkLst>
          <pc:docMk/>
          <pc:sldMk cId="3613439379" sldId="499"/>
        </pc:sldMkLst>
        <pc:graphicFrameChg chg="add del mod">
          <ac:chgData name="Dylan Ma" userId="d19f606a-f869-495f-a967-091fe7c6f588" providerId="ADAL" clId="{6FAAF26D-C6C9-4A84-A647-C126014CFC69}" dt="2023-02-20T15:24:00.331" v="24" actId="478"/>
          <ac:graphicFrameMkLst>
            <pc:docMk/>
            <pc:sldMk cId="3613439379" sldId="499"/>
            <ac:graphicFrameMk id="5" creationId="{0145D519-DEC4-7945-AE46-FA080E7A999B}"/>
          </ac:graphicFrameMkLst>
        </pc:graphicFrameChg>
      </pc:sldChg>
      <pc:sldChg chg="modSp mod ord">
        <pc:chgData name="Dylan Ma" userId="d19f606a-f869-495f-a967-091fe7c6f588" providerId="ADAL" clId="{6FAAF26D-C6C9-4A84-A647-C126014CFC69}" dt="2023-02-20T15:38:15.320" v="135" actId="20577"/>
        <pc:sldMkLst>
          <pc:docMk/>
          <pc:sldMk cId="2498524777" sldId="500"/>
        </pc:sldMkLst>
        <pc:spChg chg="mod">
          <ac:chgData name="Dylan Ma" userId="d19f606a-f869-495f-a967-091fe7c6f588" providerId="ADAL" clId="{6FAAF26D-C6C9-4A84-A647-C126014CFC69}" dt="2023-02-20T15:38:15.320" v="135" actId="20577"/>
          <ac:spMkLst>
            <pc:docMk/>
            <pc:sldMk cId="2498524777" sldId="500"/>
            <ac:spMk id="9" creationId="{D2EC25B6-725B-9F7E-026B-4AB606EC26EA}"/>
          </ac:spMkLst>
        </pc:spChg>
      </pc:sldChg>
      <pc:sldChg chg="modSp mod">
        <pc:chgData name="Dylan Ma" userId="d19f606a-f869-495f-a967-091fe7c6f588" providerId="ADAL" clId="{6FAAF26D-C6C9-4A84-A647-C126014CFC69}" dt="2023-02-20T15:42:10.963" v="143" actId="167"/>
        <pc:sldMkLst>
          <pc:docMk/>
          <pc:sldMk cId="662793568" sldId="510"/>
        </pc:sldMkLst>
        <pc:spChg chg="mod ord">
          <ac:chgData name="Dylan Ma" userId="d19f606a-f869-495f-a967-091fe7c6f588" providerId="ADAL" clId="{6FAAF26D-C6C9-4A84-A647-C126014CFC69}" dt="2023-02-20T15:41:34.202" v="139" actId="167"/>
          <ac:spMkLst>
            <pc:docMk/>
            <pc:sldMk cId="662793568" sldId="510"/>
            <ac:spMk id="2" creationId="{B241040C-A36B-A00F-8BAD-D9F5AC3FFD96}"/>
          </ac:spMkLst>
        </pc:spChg>
        <pc:picChg chg="ord">
          <ac:chgData name="Dylan Ma" userId="d19f606a-f869-495f-a967-091fe7c6f588" providerId="ADAL" clId="{6FAAF26D-C6C9-4A84-A647-C126014CFC69}" dt="2023-02-20T15:42:10.963" v="143" actId="167"/>
          <ac:picMkLst>
            <pc:docMk/>
            <pc:sldMk cId="662793568" sldId="510"/>
            <ac:picMk id="11" creationId="{942B7C01-A259-0B09-E92B-2F49A62187E4}"/>
          </ac:picMkLst>
        </pc:picChg>
        <pc:picChg chg="ord">
          <ac:chgData name="Dylan Ma" userId="d19f606a-f869-495f-a967-091fe7c6f588" providerId="ADAL" clId="{6FAAF26D-C6C9-4A84-A647-C126014CFC69}" dt="2023-02-20T15:42:09.632" v="142" actId="167"/>
          <ac:picMkLst>
            <pc:docMk/>
            <pc:sldMk cId="662793568" sldId="510"/>
            <ac:picMk id="17" creationId="{BFAB5C04-654B-79A6-9694-B93BA4C47DDD}"/>
          </ac:picMkLst>
        </pc:picChg>
      </pc:sldChg>
      <pc:sldChg chg="addSp delSp modSp mod">
        <pc:chgData name="Dylan Ma" userId="d19f606a-f869-495f-a967-091fe7c6f588" providerId="ADAL" clId="{6FAAF26D-C6C9-4A84-A647-C126014CFC69}" dt="2023-02-20T15:43:34.601" v="155" actId="170"/>
        <pc:sldMkLst>
          <pc:docMk/>
          <pc:sldMk cId="1510035233" sldId="511"/>
        </pc:sldMkLst>
        <pc:spChg chg="add mod ord">
          <ac:chgData name="Dylan Ma" userId="d19f606a-f869-495f-a967-091fe7c6f588" providerId="ADAL" clId="{6FAAF26D-C6C9-4A84-A647-C126014CFC69}" dt="2023-02-20T15:43:24.408" v="153" actId="171"/>
          <ac:spMkLst>
            <pc:docMk/>
            <pc:sldMk cId="1510035233" sldId="511"/>
            <ac:spMk id="6" creationId="{F85456AB-F747-D25D-DE92-47C0F042BA95}"/>
          </ac:spMkLst>
        </pc:spChg>
        <pc:spChg chg="del">
          <ac:chgData name="Dylan Ma" userId="d19f606a-f869-495f-a967-091fe7c6f588" providerId="ADAL" clId="{6FAAF26D-C6C9-4A84-A647-C126014CFC69}" dt="2023-02-20T15:42:52.933" v="144" actId="478"/>
          <ac:spMkLst>
            <pc:docMk/>
            <pc:sldMk cId="1510035233" sldId="511"/>
            <ac:spMk id="7" creationId="{769736D5-3D22-3C50-134A-F6B90195C38B}"/>
          </ac:spMkLst>
        </pc:spChg>
        <pc:graphicFrameChg chg="mod">
          <ac:chgData name="Dylan Ma" userId="d19f606a-f869-495f-a967-091fe7c6f588" providerId="ADAL" clId="{6FAAF26D-C6C9-4A84-A647-C126014CFC69}" dt="2023-02-20T15:43:20.174" v="152" actId="1036"/>
          <ac:graphicFrameMkLst>
            <pc:docMk/>
            <pc:sldMk cId="1510035233" sldId="511"/>
            <ac:graphicFrameMk id="2" creationId="{3498E614-EB62-FFC6-CB52-B796CD0E70EC}"/>
          </ac:graphicFrameMkLst>
        </pc:graphicFrameChg>
        <pc:picChg chg="ord">
          <ac:chgData name="Dylan Ma" userId="d19f606a-f869-495f-a967-091fe7c6f588" providerId="ADAL" clId="{6FAAF26D-C6C9-4A84-A647-C126014CFC69}" dt="2023-02-20T15:43:34.601" v="155" actId="170"/>
          <ac:picMkLst>
            <pc:docMk/>
            <pc:sldMk cId="1510035233" sldId="511"/>
            <ac:picMk id="5" creationId="{DA63A468-3FD3-4E1E-5311-B641BCF788FC}"/>
          </ac:picMkLst>
        </pc:picChg>
      </pc:sldChg>
      <pc:sldChg chg="mod ord modShow">
        <pc:chgData name="Dylan Ma" userId="d19f606a-f869-495f-a967-091fe7c6f588" providerId="ADAL" clId="{6FAAF26D-C6C9-4A84-A647-C126014CFC69}" dt="2023-02-20T15:50:34.541" v="295" actId="729"/>
        <pc:sldMkLst>
          <pc:docMk/>
          <pc:sldMk cId="519998021" sldId="518"/>
        </pc:sldMkLst>
      </pc:sldChg>
      <pc:sldChg chg="addSp delSp modSp add del mod modTransition">
        <pc:chgData name="Dylan Ma" userId="d19f606a-f869-495f-a967-091fe7c6f588" providerId="ADAL" clId="{6FAAF26D-C6C9-4A84-A647-C126014CFC69}" dt="2023-02-20T15:36:34.826" v="121" actId="2696"/>
        <pc:sldMkLst>
          <pc:docMk/>
          <pc:sldMk cId="2991069639" sldId="521"/>
        </pc:sldMkLst>
        <pc:graphicFrameChg chg="del">
          <ac:chgData name="Dylan Ma" userId="d19f606a-f869-495f-a967-091fe7c6f588" providerId="ADAL" clId="{6FAAF26D-C6C9-4A84-A647-C126014CFC69}" dt="2023-02-20T15:28:58.093" v="65" actId="478"/>
          <ac:graphicFrameMkLst>
            <pc:docMk/>
            <pc:sldMk cId="2991069639" sldId="521"/>
            <ac:graphicFrameMk id="2" creationId="{150C9BA5-1BC4-EF18-94F8-938BC1BEAE98}"/>
          </ac:graphicFrameMkLst>
        </pc:graphicFrameChg>
        <pc:graphicFrameChg chg="add del mod modGraphic">
          <ac:chgData name="Dylan Ma" userId="d19f606a-f869-495f-a967-091fe7c6f588" providerId="ADAL" clId="{6FAAF26D-C6C9-4A84-A647-C126014CFC69}" dt="2023-02-20T15:34:16.794" v="85" actId="478"/>
          <ac:graphicFrameMkLst>
            <pc:docMk/>
            <pc:sldMk cId="2991069639" sldId="521"/>
            <ac:graphicFrameMk id="6" creationId="{A0C81222-8A43-5606-B9EA-E2D0935B5C01}"/>
          </ac:graphicFrameMkLst>
        </pc:graphicFrameChg>
        <pc:graphicFrameChg chg="add del modGraphic">
          <ac:chgData name="Dylan Ma" userId="d19f606a-f869-495f-a967-091fe7c6f588" providerId="ADAL" clId="{6FAAF26D-C6C9-4A84-A647-C126014CFC69}" dt="2023-02-20T15:35:02.592" v="100" actId="478"/>
          <ac:graphicFrameMkLst>
            <pc:docMk/>
            <pc:sldMk cId="2991069639" sldId="521"/>
            <ac:graphicFrameMk id="10" creationId="{8F52D4A2-70A5-E819-6D7F-299A47159DA1}"/>
          </ac:graphicFrameMkLst>
        </pc:graphicFrameChg>
        <pc:graphicFrameChg chg="add mod">
          <ac:chgData name="Dylan Ma" userId="d19f606a-f869-495f-a967-091fe7c6f588" providerId="ADAL" clId="{6FAAF26D-C6C9-4A84-A647-C126014CFC69}" dt="2023-02-20T15:35:12.187" v="102" actId="1076"/>
          <ac:graphicFrameMkLst>
            <pc:docMk/>
            <pc:sldMk cId="2991069639" sldId="521"/>
            <ac:graphicFrameMk id="11" creationId="{C8B4616D-21D2-C1D9-9D52-A1B341203D21}"/>
          </ac:graphicFrameMkLst>
        </pc:graphicFrameChg>
        <pc:picChg chg="del">
          <ac:chgData name="Dylan Ma" userId="d19f606a-f869-495f-a967-091fe7c6f588" providerId="ADAL" clId="{6FAAF26D-C6C9-4A84-A647-C126014CFC69}" dt="2023-02-20T15:35:13.949" v="103" actId="478"/>
          <ac:picMkLst>
            <pc:docMk/>
            <pc:sldMk cId="2991069639" sldId="521"/>
            <ac:picMk id="9" creationId="{C36522A0-EA9E-810E-7E6F-B5D11F8F582B}"/>
          </ac:picMkLst>
        </pc:picChg>
      </pc:sldChg>
      <pc:sldChg chg="addSp delSp modSp add mod">
        <pc:chgData name="Dylan Ma" userId="d19f606a-f869-495f-a967-091fe7c6f588" providerId="ADAL" clId="{6FAAF26D-C6C9-4A84-A647-C126014CFC69}" dt="2023-02-20T15:55:27.310" v="339" actId="20577"/>
        <pc:sldMkLst>
          <pc:docMk/>
          <pc:sldMk cId="2748157669" sldId="525"/>
        </pc:sldMkLst>
        <pc:spChg chg="mod">
          <ac:chgData name="Dylan Ma" userId="d19f606a-f869-495f-a967-091fe7c6f588" providerId="ADAL" clId="{6FAAF26D-C6C9-4A84-A647-C126014CFC69}" dt="2023-02-20T15:55:27.310" v="339" actId="20577"/>
          <ac:spMkLst>
            <pc:docMk/>
            <pc:sldMk cId="2748157669" sldId="525"/>
            <ac:spMk id="4" creationId="{5B4B3908-A6B8-A4E7-CC59-C3D79A7190E6}"/>
          </ac:spMkLst>
        </pc:spChg>
        <pc:graphicFrameChg chg="add mod modGraphic">
          <ac:chgData name="Dylan Ma" userId="d19f606a-f869-495f-a967-091fe7c6f588" providerId="ADAL" clId="{6FAAF26D-C6C9-4A84-A647-C126014CFC69}" dt="2023-02-20T15:37:11.204" v="130" actId="1076"/>
          <ac:graphicFrameMkLst>
            <pc:docMk/>
            <pc:sldMk cId="2748157669" sldId="525"/>
            <ac:graphicFrameMk id="2" creationId="{C63B8E13-5421-A08D-8ABE-364751EB4773}"/>
          </ac:graphicFrameMkLst>
        </pc:graphicFrameChg>
        <pc:graphicFrameChg chg="del modGraphic">
          <ac:chgData name="Dylan Ma" userId="d19f606a-f869-495f-a967-091fe7c6f588" providerId="ADAL" clId="{6FAAF26D-C6C9-4A84-A647-C126014CFC69}" dt="2023-02-20T15:36:38.851" v="122" actId="478"/>
          <ac:graphicFrameMkLst>
            <pc:docMk/>
            <pc:sldMk cId="2748157669" sldId="525"/>
            <ac:graphicFrameMk id="11" creationId="{C8B4616D-21D2-C1D9-9D52-A1B341203D21}"/>
          </ac:graphicFrameMkLst>
        </pc:graphicFrameChg>
      </pc:sldChg>
    </pc:docChg>
  </pc:docChgLst>
  <pc:docChgLst>
    <pc:chgData name="Dominic Bellocchio" userId="S::db20fn@fsu.edu::72897a1d-d36e-4955-ac8f-d5e02d6e2286" providerId="AD" clId="Web-{5E788245-7002-41B9-A35B-ABB6D7F7ADC5}"/>
    <pc:docChg chg="addSld delSld modSld">
      <pc:chgData name="Dominic Bellocchio" userId="S::db20fn@fsu.edu::72897a1d-d36e-4955-ac8f-d5e02d6e2286" providerId="AD" clId="Web-{5E788245-7002-41B9-A35B-ABB6D7F7ADC5}" dt="2022-10-06T22:51:16.904" v="235"/>
      <pc:docMkLst>
        <pc:docMk/>
      </pc:docMkLst>
      <pc:sldChg chg="addSp delSp modSp">
        <pc:chgData name="Dominic Bellocchio" userId="S::db20fn@fsu.edu::72897a1d-d36e-4955-ac8f-d5e02d6e2286" providerId="AD" clId="Web-{5E788245-7002-41B9-A35B-ABB6D7F7ADC5}" dt="2022-10-06T22:51:16.904" v="235"/>
        <pc:sldMkLst>
          <pc:docMk/>
          <pc:sldMk cId="109857222" sldId="256"/>
        </pc:sldMkLst>
        <pc:spChg chg="del">
          <ac:chgData name="Dominic Bellocchio" userId="S::db20fn@fsu.edu::72897a1d-d36e-4955-ac8f-d5e02d6e2286" providerId="AD" clId="Web-{5E788245-7002-41B9-A35B-ABB6D7F7ADC5}" dt="2022-10-06T22:41:00.731" v="165"/>
          <ac:spMkLst>
            <pc:docMk/>
            <pc:sldMk cId="109857222" sldId="256"/>
            <ac:spMk id="2" creationId="{00000000-0000-0000-0000-000000000000}"/>
          </ac:spMkLst>
        </pc:spChg>
        <pc:spChg chg="del">
          <ac:chgData name="Dominic Bellocchio" userId="S::db20fn@fsu.edu::72897a1d-d36e-4955-ac8f-d5e02d6e2286" providerId="AD" clId="Web-{5E788245-7002-41B9-A35B-ABB6D7F7ADC5}" dt="2022-10-06T22:41:03.216" v="166"/>
          <ac:spMkLst>
            <pc:docMk/>
            <pc:sldMk cId="109857222" sldId="256"/>
            <ac:spMk id="3" creationId="{00000000-0000-0000-0000-000000000000}"/>
          </ac:spMkLst>
        </pc:spChg>
        <pc:spChg chg="add mod">
          <ac:chgData name="Dominic Bellocchio" userId="S::db20fn@fsu.edu::72897a1d-d36e-4955-ac8f-d5e02d6e2286" providerId="AD" clId="Web-{5E788245-7002-41B9-A35B-ABB6D7F7ADC5}" dt="2022-10-06T22:51:16.904" v="235"/>
          <ac:spMkLst>
            <pc:docMk/>
            <pc:sldMk cId="109857222" sldId="256"/>
            <ac:spMk id="5" creationId="{5AF469CA-C14D-647D-D63E-05CE1BEA8729}"/>
          </ac:spMkLst>
        </pc:spChg>
        <pc:spChg chg="add del">
          <ac:chgData name="Dominic Bellocchio" userId="S::db20fn@fsu.edu::72897a1d-d36e-4955-ac8f-d5e02d6e2286" providerId="AD" clId="Web-{5E788245-7002-41B9-A35B-ABB6D7F7ADC5}" dt="2022-10-06T22:42:09.421" v="169"/>
          <ac:spMkLst>
            <pc:docMk/>
            <pc:sldMk cId="109857222" sldId="256"/>
            <ac:spMk id="9" creationId="{87CC2527-562A-4F69-B487-4371E5B243E7}"/>
          </ac:spMkLst>
        </pc:spChg>
        <pc:picChg chg="mod">
          <ac:chgData name="Dominic Bellocchio" userId="S::db20fn@fsu.edu::72897a1d-d36e-4955-ac8f-d5e02d6e2286" providerId="AD" clId="Web-{5E788245-7002-41B9-A35B-ABB6D7F7ADC5}" dt="2022-10-06T22:42:38.953" v="176" actId="14100"/>
          <ac:picMkLst>
            <pc:docMk/>
            <pc:sldMk cId="109857222" sldId="256"/>
            <ac:picMk id="4" creationId="{5BC99E7C-0861-DDFA-69AF-A19408AAD347}"/>
          </ac:picMkLst>
        </pc:picChg>
        <pc:cxnChg chg="add del">
          <ac:chgData name="Dominic Bellocchio" userId="S::db20fn@fsu.edu::72897a1d-d36e-4955-ac8f-d5e02d6e2286" providerId="AD" clId="Web-{5E788245-7002-41B9-A35B-ABB6D7F7ADC5}" dt="2022-10-06T22:42:09.421" v="169"/>
          <ac:cxnSpMkLst>
            <pc:docMk/>
            <pc:sldMk cId="109857222" sldId="256"/>
            <ac:cxnSpMk id="11" creationId="{BCDAEC91-5BCE-4B55-9CC0-43EF94CB734B}"/>
          </ac:cxnSpMkLst>
        </pc:cxnChg>
      </pc:sldChg>
      <pc:sldChg chg="addSp delSp modSp">
        <pc:chgData name="Dominic Bellocchio" userId="S::db20fn@fsu.edu::72897a1d-d36e-4955-ac8f-d5e02d6e2286" providerId="AD" clId="Web-{5E788245-7002-41B9-A35B-ABB6D7F7ADC5}" dt="2022-10-06T22:36:15.380" v="142" actId="1076"/>
        <pc:sldMkLst>
          <pc:docMk/>
          <pc:sldMk cId="2617518408" sldId="281"/>
        </pc:sldMkLst>
        <pc:spChg chg="add mod">
          <ac:chgData name="Dominic Bellocchio" userId="S::db20fn@fsu.edu::72897a1d-d36e-4955-ac8f-d5e02d6e2286" providerId="AD" clId="Web-{5E788245-7002-41B9-A35B-ABB6D7F7ADC5}" dt="2022-10-06T22:05:54.343" v="5" actId="1076"/>
          <ac:spMkLst>
            <pc:docMk/>
            <pc:sldMk cId="2617518408" sldId="281"/>
            <ac:spMk id="2" creationId="{8200FBCC-1C42-CDD1-E49F-E2D8AD791CA6}"/>
          </ac:spMkLst>
        </pc:spChg>
        <pc:spChg chg="mod">
          <ac:chgData name="Dominic Bellocchio" userId="S::db20fn@fsu.edu::72897a1d-d36e-4955-ac8f-d5e02d6e2286" providerId="AD" clId="Web-{5E788245-7002-41B9-A35B-ABB6D7F7ADC5}" dt="2022-10-06T22:09:09.802" v="21" actId="14100"/>
          <ac:spMkLst>
            <pc:docMk/>
            <pc:sldMk cId="2617518408" sldId="281"/>
            <ac:spMk id="7" creationId="{28AB60CF-43D5-7695-E359-CE88FA1D787E}"/>
          </ac:spMkLst>
        </pc:spChg>
        <pc:spChg chg="del">
          <ac:chgData name="Dominic Bellocchio" userId="S::db20fn@fsu.edu::72897a1d-d36e-4955-ac8f-d5e02d6e2286" providerId="AD" clId="Web-{5E788245-7002-41B9-A35B-ABB6D7F7ADC5}" dt="2022-10-06T22:33:05.250" v="126"/>
          <ac:spMkLst>
            <pc:docMk/>
            <pc:sldMk cId="2617518408" sldId="281"/>
            <ac:spMk id="20" creationId="{31C2BEC9-F10A-8DAE-69BF-1CCB7E3B26B5}"/>
          </ac:spMkLst>
        </pc:spChg>
        <pc:spChg chg="mod">
          <ac:chgData name="Dominic Bellocchio" userId="S::db20fn@fsu.edu::72897a1d-d36e-4955-ac8f-d5e02d6e2286" providerId="AD" clId="Web-{5E788245-7002-41B9-A35B-ABB6D7F7ADC5}" dt="2022-10-06T22:36:15.364" v="141" actId="1076"/>
          <ac:spMkLst>
            <pc:docMk/>
            <pc:sldMk cId="2617518408" sldId="281"/>
            <ac:spMk id="23" creationId="{7CC0779F-BE3D-E7CE-5BD0-9DE6295BD054}"/>
          </ac:spMkLst>
        </pc:spChg>
        <pc:spChg chg="del">
          <ac:chgData name="Dominic Bellocchio" userId="S::db20fn@fsu.edu::72897a1d-d36e-4955-ac8f-d5e02d6e2286" providerId="AD" clId="Web-{5E788245-7002-41B9-A35B-ABB6D7F7ADC5}" dt="2022-10-06T22:05:49.906" v="4"/>
          <ac:spMkLst>
            <pc:docMk/>
            <pc:sldMk cId="2617518408" sldId="281"/>
            <ac:spMk id="25" creationId="{DADA0006-1ECB-9C36-7875-AAA660AA1FA2}"/>
          </ac:spMkLst>
        </pc:spChg>
        <pc:spChg chg="del">
          <ac:chgData name="Dominic Bellocchio" userId="S::db20fn@fsu.edu::72897a1d-d36e-4955-ac8f-d5e02d6e2286" providerId="AD" clId="Web-{5E788245-7002-41B9-A35B-ABB6D7F7ADC5}" dt="2022-10-06T22:06:07.593" v="6"/>
          <ac:spMkLst>
            <pc:docMk/>
            <pc:sldMk cId="2617518408" sldId="281"/>
            <ac:spMk id="28" creationId="{987E619D-51D7-42A9-D3BC-FA943EF587AC}"/>
          </ac:spMkLst>
        </pc:spChg>
        <pc:grpChg chg="mod">
          <ac:chgData name="Dominic Bellocchio" userId="S::db20fn@fsu.edu::72897a1d-d36e-4955-ac8f-d5e02d6e2286" providerId="AD" clId="Web-{5E788245-7002-41B9-A35B-ABB6D7F7ADC5}" dt="2022-10-06T22:36:15.380" v="142" actId="1076"/>
          <ac:grpSpMkLst>
            <pc:docMk/>
            <pc:sldMk cId="2617518408" sldId="281"/>
            <ac:grpSpMk id="14" creationId="{F70A905F-CE5A-4C23-C842-989647DE985E}"/>
          </ac:grpSpMkLst>
        </pc:grpChg>
        <pc:picChg chg="add mod">
          <ac:chgData name="Dominic Bellocchio" userId="S::db20fn@fsu.edu::72897a1d-d36e-4955-ac8f-d5e02d6e2286" providerId="AD" clId="Web-{5E788245-7002-41B9-A35B-ABB6D7F7ADC5}" dt="2022-10-06T22:09:54.975" v="24" actId="1076"/>
          <ac:picMkLst>
            <pc:docMk/>
            <pc:sldMk cId="2617518408" sldId="281"/>
            <ac:picMk id="3" creationId="{72D4F5A1-D868-DDFE-2F70-A3461D93D496}"/>
          </ac:picMkLst>
        </pc:picChg>
        <pc:picChg chg="add mod">
          <ac:chgData name="Dominic Bellocchio" userId="S::db20fn@fsu.edu::72897a1d-d36e-4955-ac8f-d5e02d6e2286" providerId="AD" clId="Web-{5E788245-7002-41B9-A35B-ABB6D7F7ADC5}" dt="2022-10-06T22:08:52.754" v="20" actId="1076"/>
          <ac:picMkLst>
            <pc:docMk/>
            <pc:sldMk cId="2617518408" sldId="281"/>
            <ac:picMk id="5" creationId="{480FB2C7-5737-4E7E-B525-0E40BA27427C}"/>
          </ac:picMkLst>
        </pc:picChg>
        <pc:picChg chg="add">
          <ac:chgData name="Dominic Bellocchio" userId="S::db20fn@fsu.edu::72897a1d-d36e-4955-ac8f-d5e02d6e2286" providerId="AD" clId="Web-{5E788245-7002-41B9-A35B-ABB6D7F7ADC5}" dt="2022-10-06T22:32:59.593" v="125"/>
          <ac:picMkLst>
            <pc:docMk/>
            <pc:sldMk cId="2617518408" sldId="281"/>
            <ac:picMk id="21" creationId="{646D6F3B-C070-3491-8168-4F2EB75EB800}"/>
          </ac:picMkLst>
        </pc:picChg>
        <pc:cxnChg chg="mod">
          <ac:chgData name="Dominic Bellocchio" userId="S::db20fn@fsu.edu::72897a1d-d36e-4955-ac8f-d5e02d6e2286" providerId="AD" clId="Web-{5E788245-7002-41B9-A35B-ABB6D7F7ADC5}" dt="2022-10-06T22:36:15.349" v="140" actId="1076"/>
          <ac:cxnSpMkLst>
            <pc:docMk/>
            <pc:sldMk cId="2617518408" sldId="281"/>
            <ac:cxnSpMk id="24" creationId="{30100BA4-AF8F-6644-8EA7-C53C4601940D}"/>
          </ac:cxnSpMkLst>
        </pc:cxnChg>
      </pc:sldChg>
      <pc:sldChg chg="addSp delSp modSp addAnim delAnim modAnim">
        <pc:chgData name="Dominic Bellocchio" userId="S::db20fn@fsu.edu::72897a1d-d36e-4955-ac8f-d5e02d6e2286" providerId="AD" clId="Web-{5E788245-7002-41B9-A35B-ABB6D7F7ADC5}" dt="2022-10-06T22:40:12.402" v="164"/>
        <pc:sldMkLst>
          <pc:docMk/>
          <pc:sldMk cId="563724442" sldId="291"/>
        </pc:sldMkLst>
        <pc:spChg chg="add">
          <ac:chgData name="Dominic Bellocchio" userId="S::db20fn@fsu.edu::72897a1d-d36e-4955-ac8f-d5e02d6e2286" providerId="AD" clId="Web-{5E788245-7002-41B9-A35B-ABB6D7F7ADC5}" dt="2022-10-06T22:08:35.097" v="18"/>
          <ac:spMkLst>
            <pc:docMk/>
            <pc:sldMk cId="563724442" sldId="291"/>
            <ac:spMk id="10" creationId="{54CA4001-7A1A-BCB9-4F4E-6116300221FE}"/>
          </ac:spMkLst>
        </pc:spChg>
        <pc:spChg chg="del mod">
          <ac:chgData name="Dominic Bellocchio" userId="S::db20fn@fsu.edu::72897a1d-d36e-4955-ac8f-d5e02d6e2286" providerId="AD" clId="Web-{5E788245-7002-41B9-A35B-ABB6D7F7ADC5}" dt="2022-10-06T22:30:25.917" v="107"/>
          <ac:spMkLst>
            <pc:docMk/>
            <pc:sldMk cId="563724442" sldId="291"/>
            <ac:spMk id="20" creationId="{31C2BEC9-F10A-8DAE-69BF-1CCB7E3B26B5}"/>
          </ac:spMkLst>
        </pc:spChg>
        <pc:spChg chg="del">
          <ac:chgData name="Dominic Bellocchio" userId="S::db20fn@fsu.edu::72897a1d-d36e-4955-ac8f-d5e02d6e2286" providerId="AD" clId="Web-{5E788245-7002-41B9-A35B-ABB6D7F7ADC5}" dt="2022-10-06T22:08:29.550" v="17"/>
          <ac:spMkLst>
            <pc:docMk/>
            <pc:sldMk cId="563724442" sldId="291"/>
            <ac:spMk id="25" creationId="{DADA0006-1ECB-9C36-7875-AAA660AA1FA2}"/>
          </ac:spMkLst>
        </pc:spChg>
        <pc:spChg chg="add mod">
          <ac:chgData name="Dominic Bellocchio" userId="S::db20fn@fsu.edu::72897a1d-d36e-4955-ac8f-d5e02d6e2286" providerId="AD" clId="Web-{5E788245-7002-41B9-A35B-ABB6D7F7ADC5}" dt="2022-10-06T22:23:58.466" v="60" actId="1076"/>
          <ac:spMkLst>
            <pc:docMk/>
            <pc:sldMk cId="563724442" sldId="291"/>
            <ac:spMk id="27" creationId="{E6E64E12-5F44-B6A9-11BA-D26472418000}"/>
          </ac:spMkLst>
        </pc:spChg>
        <pc:spChg chg="add mod">
          <ac:chgData name="Dominic Bellocchio" userId="S::db20fn@fsu.edu::72897a1d-d36e-4955-ac8f-d5e02d6e2286" providerId="AD" clId="Web-{5E788245-7002-41B9-A35B-ABB6D7F7ADC5}" dt="2022-10-06T22:24:13.295" v="62" actId="1076"/>
          <ac:spMkLst>
            <pc:docMk/>
            <pc:sldMk cId="563724442" sldId="291"/>
            <ac:spMk id="28" creationId="{59CD353D-07EF-0BCF-1B7B-04EBF199D93F}"/>
          </ac:spMkLst>
        </pc:spChg>
        <pc:grpChg chg="del mod">
          <ac:chgData name="Dominic Bellocchio" userId="S::db20fn@fsu.edu::72897a1d-d36e-4955-ac8f-d5e02d6e2286" providerId="AD" clId="Web-{5E788245-7002-41B9-A35B-ABB6D7F7ADC5}" dt="2022-10-06T22:38:32.977" v="155"/>
          <ac:grpSpMkLst>
            <pc:docMk/>
            <pc:sldMk cId="563724442" sldId="291"/>
            <ac:grpSpMk id="14" creationId="{F70A905F-CE5A-4C23-C842-989647DE985E}"/>
          </ac:grpSpMkLst>
        </pc:grpChg>
        <pc:grpChg chg="add del mod ord">
          <ac:chgData name="Dominic Bellocchio" userId="S::db20fn@fsu.edu::72897a1d-d36e-4955-ac8f-d5e02d6e2286" providerId="AD" clId="Web-{5E788245-7002-41B9-A35B-ABB6D7F7ADC5}" dt="2022-10-06T22:38:23.008" v="153"/>
          <ac:grpSpMkLst>
            <pc:docMk/>
            <pc:sldMk cId="563724442" sldId="291"/>
            <ac:grpSpMk id="50" creationId="{54852338-5AEF-2587-7103-D09C09124A9D}"/>
          </ac:grpSpMkLst>
        </pc:grpChg>
        <pc:grpChg chg="add">
          <ac:chgData name="Dominic Bellocchio" userId="S::db20fn@fsu.edu::72897a1d-d36e-4955-ac8f-d5e02d6e2286" providerId="AD" clId="Web-{5E788245-7002-41B9-A35B-ABB6D7F7ADC5}" dt="2022-10-06T22:38:34.805" v="156"/>
          <ac:grpSpMkLst>
            <pc:docMk/>
            <pc:sldMk cId="563724442" sldId="291"/>
            <ac:grpSpMk id="64" creationId="{8C90D091-F993-6256-BB3D-66EC5BEDDC1E}"/>
          </ac:grpSpMkLst>
        </pc:grpChg>
        <pc:picChg chg="add del mod">
          <ac:chgData name="Dominic Bellocchio" userId="S::db20fn@fsu.edu::72897a1d-d36e-4955-ac8f-d5e02d6e2286" providerId="AD" clId="Web-{5E788245-7002-41B9-A35B-ABB6D7F7ADC5}" dt="2022-10-06T22:39:09.759" v="160"/>
          <ac:picMkLst>
            <pc:docMk/>
            <pc:sldMk cId="563724442" sldId="291"/>
            <ac:picMk id="2" creationId="{5D05FF1F-F2D5-CC65-3953-86BA43449A03}"/>
          </ac:picMkLst>
        </pc:picChg>
        <pc:picChg chg="add mod">
          <ac:chgData name="Dominic Bellocchio" userId="S::db20fn@fsu.edu::72897a1d-d36e-4955-ac8f-d5e02d6e2286" providerId="AD" clId="Web-{5E788245-7002-41B9-A35B-ABB6D7F7ADC5}" dt="2022-10-06T22:09:27.833" v="22" actId="1076"/>
          <ac:picMkLst>
            <pc:docMk/>
            <pc:sldMk cId="563724442" sldId="291"/>
            <ac:picMk id="3" creationId="{AEC26B44-8C2B-08E4-32F3-CA0D51A0AE65}"/>
          </ac:picMkLst>
        </pc:picChg>
        <pc:picChg chg="add del mod">
          <ac:chgData name="Dominic Bellocchio" userId="S::db20fn@fsu.edu::72897a1d-d36e-4955-ac8f-d5e02d6e2286" providerId="AD" clId="Web-{5E788245-7002-41B9-A35B-ABB6D7F7ADC5}" dt="2022-10-06T22:12:16.041" v="29"/>
          <ac:picMkLst>
            <pc:docMk/>
            <pc:sldMk cId="563724442" sldId="291"/>
            <ac:picMk id="21" creationId="{2A06DC9E-1F29-9380-B1C8-3CE476574484}"/>
          </ac:picMkLst>
        </pc:picChg>
        <pc:picChg chg="add del mod">
          <ac:chgData name="Dominic Bellocchio" userId="S::db20fn@fsu.edu::72897a1d-d36e-4955-ac8f-d5e02d6e2286" providerId="AD" clId="Web-{5E788245-7002-41B9-A35B-ABB6D7F7ADC5}" dt="2022-10-06T22:12:49.433" v="33"/>
          <ac:picMkLst>
            <pc:docMk/>
            <pc:sldMk cId="563724442" sldId="291"/>
            <ac:picMk id="22" creationId="{15314CD2-14FC-012A-685A-84DC968F4DFB}"/>
          </ac:picMkLst>
        </pc:picChg>
        <pc:picChg chg="add del mod">
          <ac:chgData name="Dominic Bellocchio" userId="S::db20fn@fsu.edu::72897a1d-d36e-4955-ac8f-d5e02d6e2286" providerId="AD" clId="Web-{5E788245-7002-41B9-A35B-ABB6D7F7ADC5}" dt="2022-10-06T22:15:26.577" v="40"/>
          <ac:picMkLst>
            <pc:docMk/>
            <pc:sldMk cId="563724442" sldId="291"/>
            <ac:picMk id="23" creationId="{BD835E03-C342-1E18-ADF5-028D0FDE7182}"/>
          </ac:picMkLst>
        </pc:picChg>
        <pc:picChg chg="add del mod modCrop">
          <ac:chgData name="Dominic Bellocchio" userId="S::db20fn@fsu.edu::72897a1d-d36e-4955-ac8f-d5e02d6e2286" providerId="AD" clId="Web-{5E788245-7002-41B9-A35B-ABB6D7F7ADC5}" dt="2022-10-06T22:22:49.324" v="48"/>
          <ac:picMkLst>
            <pc:docMk/>
            <pc:sldMk cId="563724442" sldId="291"/>
            <ac:picMk id="26" creationId="{CF942433-0B7C-843A-27D5-6EAEB8191096}"/>
          </ac:picMkLst>
        </pc:picChg>
        <pc:picChg chg="add del mod modCrop">
          <ac:chgData name="Dominic Bellocchio" userId="S::db20fn@fsu.edu::72897a1d-d36e-4955-ac8f-d5e02d6e2286" providerId="AD" clId="Web-{5E788245-7002-41B9-A35B-ABB6D7F7ADC5}" dt="2022-10-06T22:25:26.922" v="72"/>
          <ac:picMkLst>
            <pc:docMk/>
            <pc:sldMk cId="563724442" sldId="291"/>
            <ac:picMk id="29" creationId="{23FD74C1-4352-689F-E098-C9591572E8F6}"/>
          </ac:picMkLst>
        </pc:picChg>
        <pc:picChg chg="add del mod">
          <ac:chgData name="Dominic Bellocchio" userId="S::db20fn@fsu.edu::72897a1d-d36e-4955-ac8f-d5e02d6e2286" providerId="AD" clId="Web-{5E788245-7002-41B9-A35B-ABB6D7F7ADC5}" dt="2022-10-06T22:26:04.735" v="79"/>
          <ac:picMkLst>
            <pc:docMk/>
            <pc:sldMk cId="563724442" sldId="291"/>
            <ac:picMk id="30" creationId="{B59A55D2-9AFA-969B-74D3-2C5E0521AEA2}"/>
          </ac:picMkLst>
        </pc:picChg>
        <pc:picChg chg="add del mod modCrop">
          <ac:chgData name="Dominic Bellocchio" userId="S::db20fn@fsu.edu::72897a1d-d36e-4955-ac8f-d5e02d6e2286" providerId="AD" clId="Web-{5E788245-7002-41B9-A35B-ABB6D7F7ADC5}" dt="2022-10-06T22:26:58.581" v="88"/>
          <ac:picMkLst>
            <pc:docMk/>
            <pc:sldMk cId="563724442" sldId="291"/>
            <ac:picMk id="31" creationId="{580B945E-F5A7-1C3B-1D88-3F8FA76D518B}"/>
          </ac:picMkLst>
        </pc:picChg>
        <pc:picChg chg="add del mod">
          <ac:chgData name="Dominic Bellocchio" userId="S::db20fn@fsu.edu::72897a1d-d36e-4955-ac8f-d5e02d6e2286" providerId="AD" clId="Web-{5E788245-7002-41B9-A35B-ABB6D7F7ADC5}" dt="2022-10-06T22:28:47.883" v="92"/>
          <ac:picMkLst>
            <pc:docMk/>
            <pc:sldMk cId="563724442" sldId="291"/>
            <ac:picMk id="32" creationId="{D4BD9A3B-9902-E29D-98B4-870C730D32E6}"/>
          </ac:picMkLst>
        </pc:picChg>
        <pc:picChg chg="add del mod modCrop">
          <ac:chgData name="Dominic Bellocchio" userId="S::db20fn@fsu.edu::72897a1d-d36e-4955-ac8f-d5e02d6e2286" providerId="AD" clId="Web-{5E788245-7002-41B9-A35B-ABB6D7F7ADC5}" dt="2022-10-06T22:34:09.626" v="132"/>
          <ac:picMkLst>
            <pc:docMk/>
            <pc:sldMk cId="563724442" sldId="291"/>
            <ac:picMk id="33" creationId="{0EAA5AB6-9310-0BFD-DBF5-02F2A664C8C7}"/>
          </ac:picMkLst>
        </pc:picChg>
        <pc:picChg chg="add del mod">
          <ac:chgData name="Dominic Bellocchio" userId="S::db20fn@fsu.edu::72897a1d-d36e-4955-ac8f-d5e02d6e2286" providerId="AD" clId="Web-{5E788245-7002-41B9-A35B-ABB6D7F7ADC5}" dt="2022-10-06T22:34:12.064" v="133"/>
          <ac:picMkLst>
            <pc:docMk/>
            <pc:sldMk cId="563724442" sldId="291"/>
            <ac:picMk id="34" creationId="{A3678275-B6BE-6931-E5F6-2D14A76AE126}"/>
          </ac:picMkLst>
        </pc:picChg>
        <pc:picChg chg="add">
          <ac:chgData name="Dominic Bellocchio" userId="S::db20fn@fsu.edu::72897a1d-d36e-4955-ac8f-d5e02d6e2286" providerId="AD" clId="Web-{5E788245-7002-41B9-A35B-ABB6D7F7ADC5}" dt="2022-10-06T22:34:06.720" v="131"/>
          <ac:picMkLst>
            <pc:docMk/>
            <pc:sldMk cId="563724442" sldId="291"/>
            <ac:picMk id="36" creationId="{DC91C1BB-6B07-DCA8-6F91-58AB9154FB3F}"/>
          </ac:picMkLst>
        </pc:picChg>
        <pc:picChg chg="add">
          <ac:chgData name="Dominic Bellocchio" userId="S::db20fn@fsu.edu::72897a1d-d36e-4955-ac8f-d5e02d6e2286" providerId="AD" clId="Web-{5E788245-7002-41B9-A35B-ABB6D7F7ADC5}" dt="2022-10-06T22:39:11.697" v="161"/>
          <ac:picMkLst>
            <pc:docMk/>
            <pc:sldMk cId="563724442" sldId="291"/>
            <ac:picMk id="68" creationId="{98797386-7225-7E13-E59F-9DE69BBA5FD7}"/>
          </ac:picMkLst>
        </pc:picChg>
        <pc:cxnChg chg="del mod">
          <ac:chgData name="Dominic Bellocchio" userId="S::db20fn@fsu.edu::72897a1d-d36e-4955-ac8f-d5e02d6e2286" providerId="AD" clId="Web-{5E788245-7002-41B9-A35B-ABB6D7F7ADC5}" dt="2022-10-06T22:38:54.243" v="158"/>
          <ac:cxnSpMkLst>
            <pc:docMk/>
            <pc:sldMk cId="563724442" sldId="291"/>
            <ac:cxnSpMk id="24" creationId="{30100BA4-AF8F-6644-8EA7-C53C4601940D}"/>
          </ac:cxnSpMkLst>
        </pc:cxnChg>
        <pc:cxnChg chg="add">
          <ac:chgData name="Dominic Bellocchio" userId="S::db20fn@fsu.edu::72897a1d-d36e-4955-ac8f-d5e02d6e2286" providerId="AD" clId="Web-{5E788245-7002-41B9-A35B-ABB6D7F7ADC5}" dt="2022-10-06T22:39:01.087" v="159"/>
          <ac:cxnSpMkLst>
            <pc:docMk/>
            <pc:sldMk cId="563724442" sldId="291"/>
            <ac:cxnSpMk id="66" creationId="{2BF03458-86A1-E25A-31A9-5C06A4B0EB0A}"/>
          </ac:cxnSpMkLst>
        </pc:cxnChg>
      </pc:sldChg>
      <pc:sldChg chg="addSp delSp modSp new del">
        <pc:chgData name="Dominic Bellocchio" userId="S::db20fn@fsu.edu::72897a1d-d36e-4955-ac8f-d5e02d6e2286" providerId="AD" clId="Web-{5E788245-7002-41B9-A35B-ABB6D7F7ADC5}" dt="2022-10-06T22:33:31.422" v="130"/>
        <pc:sldMkLst>
          <pc:docMk/>
          <pc:sldMk cId="408123875" sldId="301"/>
        </pc:sldMkLst>
        <pc:spChg chg="del">
          <ac:chgData name="Dominic Bellocchio" userId="S::db20fn@fsu.edu::72897a1d-d36e-4955-ac8f-d5e02d6e2286" providerId="AD" clId="Web-{5E788245-7002-41B9-A35B-ABB6D7F7ADC5}" dt="2022-10-06T22:31:50.857" v="111"/>
          <ac:spMkLst>
            <pc:docMk/>
            <pc:sldMk cId="408123875" sldId="301"/>
            <ac:spMk id="2" creationId="{D4BD1F84-1C6B-64C4-8101-EAFB93B4224C}"/>
          </ac:spMkLst>
        </pc:spChg>
        <pc:spChg chg="del">
          <ac:chgData name="Dominic Bellocchio" userId="S::db20fn@fsu.edu::72897a1d-d36e-4955-ac8f-d5e02d6e2286" providerId="AD" clId="Web-{5E788245-7002-41B9-A35B-ABB6D7F7ADC5}" dt="2022-10-06T22:31:52.654" v="112"/>
          <ac:spMkLst>
            <pc:docMk/>
            <pc:sldMk cId="408123875" sldId="301"/>
            <ac:spMk id="3" creationId="{831BA659-AB6A-C291-30BB-D596E1985F1E}"/>
          </ac:spMkLst>
        </pc:spChg>
        <pc:picChg chg="add mod modCrop">
          <ac:chgData name="Dominic Bellocchio" userId="S::db20fn@fsu.edu::72897a1d-d36e-4955-ac8f-d5e02d6e2286" providerId="AD" clId="Web-{5E788245-7002-41B9-A35B-ABB6D7F7ADC5}" dt="2022-10-06T22:32:47.249" v="124" actId="14100"/>
          <ac:picMkLst>
            <pc:docMk/>
            <pc:sldMk cId="408123875" sldId="301"/>
            <ac:picMk id="5" creationId="{695CD4C8-698D-A1D6-A898-E80C18A340AE}"/>
          </ac:picMkLst>
        </pc:picChg>
      </pc:sldChg>
    </pc:docChg>
  </pc:docChgLst>
  <pc:docChgLst>
    <pc:chgData name="Roberto Lacasa" userId="S::rel18c@fsu.edu::56fd04ad-fbc8-419f-879a-4b0643511510" providerId="AD" clId="Web-{7648B42A-0D17-4B5D-AC9B-1E5A31CCD57E}"/>
    <pc:docChg chg="addSld modSld">
      <pc:chgData name="Roberto Lacasa" userId="S::rel18c@fsu.edu::56fd04ad-fbc8-419f-879a-4b0643511510" providerId="AD" clId="Web-{7648B42A-0D17-4B5D-AC9B-1E5A31CCD57E}" dt="2023-02-21T00:10:06.047" v="6"/>
      <pc:docMkLst>
        <pc:docMk/>
      </pc:docMkLst>
      <pc:sldChg chg="addSp delSp modSp new mod modClrScheme chgLayout">
        <pc:chgData name="Roberto Lacasa" userId="S::rel18c@fsu.edu::56fd04ad-fbc8-419f-879a-4b0643511510" providerId="AD" clId="Web-{7648B42A-0D17-4B5D-AC9B-1E5A31CCD57E}" dt="2023-02-21T00:09:51.937" v="5"/>
        <pc:sldMkLst>
          <pc:docMk/>
          <pc:sldMk cId="615600021" sldId="536"/>
        </pc:sldMkLst>
        <pc:spChg chg="del">
          <ac:chgData name="Roberto Lacasa" userId="S::rel18c@fsu.edu::56fd04ad-fbc8-419f-879a-4b0643511510" providerId="AD" clId="Web-{7648B42A-0D17-4B5D-AC9B-1E5A31CCD57E}" dt="2023-02-21T00:09:51.937" v="5"/>
          <ac:spMkLst>
            <pc:docMk/>
            <pc:sldMk cId="615600021" sldId="536"/>
            <ac:spMk id="2" creationId="{6A9779D2-59C0-27FB-C64D-CB0FEA2E0E19}"/>
          </ac:spMkLst>
        </pc:spChg>
        <pc:spChg chg="mod ord">
          <ac:chgData name="Roberto Lacasa" userId="S::rel18c@fsu.edu::56fd04ad-fbc8-419f-879a-4b0643511510" providerId="AD" clId="Web-{7648B42A-0D17-4B5D-AC9B-1E5A31CCD57E}" dt="2023-02-21T00:09:51.937" v="5"/>
          <ac:spMkLst>
            <pc:docMk/>
            <pc:sldMk cId="615600021" sldId="536"/>
            <ac:spMk id="3" creationId="{8A11DB71-4711-9125-F85D-8C95BF5A14C4}"/>
          </ac:spMkLst>
        </pc:spChg>
        <pc:spChg chg="del">
          <ac:chgData name="Roberto Lacasa" userId="S::rel18c@fsu.edu::56fd04ad-fbc8-419f-879a-4b0643511510" providerId="AD" clId="Web-{7648B42A-0D17-4B5D-AC9B-1E5A31CCD57E}" dt="2023-02-21T00:09:46.765" v="1"/>
          <ac:spMkLst>
            <pc:docMk/>
            <pc:sldMk cId="615600021" sldId="536"/>
            <ac:spMk id="4" creationId="{AEF651B0-2B28-F957-D5D0-D28D86B2BF0D}"/>
          </ac:spMkLst>
        </pc:spChg>
        <pc:spChg chg="add mod">
          <ac:chgData name="Roberto Lacasa" userId="S::rel18c@fsu.edu::56fd04ad-fbc8-419f-879a-4b0643511510" providerId="AD" clId="Web-{7648B42A-0D17-4B5D-AC9B-1E5A31CCD57E}" dt="2023-02-21T00:09:51.937" v="5"/>
          <ac:spMkLst>
            <pc:docMk/>
            <pc:sldMk cId="615600021" sldId="536"/>
            <ac:spMk id="11" creationId="{0F8D7259-AA42-AEEC-CFD5-C8E6C00BA774}"/>
          </ac:spMkLst>
        </pc:spChg>
        <pc:spChg chg="add mod">
          <ac:chgData name="Roberto Lacasa" userId="S::rel18c@fsu.edu::56fd04ad-fbc8-419f-879a-4b0643511510" providerId="AD" clId="Web-{7648B42A-0D17-4B5D-AC9B-1E5A31CCD57E}" dt="2023-02-21T00:09:51.937" v="5"/>
          <ac:spMkLst>
            <pc:docMk/>
            <pc:sldMk cId="615600021" sldId="536"/>
            <ac:spMk id="13" creationId="{64FB302E-7C43-729D-91DD-D59FEA1144BC}"/>
          </ac:spMkLst>
        </pc:spChg>
        <pc:picChg chg="add mod ord">
          <ac:chgData name="Roberto Lacasa" userId="S::rel18c@fsu.edu::56fd04ad-fbc8-419f-879a-4b0643511510" providerId="AD" clId="Web-{7648B42A-0D17-4B5D-AC9B-1E5A31CCD57E}" dt="2023-02-21T00:09:51.937" v="5"/>
          <ac:picMkLst>
            <pc:docMk/>
            <pc:sldMk cId="615600021" sldId="536"/>
            <ac:picMk id="5" creationId="{7162BB24-A284-77A4-461F-974A6655C92D}"/>
          </ac:picMkLst>
        </pc:picChg>
        <pc:picChg chg="add mod">
          <ac:chgData name="Roberto Lacasa" userId="S::rel18c@fsu.edu::56fd04ad-fbc8-419f-879a-4b0643511510" providerId="AD" clId="Web-{7648B42A-0D17-4B5D-AC9B-1E5A31CCD57E}" dt="2023-02-21T00:09:51.937" v="5"/>
          <ac:picMkLst>
            <pc:docMk/>
            <pc:sldMk cId="615600021" sldId="536"/>
            <ac:picMk id="6" creationId="{A1370738-8851-3302-7FBB-8CB108435931}"/>
          </ac:picMkLst>
        </pc:picChg>
      </pc:sldChg>
      <pc:sldChg chg="new">
        <pc:chgData name="Roberto Lacasa" userId="S::rel18c@fsu.edu::56fd04ad-fbc8-419f-879a-4b0643511510" providerId="AD" clId="Web-{7648B42A-0D17-4B5D-AC9B-1E5A31CCD57E}" dt="2023-02-21T00:10:06.047" v="6"/>
        <pc:sldMkLst>
          <pc:docMk/>
          <pc:sldMk cId="2335652139" sldId="537"/>
        </pc:sldMkLst>
      </pc:sldChg>
    </pc:docChg>
  </pc:docChgLst>
  <pc:docChgLst>
    <pc:chgData name="Tauben Brenner" userId="S::tyb18b@fsu.edu::36cef9e0-fa1d-4eb2-971f-0eac36d8adf4" providerId="AD" clId="Web-{7A45008E-1A97-CF28-9B7D-2F4BBE3544B8}"/>
    <pc:docChg chg="addSld delSld modSld sldOrd">
      <pc:chgData name="Tauben Brenner" userId="S::tyb18b@fsu.edu::36cef9e0-fa1d-4eb2-971f-0eac36d8adf4" providerId="AD" clId="Web-{7A45008E-1A97-CF28-9B7D-2F4BBE3544B8}" dt="2022-11-06T16:25:43.458" v="662" actId="20577"/>
      <pc:docMkLst>
        <pc:docMk/>
      </pc:docMkLst>
      <pc:sldChg chg="modSp">
        <pc:chgData name="Tauben Brenner" userId="S::tyb18b@fsu.edu::36cef9e0-fa1d-4eb2-971f-0eac36d8adf4" providerId="AD" clId="Web-{7A45008E-1A97-CF28-9B7D-2F4BBE3544B8}" dt="2022-11-06T16:02:27.517" v="584" actId="20577"/>
        <pc:sldMkLst>
          <pc:docMk/>
          <pc:sldMk cId="2319345432" sldId="258"/>
        </pc:sldMkLst>
        <pc:spChg chg="mod">
          <ac:chgData name="Tauben Brenner" userId="S::tyb18b@fsu.edu::36cef9e0-fa1d-4eb2-971f-0eac36d8adf4" providerId="AD" clId="Web-{7A45008E-1A97-CF28-9B7D-2F4BBE3544B8}" dt="2022-11-06T16:02:27.517" v="584" actId="20577"/>
          <ac:spMkLst>
            <pc:docMk/>
            <pc:sldMk cId="2319345432" sldId="258"/>
            <ac:spMk id="17" creationId="{E1772451-3CA8-019E-9183-E0EB74F5796B}"/>
          </ac:spMkLst>
        </pc:spChg>
      </pc:sldChg>
      <pc:sldChg chg="addSp delSp modSp add ord replId">
        <pc:chgData name="Tauben Brenner" userId="S::tyb18b@fsu.edu::36cef9e0-fa1d-4eb2-971f-0eac36d8adf4" providerId="AD" clId="Web-{7A45008E-1A97-CF28-9B7D-2F4BBE3544B8}" dt="2022-11-06T16:10:54.841" v="640"/>
        <pc:sldMkLst>
          <pc:docMk/>
          <pc:sldMk cId="652660925" sldId="402"/>
        </pc:sldMkLst>
        <pc:spChg chg="mod">
          <ac:chgData name="Tauben Brenner" userId="S::tyb18b@fsu.edu::36cef9e0-fa1d-4eb2-971f-0eac36d8adf4" providerId="AD" clId="Web-{7A45008E-1A97-CF28-9B7D-2F4BBE3544B8}" dt="2022-11-06T16:09:54.871" v="636"/>
          <ac:spMkLst>
            <pc:docMk/>
            <pc:sldMk cId="652660925" sldId="402"/>
            <ac:spMk id="2" creationId="{9F595561-0AC5-24B6-DD57-3E1871973960}"/>
          </ac:spMkLst>
        </pc:spChg>
        <pc:spChg chg="add del mod">
          <ac:chgData name="Tauben Brenner" userId="S::tyb18b@fsu.edu::36cef9e0-fa1d-4eb2-971f-0eac36d8adf4" providerId="AD" clId="Web-{7A45008E-1A97-CF28-9B7D-2F4BBE3544B8}" dt="2022-11-06T15:33:40.834" v="27"/>
          <ac:spMkLst>
            <pc:docMk/>
            <pc:sldMk cId="652660925" sldId="402"/>
            <ac:spMk id="4" creationId="{3E10C444-6876-142C-2BA2-ADD6EB82F56F}"/>
          </ac:spMkLst>
        </pc:spChg>
        <pc:spChg chg="mod">
          <ac:chgData name="Tauben Brenner" userId="S::tyb18b@fsu.edu::36cef9e0-fa1d-4eb2-971f-0eac36d8adf4" providerId="AD" clId="Web-{7A45008E-1A97-CF28-9B7D-2F4BBE3544B8}" dt="2022-11-06T16:10:54.841" v="640"/>
          <ac:spMkLst>
            <pc:docMk/>
            <pc:sldMk cId="652660925" sldId="402"/>
            <ac:spMk id="4" creationId="{692EB558-C8ED-38EC-63BC-2BF34FB5107A}"/>
          </ac:spMkLst>
        </pc:spChg>
        <pc:spChg chg="add del mod">
          <ac:chgData name="Tauben Brenner" userId="S::tyb18b@fsu.edu::36cef9e0-fa1d-4eb2-971f-0eac36d8adf4" providerId="AD" clId="Web-{7A45008E-1A97-CF28-9B7D-2F4BBE3544B8}" dt="2022-11-06T15:33:54.678" v="43"/>
          <ac:spMkLst>
            <pc:docMk/>
            <pc:sldMk cId="652660925" sldId="402"/>
            <ac:spMk id="5" creationId="{0B87F730-C830-720E-F6C7-CD8AAF43988A}"/>
          </ac:spMkLst>
        </pc:spChg>
        <pc:spChg chg="mod">
          <ac:chgData name="Tauben Brenner" userId="S::tyb18b@fsu.edu::36cef9e0-fa1d-4eb2-971f-0eac36d8adf4" providerId="AD" clId="Web-{7A45008E-1A97-CF28-9B7D-2F4BBE3544B8}" dt="2022-11-06T16:10:24.169" v="639"/>
          <ac:spMkLst>
            <pc:docMk/>
            <pc:sldMk cId="652660925" sldId="402"/>
            <ac:spMk id="5" creationId="{6523E8EA-7043-AC37-C1D4-F0B943AA337A}"/>
          </ac:spMkLst>
        </pc:spChg>
        <pc:spChg chg="add del mod">
          <ac:chgData name="Tauben Brenner" userId="S::tyb18b@fsu.edu::36cef9e0-fa1d-4eb2-971f-0eac36d8adf4" providerId="AD" clId="Web-{7A45008E-1A97-CF28-9B7D-2F4BBE3544B8}" dt="2022-11-06T15:54:39.351" v="379"/>
          <ac:spMkLst>
            <pc:docMk/>
            <pc:sldMk cId="652660925" sldId="402"/>
            <ac:spMk id="7" creationId="{287DD49F-3536-9BC1-6924-9D8E1FA5F894}"/>
          </ac:spMkLst>
        </pc:spChg>
        <pc:spChg chg="add del mod">
          <ac:chgData name="Tauben Brenner" userId="S::tyb18b@fsu.edu::36cef9e0-fa1d-4eb2-971f-0eac36d8adf4" providerId="AD" clId="Web-{7A45008E-1A97-CF28-9B7D-2F4BBE3544B8}" dt="2022-11-06T15:35:22.133" v="107"/>
          <ac:spMkLst>
            <pc:docMk/>
            <pc:sldMk cId="652660925" sldId="402"/>
            <ac:spMk id="8" creationId="{B6CFCCB0-A47E-E197-218F-C708D0DD7313}"/>
          </ac:spMkLst>
        </pc:spChg>
        <pc:spChg chg="add del">
          <ac:chgData name="Tauben Brenner" userId="S::tyb18b@fsu.edu::36cef9e0-fa1d-4eb2-971f-0eac36d8adf4" providerId="AD" clId="Web-{7A45008E-1A97-CF28-9B7D-2F4BBE3544B8}" dt="2022-11-06T15:33:55.491" v="44"/>
          <ac:spMkLst>
            <pc:docMk/>
            <pc:sldMk cId="652660925" sldId="402"/>
            <ac:spMk id="9" creationId="{913E89DB-D8D9-2E10-B51A-4C420A36D447}"/>
          </ac:spMkLst>
        </pc:spChg>
        <pc:spChg chg="add del">
          <ac:chgData name="Tauben Brenner" userId="S::tyb18b@fsu.edu::36cef9e0-fa1d-4eb2-971f-0eac36d8adf4" providerId="AD" clId="Web-{7A45008E-1A97-CF28-9B7D-2F4BBE3544B8}" dt="2022-11-06T15:33:56.131" v="45"/>
          <ac:spMkLst>
            <pc:docMk/>
            <pc:sldMk cId="652660925" sldId="402"/>
            <ac:spMk id="13" creationId="{11F5E842-0A27-5F9D-7C9B-49571CDA6D04}"/>
          </ac:spMkLst>
        </pc:spChg>
        <pc:spChg chg="add del mod">
          <ac:chgData name="Tauben Brenner" userId="S::tyb18b@fsu.edu::36cef9e0-fa1d-4eb2-971f-0eac36d8adf4" providerId="AD" clId="Web-{7A45008E-1A97-CF28-9B7D-2F4BBE3544B8}" dt="2022-11-06T15:54:40.804" v="380"/>
          <ac:spMkLst>
            <pc:docMk/>
            <pc:sldMk cId="652660925" sldId="402"/>
            <ac:spMk id="14" creationId="{779E37FD-C9AE-05F2-DA59-D8BAFFE0668C}"/>
          </ac:spMkLst>
        </pc:spChg>
        <pc:spChg chg="add del mod">
          <ac:chgData name="Tauben Brenner" userId="S::tyb18b@fsu.edu::36cef9e0-fa1d-4eb2-971f-0eac36d8adf4" providerId="AD" clId="Web-{7A45008E-1A97-CF28-9B7D-2F4BBE3544B8}" dt="2022-11-06T15:54:41.429" v="381"/>
          <ac:spMkLst>
            <pc:docMk/>
            <pc:sldMk cId="652660925" sldId="402"/>
            <ac:spMk id="15" creationId="{980D0EA6-8EB8-36AA-595A-10AEB8FCF61D}"/>
          </ac:spMkLst>
        </pc:spChg>
        <pc:spChg chg="add del mod">
          <ac:chgData name="Tauben Brenner" userId="S::tyb18b@fsu.edu::36cef9e0-fa1d-4eb2-971f-0eac36d8adf4" providerId="AD" clId="Web-{7A45008E-1A97-CF28-9B7D-2F4BBE3544B8}" dt="2022-11-06T15:56:29.666" v="395"/>
          <ac:spMkLst>
            <pc:docMk/>
            <pc:sldMk cId="652660925" sldId="402"/>
            <ac:spMk id="18" creationId="{945703F4-2761-C97C-D268-A4E921AFD6B0}"/>
          </ac:spMkLst>
        </pc:spChg>
        <pc:spChg chg="add mod">
          <ac:chgData name="Tauben Brenner" userId="S::tyb18b@fsu.edu::36cef9e0-fa1d-4eb2-971f-0eac36d8adf4" providerId="AD" clId="Web-{7A45008E-1A97-CF28-9B7D-2F4BBE3544B8}" dt="2022-11-06T15:53:22.271" v="366" actId="14100"/>
          <ac:spMkLst>
            <pc:docMk/>
            <pc:sldMk cId="652660925" sldId="402"/>
            <ac:spMk id="20" creationId="{ADC745EA-4199-3E89-700A-7C770576B8DC}"/>
          </ac:spMkLst>
        </pc:spChg>
        <pc:spChg chg="add mod">
          <ac:chgData name="Tauben Brenner" userId="S::tyb18b@fsu.edu::36cef9e0-fa1d-4eb2-971f-0eac36d8adf4" providerId="AD" clId="Web-{7A45008E-1A97-CF28-9B7D-2F4BBE3544B8}" dt="2022-11-06T15:53:39.834" v="372" actId="14100"/>
          <ac:spMkLst>
            <pc:docMk/>
            <pc:sldMk cId="652660925" sldId="402"/>
            <ac:spMk id="22" creationId="{EFD075D4-9F59-A4C2-9383-ED1DDD17F1A4}"/>
          </ac:spMkLst>
        </pc:spChg>
        <pc:spChg chg="add del mod">
          <ac:chgData name="Tauben Brenner" userId="S::tyb18b@fsu.edu::36cef9e0-fa1d-4eb2-971f-0eac36d8adf4" providerId="AD" clId="Web-{7A45008E-1A97-CF28-9B7D-2F4BBE3544B8}" dt="2022-11-06T15:33:53.928" v="42"/>
          <ac:spMkLst>
            <pc:docMk/>
            <pc:sldMk cId="652660925" sldId="402"/>
            <ac:spMk id="25" creationId="{F02360B4-447D-8B14-B69D-B184C45913CE}"/>
          </ac:spMkLst>
        </pc:spChg>
        <pc:spChg chg="add del">
          <ac:chgData name="Tauben Brenner" userId="S::tyb18b@fsu.edu::36cef9e0-fa1d-4eb2-971f-0eac36d8adf4" providerId="AD" clId="Web-{7A45008E-1A97-CF28-9B7D-2F4BBE3544B8}" dt="2022-11-06T15:35:34.212" v="110"/>
          <ac:spMkLst>
            <pc:docMk/>
            <pc:sldMk cId="652660925" sldId="402"/>
            <ac:spMk id="28" creationId="{398B4CD3-0CCA-D0D7-32B5-1AAB7D18D4E4}"/>
          </ac:spMkLst>
        </pc:spChg>
        <pc:spChg chg="add del mod">
          <ac:chgData name="Tauben Brenner" userId="S::tyb18b@fsu.edu::36cef9e0-fa1d-4eb2-971f-0eac36d8adf4" providerId="AD" clId="Web-{7A45008E-1A97-CF28-9B7D-2F4BBE3544B8}" dt="2022-11-06T15:49:42.183" v="297"/>
          <ac:spMkLst>
            <pc:docMk/>
            <pc:sldMk cId="652660925" sldId="402"/>
            <ac:spMk id="29" creationId="{06A1560A-B684-28F2-33AF-F893FBDDAE85}"/>
          </ac:spMkLst>
        </pc:spChg>
        <pc:spChg chg="add del mod">
          <ac:chgData name="Tauben Brenner" userId="S::tyb18b@fsu.edu::36cef9e0-fa1d-4eb2-971f-0eac36d8adf4" providerId="AD" clId="Web-{7A45008E-1A97-CF28-9B7D-2F4BBE3544B8}" dt="2022-11-06T15:56:24.884" v="392"/>
          <ac:spMkLst>
            <pc:docMk/>
            <pc:sldMk cId="652660925" sldId="402"/>
            <ac:spMk id="30" creationId="{A5CCDB3B-2963-A265-BF11-A3522E79C4E4}"/>
          </ac:spMkLst>
        </pc:spChg>
        <pc:spChg chg="add mod">
          <ac:chgData name="Tauben Brenner" userId="S::tyb18b@fsu.edu::36cef9e0-fa1d-4eb2-971f-0eac36d8adf4" providerId="AD" clId="Web-{7A45008E-1A97-CF28-9B7D-2F4BBE3544B8}" dt="2022-11-06T16:02:01.454" v="582" actId="20577"/>
          <ac:spMkLst>
            <pc:docMk/>
            <pc:sldMk cId="652660925" sldId="402"/>
            <ac:spMk id="31" creationId="{B6904344-0DD5-EDC1-D193-86493D47F497}"/>
          </ac:spMkLst>
        </pc:spChg>
        <pc:spChg chg="add mod">
          <ac:chgData name="Tauben Brenner" userId="S::tyb18b@fsu.edu::36cef9e0-fa1d-4eb2-971f-0eac36d8adf4" providerId="AD" clId="Web-{7A45008E-1A97-CF28-9B7D-2F4BBE3544B8}" dt="2022-11-06T16:01:59.298" v="580" actId="20577"/>
          <ac:spMkLst>
            <pc:docMk/>
            <pc:sldMk cId="652660925" sldId="402"/>
            <ac:spMk id="34" creationId="{BF63902D-80D8-3BF0-97A4-6C55A2EB9FE3}"/>
          </ac:spMkLst>
        </pc:spChg>
        <pc:spChg chg="add mod">
          <ac:chgData name="Tauben Brenner" userId="S::tyb18b@fsu.edu::36cef9e0-fa1d-4eb2-971f-0eac36d8adf4" providerId="AD" clId="Web-{7A45008E-1A97-CF28-9B7D-2F4BBE3544B8}" dt="2022-11-06T16:00:12.655" v="558" actId="20577"/>
          <ac:spMkLst>
            <pc:docMk/>
            <pc:sldMk cId="652660925" sldId="402"/>
            <ac:spMk id="37" creationId="{03D7FC92-DC8D-2C04-E742-2B8F763E4C70}"/>
          </ac:spMkLst>
        </pc:spChg>
        <pc:picChg chg="mod">
          <ac:chgData name="Tauben Brenner" userId="S::tyb18b@fsu.edu::36cef9e0-fa1d-4eb2-971f-0eac36d8adf4" providerId="AD" clId="Web-{7A45008E-1A97-CF28-9B7D-2F4BBE3544B8}" dt="2022-11-06T16:07:42.603" v="632" actId="1076"/>
          <ac:picMkLst>
            <pc:docMk/>
            <pc:sldMk cId="652660925" sldId="402"/>
            <ac:picMk id="13" creationId="{7FE8B001-9436-68BE-5F5B-295593BA09AD}"/>
          </ac:picMkLst>
        </pc:picChg>
        <pc:picChg chg="add del mod">
          <ac:chgData name="Tauben Brenner" userId="S::tyb18b@fsu.edu::36cef9e0-fa1d-4eb2-971f-0eac36d8adf4" providerId="AD" clId="Web-{7A45008E-1A97-CF28-9B7D-2F4BBE3544B8}" dt="2022-11-06T15:38:28.606" v="152"/>
          <ac:picMkLst>
            <pc:docMk/>
            <pc:sldMk cId="652660925" sldId="402"/>
            <ac:picMk id="16" creationId="{1214ED63-5719-8883-B872-27F47F4DD2FC}"/>
          </ac:picMkLst>
        </pc:picChg>
        <pc:picChg chg="add mod ord">
          <ac:chgData name="Tauben Brenner" userId="S::tyb18b@fsu.edu::36cef9e0-fa1d-4eb2-971f-0eac36d8adf4" providerId="AD" clId="Web-{7A45008E-1A97-CF28-9B7D-2F4BBE3544B8}" dt="2022-11-06T15:54:30.351" v="378"/>
          <ac:picMkLst>
            <pc:docMk/>
            <pc:sldMk cId="652660925" sldId="402"/>
            <ac:picMk id="17" creationId="{CB7C4EBA-10F8-8D5B-244F-7C1EC45A2F6E}"/>
          </ac:picMkLst>
        </pc:picChg>
        <pc:picChg chg="add del">
          <ac:chgData name="Tauben Brenner" userId="S::tyb18b@fsu.edu::36cef9e0-fa1d-4eb2-971f-0eac36d8adf4" providerId="AD" clId="Web-{7A45008E-1A97-CF28-9B7D-2F4BBE3544B8}" dt="2022-11-06T15:33:58.272" v="49"/>
          <ac:picMkLst>
            <pc:docMk/>
            <pc:sldMk cId="652660925" sldId="402"/>
            <ac:picMk id="27" creationId="{A142CAB5-A775-7987-84D2-F6BF5D242E81}"/>
          </ac:picMkLst>
        </pc:picChg>
        <pc:picChg chg="add del">
          <ac:chgData name="Tauben Brenner" userId="S::tyb18b@fsu.edu::36cef9e0-fa1d-4eb2-971f-0eac36d8adf4" providerId="AD" clId="Web-{7A45008E-1A97-CF28-9B7D-2F4BBE3544B8}" dt="2022-11-06T15:33:57.819" v="48"/>
          <ac:picMkLst>
            <pc:docMk/>
            <pc:sldMk cId="652660925" sldId="402"/>
            <ac:picMk id="32" creationId="{88AC225A-AED3-E7DE-5B8A-8304B89358B4}"/>
          </ac:picMkLst>
        </pc:picChg>
        <pc:picChg chg="add del">
          <ac:chgData name="Tauben Brenner" userId="S::tyb18b@fsu.edu::36cef9e0-fa1d-4eb2-971f-0eac36d8adf4" providerId="AD" clId="Web-{7A45008E-1A97-CF28-9B7D-2F4BBE3544B8}" dt="2022-11-06T15:33:57.397" v="47"/>
          <ac:picMkLst>
            <pc:docMk/>
            <pc:sldMk cId="652660925" sldId="402"/>
            <ac:picMk id="35" creationId="{83254F98-6E23-D960-2650-88F3479A7C3F}"/>
          </ac:picMkLst>
        </pc:picChg>
        <pc:picChg chg="add del">
          <ac:chgData name="Tauben Brenner" userId="S::tyb18b@fsu.edu::36cef9e0-fa1d-4eb2-971f-0eac36d8adf4" providerId="AD" clId="Web-{7A45008E-1A97-CF28-9B7D-2F4BBE3544B8}" dt="2022-11-06T15:33:56.756" v="46"/>
          <ac:picMkLst>
            <pc:docMk/>
            <pc:sldMk cId="652660925" sldId="402"/>
            <ac:picMk id="41" creationId="{A856F33B-32D9-DD8F-D3A1-C9D03EF907DC}"/>
          </ac:picMkLst>
        </pc:picChg>
      </pc:sldChg>
      <pc:sldChg chg="modSp">
        <pc:chgData name="Tauben Brenner" userId="S::tyb18b@fsu.edu::36cef9e0-fa1d-4eb2-971f-0eac36d8adf4" providerId="AD" clId="Web-{7A45008E-1A97-CF28-9B7D-2F4BBE3544B8}" dt="2022-11-06T16:25:43.458" v="662" actId="20577"/>
        <pc:sldMkLst>
          <pc:docMk/>
          <pc:sldMk cId="1432526949" sldId="403"/>
        </pc:sldMkLst>
        <pc:spChg chg="mod">
          <ac:chgData name="Tauben Brenner" userId="S::tyb18b@fsu.edu::36cef9e0-fa1d-4eb2-971f-0eac36d8adf4" providerId="AD" clId="Web-{7A45008E-1A97-CF28-9B7D-2F4BBE3544B8}" dt="2022-11-06T16:12:59.219" v="643"/>
          <ac:spMkLst>
            <pc:docMk/>
            <pc:sldMk cId="1432526949" sldId="403"/>
            <ac:spMk id="2" creationId="{6A156C5F-689C-303E-B6D0-B37AFFB0C9E1}"/>
          </ac:spMkLst>
        </pc:spChg>
        <pc:spChg chg="mod">
          <ac:chgData name="Tauben Brenner" userId="S::tyb18b@fsu.edu::36cef9e0-fa1d-4eb2-971f-0eac36d8adf4" providerId="AD" clId="Web-{7A45008E-1A97-CF28-9B7D-2F4BBE3544B8}" dt="2022-11-06T16:25:43.458" v="662" actId="20577"/>
          <ac:spMkLst>
            <pc:docMk/>
            <pc:sldMk cId="1432526949" sldId="403"/>
            <ac:spMk id="10" creationId="{947FE8F6-4609-BB23-8B81-CEC9BE617EC9}"/>
          </ac:spMkLst>
        </pc:spChg>
        <pc:spChg chg="mod">
          <ac:chgData name="Tauben Brenner" userId="S::tyb18b@fsu.edu::36cef9e0-fa1d-4eb2-971f-0eac36d8adf4" providerId="AD" clId="Web-{7A45008E-1A97-CF28-9B7D-2F4BBE3544B8}" dt="2022-11-06T15:48:29.760" v="248" actId="1076"/>
          <ac:spMkLst>
            <pc:docMk/>
            <pc:sldMk cId="1432526949" sldId="403"/>
            <ac:spMk id="23" creationId="{4A906BCB-CDF5-4C9B-93FA-3B42AAB1A082}"/>
          </ac:spMkLst>
        </pc:spChg>
      </pc:sldChg>
      <pc:sldChg chg="new del">
        <pc:chgData name="Tauben Brenner" userId="S::tyb18b@fsu.edu::36cef9e0-fa1d-4eb2-971f-0eac36d8adf4" providerId="AD" clId="Web-{7A45008E-1A97-CF28-9B7D-2F4BBE3544B8}" dt="2022-11-06T15:40:40.515" v="174"/>
        <pc:sldMkLst>
          <pc:docMk/>
          <pc:sldMk cId="1207543057" sldId="404"/>
        </pc:sldMkLst>
      </pc:sldChg>
      <pc:sldChg chg="addSp delSp modSp add ord replId">
        <pc:chgData name="Tauben Brenner" userId="S::tyb18b@fsu.edu::36cef9e0-fa1d-4eb2-971f-0eac36d8adf4" providerId="AD" clId="Web-{7A45008E-1A97-CF28-9B7D-2F4BBE3544B8}" dt="2022-11-06T16:14:44.612" v="645"/>
        <pc:sldMkLst>
          <pc:docMk/>
          <pc:sldMk cId="2245971712" sldId="404"/>
        </pc:sldMkLst>
        <pc:spChg chg="add mod">
          <ac:chgData name="Tauben Brenner" userId="S::tyb18b@fsu.edu::36cef9e0-fa1d-4eb2-971f-0eac36d8adf4" providerId="AD" clId="Web-{7A45008E-1A97-CF28-9B7D-2F4BBE3544B8}" dt="2022-11-06T16:01:26.563" v="572" actId="20577"/>
          <ac:spMkLst>
            <pc:docMk/>
            <pc:sldMk cId="2245971712" sldId="404"/>
            <ac:spMk id="2" creationId="{C2FCE2B0-43C0-72F9-CE1C-77C8A37D7B4A}"/>
          </ac:spMkLst>
        </pc:spChg>
        <pc:spChg chg="add mod">
          <ac:chgData name="Tauben Brenner" userId="S::tyb18b@fsu.edu::36cef9e0-fa1d-4eb2-971f-0eac36d8adf4" providerId="AD" clId="Web-{7A45008E-1A97-CF28-9B7D-2F4BBE3544B8}" dt="2022-11-06T15:48:58.885" v="267" actId="1076"/>
          <ac:spMkLst>
            <pc:docMk/>
            <pc:sldMk cId="2245971712" sldId="404"/>
            <ac:spMk id="5" creationId="{30926A51-579A-D921-50A4-00212465C395}"/>
          </ac:spMkLst>
        </pc:spChg>
        <pc:spChg chg="mod">
          <ac:chgData name="Tauben Brenner" userId="S::tyb18b@fsu.edu::36cef9e0-fa1d-4eb2-971f-0eac36d8adf4" providerId="AD" clId="Web-{7A45008E-1A97-CF28-9B7D-2F4BBE3544B8}" dt="2022-11-06T16:01:22.953" v="570" actId="20577"/>
          <ac:spMkLst>
            <pc:docMk/>
            <pc:sldMk cId="2245971712" sldId="404"/>
            <ac:spMk id="7" creationId="{287DD49F-3536-9BC1-6924-9D8E1FA5F894}"/>
          </ac:spMkLst>
        </pc:spChg>
        <pc:spChg chg="add mod">
          <ac:chgData name="Tauben Brenner" userId="S::tyb18b@fsu.edu::36cef9e0-fa1d-4eb2-971f-0eac36d8adf4" providerId="AD" clId="Web-{7A45008E-1A97-CF28-9B7D-2F4BBE3544B8}" dt="2022-11-06T15:49:16.480" v="293" actId="20577"/>
          <ac:spMkLst>
            <pc:docMk/>
            <pc:sldMk cId="2245971712" sldId="404"/>
            <ac:spMk id="9" creationId="{3848B22A-ECAC-D2E7-DFF4-41D08DF16937}"/>
          </ac:spMkLst>
        </pc:spChg>
        <pc:spChg chg="add mod">
          <ac:chgData name="Tauben Brenner" userId="S::tyb18b@fsu.edu::36cef9e0-fa1d-4eb2-971f-0eac36d8adf4" providerId="AD" clId="Web-{7A45008E-1A97-CF28-9B7D-2F4BBE3544B8}" dt="2022-11-06T15:58:45.262" v="439" actId="20577"/>
          <ac:spMkLst>
            <pc:docMk/>
            <pc:sldMk cId="2245971712" sldId="404"/>
            <ac:spMk id="13" creationId="{0CD9F066-CCD5-4CAE-0A23-F6AE84B0806C}"/>
          </ac:spMkLst>
        </pc:spChg>
        <pc:spChg chg="del mod">
          <ac:chgData name="Tauben Brenner" userId="S::tyb18b@fsu.edu::36cef9e0-fa1d-4eb2-971f-0eac36d8adf4" providerId="AD" clId="Web-{7A45008E-1A97-CF28-9B7D-2F4BBE3544B8}" dt="2022-11-06T15:46:44.273" v="191"/>
          <ac:spMkLst>
            <pc:docMk/>
            <pc:sldMk cId="2245971712" sldId="404"/>
            <ac:spMk id="14" creationId="{779E37FD-C9AE-05F2-DA59-D8BAFFE0668C}"/>
          </ac:spMkLst>
        </pc:spChg>
        <pc:spChg chg="del mod ord">
          <ac:chgData name="Tauben Brenner" userId="S::tyb18b@fsu.edu::36cef9e0-fa1d-4eb2-971f-0eac36d8adf4" providerId="AD" clId="Web-{7A45008E-1A97-CF28-9B7D-2F4BBE3544B8}" dt="2022-11-06T15:46:45.273" v="192"/>
          <ac:spMkLst>
            <pc:docMk/>
            <pc:sldMk cId="2245971712" sldId="404"/>
            <ac:spMk id="15" creationId="{980D0EA6-8EB8-36AA-595A-10AEB8FCF61D}"/>
          </ac:spMkLst>
        </pc:spChg>
        <pc:spChg chg="del">
          <ac:chgData name="Tauben Brenner" userId="S::tyb18b@fsu.edu::36cef9e0-fa1d-4eb2-971f-0eac36d8adf4" providerId="AD" clId="Web-{7A45008E-1A97-CF28-9B7D-2F4BBE3544B8}" dt="2022-11-06T15:46:46.633" v="193"/>
          <ac:spMkLst>
            <pc:docMk/>
            <pc:sldMk cId="2245971712" sldId="404"/>
            <ac:spMk id="18" creationId="{945703F4-2761-C97C-D268-A4E921AFD6B0}"/>
          </ac:spMkLst>
        </pc:spChg>
        <pc:spChg chg="mod">
          <ac:chgData name="Tauben Brenner" userId="S::tyb18b@fsu.edu::36cef9e0-fa1d-4eb2-971f-0eac36d8adf4" providerId="AD" clId="Web-{7A45008E-1A97-CF28-9B7D-2F4BBE3544B8}" dt="2022-11-06T16:14:44.612" v="645"/>
          <ac:spMkLst>
            <pc:docMk/>
            <pc:sldMk cId="2245971712" sldId="404"/>
            <ac:spMk id="21" creationId="{9A7D1594-5EAF-5F6D-6BDF-E6922AACD58D}"/>
          </ac:spMkLst>
        </pc:spChg>
        <pc:spChg chg="mod">
          <ac:chgData name="Tauben Brenner" userId="S::tyb18b@fsu.edu::36cef9e0-fa1d-4eb2-971f-0eac36d8adf4" providerId="AD" clId="Web-{7A45008E-1A97-CF28-9B7D-2F4BBE3544B8}" dt="2022-11-06T15:49:00.120" v="270" actId="1076"/>
          <ac:spMkLst>
            <pc:docMk/>
            <pc:sldMk cId="2245971712" sldId="404"/>
            <ac:spMk id="23" creationId="{4A906BCB-CDF5-4C9B-93FA-3B42AAB1A082}"/>
          </ac:spMkLst>
        </pc:spChg>
        <pc:spChg chg="del mod">
          <ac:chgData name="Tauben Brenner" userId="S::tyb18b@fsu.edu::36cef9e0-fa1d-4eb2-971f-0eac36d8adf4" providerId="AD" clId="Web-{7A45008E-1A97-CF28-9B7D-2F4BBE3544B8}" dt="2022-11-06T15:48:25.119" v="246"/>
          <ac:spMkLst>
            <pc:docMk/>
            <pc:sldMk cId="2245971712" sldId="404"/>
            <ac:spMk id="29" creationId="{06A1560A-B684-28F2-33AF-F893FBDDAE85}"/>
          </ac:spMkLst>
        </pc:spChg>
        <pc:spChg chg="del">
          <ac:chgData name="Tauben Brenner" userId="S::tyb18b@fsu.edu::36cef9e0-fa1d-4eb2-971f-0eac36d8adf4" providerId="AD" clId="Web-{7A45008E-1A97-CF28-9B7D-2F4BBE3544B8}" dt="2022-11-06T15:56:21.666" v="391"/>
          <ac:spMkLst>
            <pc:docMk/>
            <pc:sldMk cId="2245971712" sldId="404"/>
            <ac:spMk id="30" creationId="{A5CCDB3B-2963-A265-BF11-A3522E79C4E4}"/>
          </ac:spMkLst>
        </pc:spChg>
        <pc:picChg chg="mod ord">
          <ac:chgData name="Tauben Brenner" userId="S::tyb18b@fsu.edu::36cef9e0-fa1d-4eb2-971f-0eac36d8adf4" providerId="AD" clId="Web-{7A45008E-1A97-CF28-9B7D-2F4BBE3544B8}" dt="2022-11-06T15:50:40.950" v="324"/>
          <ac:picMkLst>
            <pc:docMk/>
            <pc:sldMk cId="2245971712" sldId="404"/>
            <ac:picMk id="17" creationId="{CB7C4EBA-10F8-8D5B-244F-7C1EC45A2F6E}"/>
          </ac:picMkLst>
        </pc:picChg>
        <pc:picChg chg="mod">
          <ac:chgData name="Tauben Brenner" userId="S::tyb18b@fsu.edu::36cef9e0-fa1d-4eb2-971f-0eac36d8adf4" providerId="AD" clId="Web-{7A45008E-1A97-CF28-9B7D-2F4BBE3544B8}" dt="2022-11-06T16:07:25.602" v="626" actId="1076"/>
          <ac:picMkLst>
            <pc:docMk/>
            <pc:sldMk cId="2245971712" sldId="404"/>
            <ac:picMk id="19" creationId="{AE4C932A-2FB4-AA8B-D872-FE507CD761A3}"/>
          </ac:picMkLst>
        </pc:picChg>
      </pc:sldChg>
      <pc:sldChg chg="addSp delSp modSp add replId">
        <pc:chgData name="Tauben Brenner" userId="S::tyb18b@fsu.edu::36cef9e0-fa1d-4eb2-971f-0eac36d8adf4" providerId="AD" clId="Web-{7A45008E-1A97-CF28-9B7D-2F4BBE3544B8}" dt="2022-11-06T16:09:50.215" v="635"/>
        <pc:sldMkLst>
          <pc:docMk/>
          <pc:sldMk cId="4202237229" sldId="405"/>
        </pc:sldMkLst>
        <pc:spChg chg="del mod">
          <ac:chgData name="Tauben Brenner" userId="S::tyb18b@fsu.edu::36cef9e0-fa1d-4eb2-971f-0eac36d8adf4" providerId="AD" clId="Web-{7A45008E-1A97-CF28-9B7D-2F4BBE3544B8}" dt="2022-11-06T16:03:36.253" v="588"/>
          <ac:spMkLst>
            <pc:docMk/>
            <pc:sldMk cId="4202237229" sldId="405"/>
            <ac:spMk id="2" creationId="{C2FCE2B0-43C0-72F9-CE1C-77C8A37D7B4A}"/>
          </ac:spMkLst>
        </pc:spChg>
        <pc:spChg chg="del mod">
          <ac:chgData name="Tauben Brenner" userId="S::tyb18b@fsu.edu::36cef9e0-fa1d-4eb2-971f-0eac36d8adf4" providerId="AD" clId="Web-{7A45008E-1A97-CF28-9B7D-2F4BBE3544B8}" dt="2022-11-06T16:03:34.316" v="587"/>
          <ac:spMkLst>
            <pc:docMk/>
            <pc:sldMk cId="4202237229" sldId="405"/>
            <ac:spMk id="7" creationId="{287DD49F-3536-9BC1-6924-9D8E1FA5F894}"/>
          </ac:spMkLst>
        </pc:spChg>
        <pc:spChg chg="add mod">
          <ac:chgData name="Tauben Brenner" userId="S::tyb18b@fsu.edu::36cef9e0-fa1d-4eb2-971f-0eac36d8adf4" providerId="AD" clId="Web-{7A45008E-1A97-CF28-9B7D-2F4BBE3544B8}" dt="2022-11-06T16:09:50.215" v="635"/>
          <ac:spMkLst>
            <pc:docMk/>
            <pc:sldMk cId="4202237229" sldId="405"/>
            <ac:spMk id="8" creationId="{80A94035-6B52-5DF2-C9CB-692AA7302709}"/>
          </ac:spMkLst>
        </pc:spChg>
        <pc:spChg chg="mod">
          <ac:chgData name="Tauben Brenner" userId="S::tyb18b@fsu.edu::36cef9e0-fa1d-4eb2-971f-0eac36d8adf4" providerId="AD" clId="Web-{7A45008E-1A97-CF28-9B7D-2F4BBE3544B8}" dt="2022-11-06T16:01:48.798" v="578" actId="20577"/>
          <ac:spMkLst>
            <pc:docMk/>
            <pc:sldMk cId="4202237229" sldId="405"/>
            <ac:spMk id="9" creationId="{3848B22A-ECAC-D2E7-DFF4-41D08DF16937}"/>
          </ac:spMkLst>
        </pc:spChg>
        <pc:spChg chg="add mod">
          <ac:chgData name="Tauben Brenner" userId="S::tyb18b@fsu.edu::36cef9e0-fa1d-4eb2-971f-0eac36d8adf4" providerId="AD" clId="Web-{7A45008E-1A97-CF28-9B7D-2F4BBE3544B8}" dt="2022-11-06T16:03:44.550" v="594" actId="20577"/>
          <ac:spMkLst>
            <pc:docMk/>
            <pc:sldMk cId="4202237229" sldId="405"/>
            <ac:spMk id="19" creationId="{BF8865AD-2241-A1E5-1305-F585A09B3BE7}"/>
          </ac:spMkLst>
        </pc:spChg>
        <pc:spChg chg="add mod">
          <ac:chgData name="Tauben Brenner" userId="S::tyb18b@fsu.edu::36cef9e0-fa1d-4eb2-971f-0eac36d8adf4" providerId="AD" clId="Web-{7A45008E-1A97-CF28-9B7D-2F4BBE3544B8}" dt="2022-11-06T16:03:55.238" v="614" actId="20577"/>
          <ac:spMkLst>
            <pc:docMk/>
            <pc:sldMk cId="4202237229" sldId="405"/>
            <ac:spMk id="21" creationId="{12CE4E8B-7B61-5B62-1001-C2A125321EB6}"/>
          </ac:spMkLst>
        </pc:spChg>
        <pc:spChg chg="mod">
          <ac:chgData name="Tauben Brenner" userId="S::tyb18b@fsu.edu::36cef9e0-fa1d-4eb2-971f-0eac36d8adf4" providerId="AD" clId="Web-{7A45008E-1A97-CF28-9B7D-2F4BBE3544B8}" dt="2022-11-06T15:58:24.637" v="422" actId="1076"/>
          <ac:spMkLst>
            <pc:docMk/>
            <pc:sldMk cId="4202237229" sldId="405"/>
            <ac:spMk id="23" creationId="{4A906BCB-CDF5-4C9B-93FA-3B42AAB1A082}"/>
          </ac:spMkLst>
        </pc:spChg>
        <pc:spChg chg="del">
          <ac:chgData name="Tauben Brenner" userId="S::tyb18b@fsu.edu::36cef9e0-fa1d-4eb2-971f-0eac36d8adf4" providerId="AD" clId="Web-{7A45008E-1A97-CF28-9B7D-2F4BBE3544B8}" dt="2022-11-06T15:56:13.431" v="389"/>
          <ac:spMkLst>
            <pc:docMk/>
            <pc:sldMk cId="4202237229" sldId="405"/>
            <ac:spMk id="30" creationId="{A5CCDB3B-2963-A265-BF11-A3522E79C4E4}"/>
          </ac:spMkLst>
        </pc:spChg>
        <pc:picChg chg="mod">
          <ac:chgData name="Tauben Brenner" userId="S::tyb18b@fsu.edu::36cef9e0-fa1d-4eb2-971f-0eac36d8adf4" providerId="AD" clId="Web-{7A45008E-1A97-CF28-9B7D-2F4BBE3544B8}" dt="2022-11-06T16:07:34.977" v="630" actId="1076"/>
          <ac:picMkLst>
            <pc:docMk/>
            <pc:sldMk cId="4202237229" sldId="405"/>
            <ac:picMk id="14" creationId="{F59FA06D-842B-8D5C-40B0-2BFC1EDD79E4}"/>
          </ac:picMkLst>
        </pc:picChg>
        <pc:picChg chg="mod">
          <ac:chgData name="Tauben Brenner" userId="S::tyb18b@fsu.edu::36cef9e0-fa1d-4eb2-971f-0eac36d8adf4" providerId="AD" clId="Web-{7A45008E-1A97-CF28-9B7D-2F4BBE3544B8}" dt="2022-11-06T15:51:26.420" v="329"/>
          <ac:picMkLst>
            <pc:docMk/>
            <pc:sldMk cId="4202237229" sldId="405"/>
            <ac:picMk id="17" creationId="{CB7C4EBA-10F8-8D5B-244F-7C1EC45A2F6E}"/>
          </ac:picMkLst>
        </pc:picChg>
      </pc:sldChg>
    </pc:docChg>
  </pc:docChgLst>
  <pc:docChgLst>
    <pc:chgData name="Roberto Lacasa" userId="S::rel18c@fsu.edu::56fd04ad-fbc8-419f-879a-4b0643511510" providerId="AD" clId="Web-{A469793F-7A81-447D-BCF4-6FF1B993D1BD}"/>
    <pc:docChg chg="modSld">
      <pc:chgData name="Roberto Lacasa" userId="S::rel18c@fsu.edu::56fd04ad-fbc8-419f-879a-4b0643511510" providerId="AD" clId="Web-{A469793F-7A81-447D-BCF4-6FF1B993D1BD}" dt="2022-10-10T15:20:00.316" v="3313"/>
      <pc:docMkLst>
        <pc:docMk/>
      </pc:docMkLst>
      <pc:sldChg chg="modNotes">
        <pc:chgData name="Roberto Lacasa" userId="S::rel18c@fsu.edu::56fd04ad-fbc8-419f-879a-4b0643511510" providerId="AD" clId="Web-{A469793F-7A81-447D-BCF4-6FF1B993D1BD}" dt="2022-10-10T13:39:49.624" v="256"/>
        <pc:sldMkLst>
          <pc:docMk/>
          <pc:sldMk cId="2419948932" sldId="279"/>
        </pc:sldMkLst>
      </pc:sldChg>
      <pc:sldChg chg="modNotes">
        <pc:chgData name="Roberto Lacasa" userId="S::rel18c@fsu.edu::56fd04ad-fbc8-419f-879a-4b0643511510" providerId="AD" clId="Web-{A469793F-7A81-447D-BCF4-6FF1B993D1BD}" dt="2022-10-10T13:43:11.600" v="520"/>
        <pc:sldMkLst>
          <pc:docMk/>
          <pc:sldMk cId="3224341621" sldId="282"/>
        </pc:sldMkLst>
      </pc:sldChg>
      <pc:sldChg chg="modNotes">
        <pc:chgData name="Roberto Lacasa" userId="S::rel18c@fsu.edu::56fd04ad-fbc8-419f-879a-4b0643511510" providerId="AD" clId="Web-{A469793F-7A81-447D-BCF4-6FF1B993D1BD}" dt="2022-10-10T13:50:56.648" v="663"/>
        <pc:sldMkLst>
          <pc:docMk/>
          <pc:sldMk cId="85211900" sldId="283"/>
        </pc:sldMkLst>
      </pc:sldChg>
      <pc:sldChg chg="modNotes">
        <pc:chgData name="Roberto Lacasa" userId="S::rel18c@fsu.edu::56fd04ad-fbc8-419f-879a-4b0643511510" providerId="AD" clId="Web-{A469793F-7A81-447D-BCF4-6FF1B993D1BD}" dt="2022-10-10T13:59:09.399" v="1341"/>
        <pc:sldMkLst>
          <pc:docMk/>
          <pc:sldMk cId="1322123521" sldId="284"/>
        </pc:sldMkLst>
      </pc:sldChg>
      <pc:sldChg chg="modNotes">
        <pc:chgData name="Roberto Lacasa" userId="S::rel18c@fsu.edu::56fd04ad-fbc8-419f-879a-4b0643511510" providerId="AD" clId="Web-{A469793F-7A81-447D-BCF4-6FF1B993D1BD}" dt="2022-10-10T14:04:00.332" v="1564"/>
        <pc:sldMkLst>
          <pc:docMk/>
          <pc:sldMk cId="1438651269" sldId="285"/>
        </pc:sldMkLst>
      </pc:sldChg>
      <pc:sldChg chg="modNotes">
        <pc:chgData name="Roberto Lacasa" userId="S::rel18c@fsu.edu::56fd04ad-fbc8-419f-879a-4b0643511510" providerId="AD" clId="Web-{A469793F-7A81-447D-BCF4-6FF1B993D1BD}" dt="2022-10-10T14:05:10.522" v="1612"/>
        <pc:sldMkLst>
          <pc:docMk/>
          <pc:sldMk cId="2924019642" sldId="286"/>
        </pc:sldMkLst>
      </pc:sldChg>
      <pc:sldChg chg="modNotes">
        <pc:chgData name="Roberto Lacasa" userId="S::rel18c@fsu.edu::56fd04ad-fbc8-419f-879a-4b0643511510" providerId="AD" clId="Web-{A469793F-7A81-447D-BCF4-6FF1B993D1BD}" dt="2022-10-10T14:10:34.564" v="1897"/>
        <pc:sldMkLst>
          <pc:docMk/>
          <pc:sldMk cId="1512818451" sldId="287"/>
        </pc:sldMkLst>
      </pc:sldChg>
      <pc:sldChg chg="modNotes">
        <pc:chgData name="Roberto Lacasa" userId="S::rel18c@fsu.edu::56fd04ad-fbc8-419f-879a-4b0643511510" providerId="AD" clId="Web-{A469793F-7A81-447D-BCF4-6FF1B993D1BD}" dt="2022-10-10T14:15:08.871" v="2236"/>
        <pc:sldMkLst>
          <pc:docMk/>
          <pc:sldMk cId="2055911418" sldId="288"/>
        </pc:sldMkLst>
      </pc:sldChg>
      <pc:sldChg chg="modNotes">
        <pc:chgData name="Roberto Lacasa" userId="S::rel18c@fsu.edu::56fd04ad-fbc8-419f-879a-4b0643511510" providerId="AD" clId="Web-{A469793F-7A81-447D-BCF4-6FF1B993D1BD}" dt="2022-10-10T14:15:58.935" v="2290"/>
        <pc:sldMkLst>
          <pc:docMk/>
          <pc:sldMk cId="137981455" sldId="289"/>
        </pc:sldMkLst>
      </pc:sldChg>
      <pc:sldChg chg="modNotes">
        <pc:chgData name="Roberto Lacasa" userId="S::rel18c@fsu.edu::56fd04ad-fbc8-419f-879a-4b0643511510" providerId="AD" clId="Web-{A469793F-7A81-447D-BCF4-6FF1B993D1BD}" dt="2022-10-10T14:59:04.941" v="2500"/>
        <pc:sldMkLst>
          <pc:docMk/>
          <pc:sldMk cId="347474858" sldId="319"/>
        </pc:sldMkLst>
      </pc:sldChg>
      <pc:sldChg chg="modNotes">
        <pc:chgData name="Roberto Lacasa" userId="S::rel18c@fsu.edu::56fd04ad-fbc8-419f-879a-4b0643511510" providerId="AD" clId="Web-{A469793F-7A81-447D-BCF4-6FF1B993D1BD}" dt="2022-10-10T15:03:52.292" v="2809"/>
        <pc:sldMkLst>
          <pc:docMk/>
          <pc:sldMk cId="1270771383" sldId="320"/>
        </pc:sldMkLst>
      </pc:sldChg>
      <pc:sldChg chg="modNotes">
        <pc:chgData name="Roberto Lacasa" userId="S::rel18c@fsu.edu::56fd04ad-fbc8-419f-879a-4b0643511510" providerId="AD" clId="Web-{A469793F-7A81-447D-BCF4-6FF1B993D1BD}" dt="2022-10-10T15:20:00.316" v="3313"/>
        <pc:sldMkLst>
          <pc:docMk/>
          <pc:sldMk cId="721717677" sldId="321"/>
        </pc:sldMkLst>
      </pc:sldChg>
    </pc:docChg>
  </pc:docChgLst>
  <pc:docChgLst>
    <pc:chgData name="Dylan Ma" userId="d19f606a-f869-495f-a967-091fe7c6f588" providerId="ADAL" clId="{457C0087-AB2E-4232-A23A-80EA2AAF341E}"/>
    <pc:docChg chg="undo custSel addSld delSld modSld sldOrd">
      <pc:chgData name="Dylan Ma" userId="d19f606a-f869-495f-a967-091fe7c6f588" providerId="ADAL" clId="{457C0087-AB2E-4232-A23A-80EA2AAF341E}" dt="2023-02-18T23:25:41.338" v="381" actId="478"/>
      <pc:docMkLst>
        <pc:docMk/>
      </pc:docMkLst>
      <pc:sldChg chg="delSp modSp mod ord modShow">
        <pc:chgData name="Dylan Ma" userId="d19f606a-f869-495f-a967-091fe7c6f588" providerId="ADAL" clId="{457C0087-AB2E-4232-A23A-80EA2AAF341E}" dt="2023-02-18T21:29:53.759" v="79" actId="729"/>
        <pc:sldMkLst>
          <pc:docMk/>
          <pc:sldMk cId="2384386398" sldId="414"/>
        </pc:sldMkLst>
        <pc:spChg chg="mod">
          <ac:chgData name="Dylan Ma" userId="d19f606a-f869-495f-a967-091fe7c6f588" providerId="ADAL" clId="{457C0087-AB2E-4232-A23A-80EA2AAF341E}" dt="2023-02-18T20:32:32.350" v="60" actId="20577"/>
          <ac:spMkLst>
            <pc:docMk/>
            <pc:sldMk cId="2384386398" sldId="414"/>
            <ac:spMk id="6" creationId="{635B3C21-A593-4FCA-BA9D-08D4E4DB044F}"/>
          </ac:spMkLst>
        </pc:spChg>
        <pc:spChg chg="del">
          <ac:chgData name="Dylan Ma" userId="d19f606a-f869-495f-a967-091fe7c6f588" providerId="ADAL" clId="{457C0087-AB2E-4232-A23A-80EA2AAF341E}" dt="2023-02-18T20:32:44.909" v="61" actId="478"/>
          <ac:spMkLst>
            <pc:docMk/>
            <pc:sldMk cId="2384386398" sldId="414"/>
            <ac:spMk id="8" creationId="{FFE9A700-08FA-0226-BCFD-CA5F645B442E}"/>
          </ac:spMkLst>
        </pc:spChg>
        <pc:picChg chg="mod">
          <ac:chgData name="Dylan Ma" userId="d19f606a-f869-495f-a967-091fe7c6f588" providerId="ADAL" clId="{457C0087-AB2E-4232-A23A-80EA2AAF341E}" dt="2023-02-18T20:32:56.828" v="63" actId="14100"/>
          <ac:picMkLst>
            <pc:docMk/>
            <pc:sldMk cId="2384386398" sldId="414"/>
            <ac:picMk id="3" creationId="{64A98893-964E-63EB-8616-A4EF7A4528F7}"/>
          </ac:picMkLst>
        </pc:picChg>
      </pc:sldChg>
      <pc:sldChg chg="modSp mod modShow">
        <pc:chgData name="Dylan Ma" userId="d19f606a-f869-495f-a967-091fe7c6f588" providerId="ADAL" clId="{457C0087-AB2E-4232-A23A-80EA2AAF341E}" dt="2023-02-18T23:04:44.513" v="264" actId="729"/>
        <pc:sldMkLst>
          <pc:docMk/>
          <pc:sldMk cId="618563116" sldId="416"/>
        </pc:sldMkLst>
        <pc:picChg chg="mod">
          <ac:chgData name="Dylan Ma" userId="d19f606a-f869-495f-a967-091fe7c6f588" providerId="ADAL" clId="{457C0087-AB2E-4232-A23A-80EA2AAF341E}" dt="2023-02-18T21:43:08.017" v="100" actId="1076"/>
          <ac:picMkLst>
            <pc:docMk/>
            <pc:sldMk cId="618563116" sldId="416"/>
            <ac:picMk id="2" creationId="{CEEA005F-1C64-E149-8585-6E2E0F155BAE}"/>
          </ac:picMkLst>
        </pc:picChg>
      </pc:sldChg>
      <pc:sldChg chg="mod modShow">
        <pc:chgData name="Dylan Ma" userId="d19f606a-f869-495f-a967-091fe7c6f588" providerId="ADAL" clId="{457C0087-AB2E-4232-A23A-80EA2AAF341E}" dt="2023-02-18T21:30:16.298" v="80" actId="729"/>
        <pc:sldMkLst>
          <pc:docMk/>
          <pc:sldMk cId="2120360481" sldId="424"/>
        </pc:sldMkLst>
      </pc:sldChg>
      <pc:sldChg chg="modSp mod">
        <pc:chgData name="Dylan Ma" userId="d19f606a-f869-495f-a967-091fe7c6f588" providerId="ADAL" clId="{457C0087-AB2E-4232-A23A-80EA2AAF341E}" dt="2023-02-18T21:49:12.599" v="101" actId="1076"/>
        <pc:sldMkLst>
          <pc:docMk/>
          <pc:sldMk cId="306152865" sldId="443"/>
        </pc:sldMkLst>
        <pc:picChg chg="mod">
          <ac:chgData name="Dylan Ma" userId="d19f606a-f869-495f-a967-091fe7c6f588" providerId="ADAL" clId="{457C0087-AB2E-4232-A23A-80EA2AAF341E}" dt="2023-02-18T21:49:12.599" v="101" actId="1076"/>
          <ac:picMkLst>
            <pc:docMk/>
            <pc:sldMk cId="306152865" sldId="443"/>
            <ac:picMk id="5" creationId="{E25E0F34-BCB6-A0FB-CD41-EDE7565CBCC8}"/>
          </ac:picMkLst>
        </pc:picChg>
      </pc:sldChg>
      <pc:sldChg chg="modSp mod">
        <pc:chgData name="Dylan Ma" userId="d19f606a-f869-495f-a967-091fe7c6f588" providerId="ADAL" clId="{457C0087-AB2E-4232-A23A-80EA2AAF341E}" dt="2023-02-18T21:49:17.919" v="102" actId="1076"/>
        <pc:sldMkLst>
          <pc:docMk/>
          <pc:sldMk cId="3152123291" sldId="450"/>
        </pc:sldMkLst>
        <pc:spChg chg="mod">
          <ac:chgData name="Dylan Ma" userId="d19f606a-f869-495f-a967-091fe7c6f588" providerId="ADAL" clId="{457C0087-AB2E-4232-A23A-80EA2AAF341E}" dt="2023-02-18T21:18:21.417" v="66" actId="207"/>
          <ac:spMkLst>
            <pc:docMk/>
            <pc:sldMk cId="3152123291" sldId="450"/>
            <ac:spMk id="8" creationId="{371EBA25-3BED-CD73-BBAE-6C1BE8305D84}"/>
          </ac:spMkLst>
        </pc:spChg>
        <pc:picChg chg="mod">
          <ac:chgData name="Dylan Ma" userId="d19f606a-f869-495f-a967-091fe7c6f588" providerId="ADAL" clId="{457C0087-AB2E-4232-A23A-80EA2AAF341E}" dt="2023-02-18T21:49:17.919" v="102" actId="1076"/>
          <ac:picMkLst>
            <pc:docMk/>
            <pc:sldMk cId="3152123291" sldId="450"/>
            <ac:picMk id="5" creationId="{E25E0F34-BCB6-A0FB-CD41-EDE7565CBCC8}"/>
          </ac:picMkLst>
        </pc:picChg>
      </pc:sldChg>
      <pc:sldChg chg="addSp delSp modSp mod">
        <pc:chgData name="Dylan Ma" userId="d19f606a-f869-495f-a967-091fe7c6f588" providerId="ADAL" clId="{457C0087-AB2E-4232-A23A-80EA2AAF341E}" dt="2023-02-16T23:06:43.105" v="39" actId="14826"/>
        <pc:sldMkLst>
          <pc:docMk/>
          <pc:sldMk cId="3495017410" sldId="457"/>
        </pc:sldMkLst>
        <pc:picChg chg="mod">
          <ac:chgData name="Dylan Ma" userId="d19f606a-f869-495f-a967-091fe7c6f588" providerId="ADAL" clId="{457C0087-AB2E-4232-A23A-80EA2AAF341E}" dt="2023-02-16T23:06:43.105" v="39" actId="14826"/>
          <ac:picMkLst>
            <pc:docMk/>
            <pc:sldMk cId="3495017410" sldId="457"/>
            <ac:picMk id="2" creationId="{36668A91-9704-79EA-4559-4FB949F7D4D4}"/>
          </ac:picMkLst>
        </pc:picChg>
        <pc:picChg chg="del mod">
          <ac:chgData name="Dylan Ma" userId="d19f606a-f869-495f-a967-091fe7c6f588" providerId="ADAL" clId="{457C0087-AB2E-4232-A23A-80EA2AAF341E}" dt="2023-02-16T22:58:44.352" v="6" actId="478"/>
          <ac:picMkLst>
            <pc:docMk/>
            <pc:sldMk cId="3495017410" sldId="457"/>
            <ac:picMk id="4" creationId="{9876D7D6-EACF-C15C-C6BA-46E41B6474EB}"/>
          </ac:picMkLst>
        </pc:picChg>
        <pc:picChg chg="add del mod modCrop">
          <ac:chgData name="Dylan Ma" userId="d19f606a-f869-495f-a967-091fe7c6f588" providerId="ADAL" clId="{457C0087-AB2E-4232-A23A-80EA2AAF341E}" dt="2023-02-16T23:01:42.863" v="22" actId="478"/>
          <ac:picMkLst>
            <pc:docMk/>
            <pc:sldMk cId="3495017410" sldId="457"/>
            <ac:picMk id="6" creationId="{49BF98F3-4AB2-7521-87E7-EF9114EDFB9B}"/>
          </ac:picMkLst>
        </pc:picChg>
        <pc:picChg chg="add mod modCrop">
          <ac:chgData name="Dylan Ma" userId="d19f606a-f869-495f-a967-091fe7c6f588" providerId="ADAL" clId="{457C0087-AB2E-4232-A23A-80EA2AAF341E}" dt="2023-02-16T23:02:16.671" v="36" actId="1076"/>
          <ac:picMkLst>
            <pc:docMk/>
            <pc:sldMk cId="3495017410" sldId="457"/>
            <ac:picMk id="8" creationId="{01310191-4615-1CC0-E5B7-1134C1DC87F3}"/>
          </ac:picMkLst>
        </pc:picChg>
      </pc:sldChg>
      <pc:sldChg chg="modSp mod">
        <pc:chgData name="Dylan Ma" userId="d19f606a-f869-495f-a967-091fe7c6f588" providerId="ADAL" clId="{457C0087-AB2E-4232-A23A-80EA2AAF341E}" dt="2023-02-18T21:37:16.993" v="99" actId="14861"/>
        <pc:sldMkLst>
          <pc:docMk/>
          <pc:sldMk cId="508896850" sldId="458"/>
        </pc:sldMkLst>
        <pc:spChg chg="mod">
          <ac:chgData name="Dylan Ma" userId="d19f606a-f869-495f-a967-091fe7c6f588" providerId="ADAL" clId="{457C0087-AB2E-4232-A23A-80EA2AAF341E}" dt="2023-02-18T21:36:01.285" v="94" actId="20577"/>
          <ac:spMkLst>
            <pc:docMk/>
            <pc:sldMk cId="508896850" sldId="458"/>
            <ac:spMk id="11" creationId="{198CD8C0-7369-B6B8-06E9-FDBD259EB2AB}"/>
          </ac:spMkLst>
        </pc:spChg>
        <pc:grpChg chg="mod">
          <ac:chgData name="Dylan Ma" userId="d19f606a-f869-495f-a967-091fe7c6f588" providerId="ADAL" clId="{457C0087-AB2E-4232-A23A-80EA2AAF341E}" dt="2023-02-18T21:36:54.189" v="97" actId="14861"/>
          <ac:grpSpMkLst>
            <pc:docMk/>
            <pc:sldMk cId="508896850" sldId="458"/>
            <ac:grpSpMk id="6" creationId="{B89F1087-5A12-2EBC-9A33-83FC03FE7EA9}"/>
          </ac:grpSpMkLst>
        </pc:grpChg>
        <pc:picChg chg="mod">
          <ac:chgData name="Dylan Ma" userId="d19f606a-f869-495f-a967-091fe7c6f588" providerId="ADAL" clId="{457C0087-AB2E-4232-A23A-80EA2AAF341E}" dt="2023-02-18T21:36:48.824" v="96" actId="1440"/>
          <ac:picMkLst>
            <pc:docMk/>
            <pc:sldMk cId="508896850" sldId="458"/>
            <ac:picMk id="7" creationId="{E56898AE-D79A-EC9B-C1E5-EC2CD7CC919B}"/>
          </ac:picMkLst>
        </pc:picChg>
        <pc:picChg chg="mod">
          <ac:chgData name="Dylan Ma" userId="d19f606a-f869-495f-a967-091fe7c6f588" providerId="ADAL" clId="{457C0087-AB2E-4232-A23A-80EA2AAF341E}" dt="2023-02-18T21:37:16.993" v="99" actId="14861"/>
          <ac:picMkLst>
            <pc:docMk/>
            <pc:sldMk cId="508896850" sldId="458"/>
            <ac:picMk id="8" creationId="{2157405D-0829-3936-6CE1-A08E270F295E}"/>
          </ac:picMkLst>
        </pc:picChg>
        <pc:picChg chg="mod">
          <ac:chgData name="Dylan Ma" userId="d19f606a-f869-495f-a967-091fe7c6f588" providerId="ADAL" clId="{457C0087-AB2E-4232-A23A-80EA2AAF341E}" dt="2023-02-18T21:36:48.824" v="96" actId="1440"/>
          <ac:picMkLst>
            <pc:docMk/>
            <pc:sldMk cId="508896850" sldId="458"/>
            <ac:picMk id="9" creationId="{2148C5CF-5053-08E9-78A7-171B6607FA97}"/>
          </ac:picMkLst>
        </pc:picChg>
      </pc:sldChg>
      <pc:sldChg chg="addSp delSp modSp mod">
        <pc:chgData name="Dylan Ma" userId="d19f606a-f869-495f-a967-091fe7c6f588" providerId="ADAL" clId="{457C0087-AB2E-4232-A23A-80EA2AAF341E}" dt="2023-02-18T23:25:41.338" v="381" actId="478"/>
        <pc:sldMkLst>
          <pc:docMk/>
          <pc:sldMk cId="4182047440" sldId="465"/>
        </pc:sldMkLst>
        <pc:picChg chg="add del mod">
          <ac:chgData name="Dylan Ma" userId="d19f606a-f869-495f-a967-091fe7c6f588" providerId="ADAL" clId="{457C0087-AB2E-4232-A23A-80EA2AAF341E}" dt="2023-02-18T23:25:39.621" v="380" actId="478"/>
          <ac:picMkLst>
            <pc:docMk/>
            <pc:sldMk cId="4182047440" sldId="465"/>
            <ac:picMk id="23" creationId="{236E985F-7E81-CFD6-347C-CC57FC90FEE3}"/>
          </ac:picMkLst>
        </pc:picChg>
        <pc:picChg chg="add del mod">
          <ac:chgData name="Dylan Ma" userId="d19f606a-f869-495f-a967-091fe7c6f588" providerId="ADAL" clId="{457C0087-AB2E-4232-A23A-80EA2AAF341E}" dt="2023-02-18T23:25:41.338" v="381" actId="478"/>
          <ac:picMkLst>
            <pc:docMk/>
            <pc:sldMk cId="4182047440" sldId="465"/>
            <ac:picMk id="24" creationId="{9A17577D-0669-3B13-2156-2EA56BE906E6}"/>
          </ac:picMkLst>
        </pc:picChg>
      </pc:sldChg>
      <pc:sldChg chg="modSp mod">
        <pc:chgData name="Dylan Ma" userId="d19f606a-f869-495f-a967-091fe7c6f588" providerId="ADAL" clId="{457C0087-AB2E-4232-A23A-80EA2AAF341E}" dt="2023-02-18T21:25:30.262" v="75" actId="120"/>
        <pc:sldMkLst>
          <pc:docMk/>
          <pc:sldMk cId="422591964" sldId="469"/>
        </pc:sldMkLst>
        <pc:spChg chg="mod">
          <ac:chgData name="Dylan Ma" userId="d19f606a-f869-495f-a967-091fe7c6f588" providerId="ADAL" clId="{457C0087-AB2E-4232-A23A-80EA2AAF341E}" dt="2023-02-18T21:25:30.262" v="75" actId="120"/>
          <ac:spMkLst>
            <pc:docMk/>
            <pc:sldMk cId="422591964" sldId="469"/>
            <ac:spMk id="6" creationId="{2BA0A857-BAF4-2D4E-F9CC-EE64B29930B3}"/>
          </ac:spMkLst>
        </pc:spChg>
        <pc:spChg chg="mod">
          <ac:chgData name="Dylan Ma" userId="d19f606a-f869-495f-a967-091fe7c6f588" providerId="ADAL" clId="{457C0087-AB2E-4232-A23A-80EA2AAF341E}" dt="2023-02-18T21:25:28.414" v="74" actId="120"/>
          <ac:spMkLst>
            <pc:docMk/>
            <pc:sldMk cId="422591964" sldId="469"/>
            <ac:spMk id="22" creationId="{3C4F9FE9-DB97-2494-0BD3-786A6FA800DF}"/>
          </ac:spMkLst>
        </pc:spChg>
        <pc:spChg chg="mod">
          <ac:chgData name="Dylan Ma" userId="d19f606a-f869-495f-a967-091fe7c6f588" providerId="ADAL" clId="{457C0087-AB2E-4232-A23A-80EA2AAF341E}" dt="2023-02-18T21:25:26.680" v="73" actId="120"/>
          <ac:spMkLst>
            <pc:docMk/>
            <pc:sldMk cId="422591964" sldId="469"/>
            <ac:spMk id="23" creationId="{2FDC4877-DDDC-2163-35C1-DC3C1027871A}"/>
          </ac:spMkLst>
        </pc:spChg>
        <pc:spChg chg="mod">
          <ac:chgData name="Dylan Ma" userId="d19f606a-f869-495f-a967-091fe7c6f588" providerId="ADAL" clId="{457C0087-AB2E-4232-A23A-80EA2AAF341E}" dt="2023-02-18T21:23:51.535" v="72" actId="113"/>
          <ac:spMkLst>
            <pc:docMk/>
            <pc:sldMk cId="422591964" sldId="469"/>
            <ac:spMk id="26" creationId="{7B4A7CD3-7EC9-72C8-FBE4-1D231DC2AF3E}"/>
          </ac:spMkLst>
        </pc:spChg>
      </pc:sldChg>
      <pc:sldChg chg="mod ord modShow">
        <pc:chgData name="Dylan Ma" userId="d19f606a-f869-495f-a967-091fe7c6f588" providerId="ADAL" clId="{457C0087-AB2E-4232-A23A-80EA2AAF341E}" dt="2023-02-18T21:27:50.303" v="76" actId="729"/>
        <pc:sldMkLst>
          <pc:docMk/>
          <pc:sldMk cId="189649469" sldId="472"/>
        </pc:sldMkLst>
      </pc:sldChg>
      <pc:sldChg chg="modSp mod">
        <pc:chgData name="Dylan Ma" userId="d19f606a-f869-495f-a967-091fe7c6f588" providerId="ADAL" clId="{457C0087-AB2E-4232-A23A-80EA2AAF341E}" dt="2023-02-18T21:49:22.135" v="103" actId="1076"/>
        <pc:sldMkLst>
          <pc:docMk/>
          <pc:sldMk cId="473310275" sldId="487"/>
        </pc:sldMkLst>
        <pc:picChg chg="mod">
          <ac:chgData name="Dylan Ma" userId="d19f606a-f869-495f-a967-091fe7c6f588" providerId="ADAL" clId="{457C0087-AB2E-4232-A23A-80EA2AAF341E}" dt="2023-02-18T21:49:22.135" v="103" actId="1076"/>
          <ac:picMkLst>
            <pc:docMk/>
            <pc:sldMk cId="473310275" sldId="487"/>
            <ac:picMk id="5" creationId="{E25E0F34-BCB6-A0FB-CD41-EDE7565CBCC8}"/>
          </ac:picMkLst>
        </pc:picChg>
      </pc:sldChg>
      <pc:sldChg chg="ord">
        <pc:chgData name="Dylan Ma" userId="d19f606a-f869-495f-a967-091fe7c6f588" providerId="ADAL" clId="{457C0087-AB2E-4232-A23A-80EA2AAF341E}" dt="2023-02-18T20:55:58.300" v="65"/>
        <pc:sldMkLst>
          <pc:docMk/>
          <pc:sldMk cId="3117976322" sldId="489"/>
        </pc:sldMkLst>
      </pc:sldChg>
      <pc:sldChg chg="new del">
        <pc:chgData name="Dylan Ma" userId="d19f606a-f869-495f-a967-091fe7c6f588" providerId="ADAL" clId="{457C0087-AB2E-4232-A23A-80EA2AAF341E}" dt="2023-02-18T20:32:14.284" v="46" actId="680"/>
        <pc:sldMkLst>
          <pc:docMk/>
          <pc:sldMk cId="1267990957" sldId="490"/>
        </pc:sldMkLst>
      </pc:sldChg>
      <pc:sldChg chg="addSp delSp modSp add mod modTransition addAnim delAnim">
        <pc:chgData name="Dylan Ma" userId="d19f606a-f869-495f-a967-091fe7c6f588" providerId="ADAL" clId="{457C0087-AB2E-4232-A23A-80EA2AAF341E}" dt="2023-02-18T23:25:05.234" v="367" actId="478"/>
        <pc:sldMkLst>
          <pc:docMk/>
          <pc:sldMk cId="4247396693" sldId="494"/>
        </pc:sldMkLst>
        <pc:spChg chg="mod">
          <ac:chgData name="Dylan Ma" userId="d19f606a-f869-495f-a967-091fe7c6f588" providerId="ADAL" clId="{457C0087-AB2E-4232-A23A-80EA2AAF341E}" dt="2023-02-18T23:05:06.976" v="283" actId="20577"/>
          <ac:spMkLst>
            <pc:docMk/>
            <pc:sldMk cId="4247396693" sldId="494"/>
            <ac:spMk id="4" creationId="{5B4B3908-A6B8-A4E7-CC59-C3D79A7190E6}"/>
          </ac:spMkLst>
        </pc:spChg>
        <pc:spChg chg="mod">
          <ac:chgData name="Dylan Ma" userId="d19f606a-f869-495f-a967-091fe7c6f588" providerId="ADAL" clId="{457C0087-AB2E-4232-A23A-80EA2AAF341E}" dt="2023-02-18T23:05:26.469" v="295" actId="20577"/>
          <ac:spMkLst>
            <pc:docMk/>
            <pc:sldMk cId="4247396693" sldId="494"/>
            <ac:spMk id="18" creationId="{4FFEF8D5-7F8E-4138-A15E-F6AEEEBB50F2}"/>
          </ac:spMkLst>
        </pc:spChg>
        <pc:spChg chg="add del mod">
          <ac:chgData name="Dylan Ma" userId="d19f606a-f869-495f-a967-091fe7c6f588" providerId="ADAL" clId="{457C0087-AB2E-4232-A23A-80EA2AAF341E}" dt="2023-02-18T23:22:56.523" v="350" actId="478"/>
          <ac:spMkLst>
            <pc:docMk/>
            <pc:sldMk cId="4247396693" sldId="494"/>
            <ac:spMk id="33" creationId="{C3CD1963-C120-5AC1-554B-76A70D7FEE9F}"/>
          </ac:spMkLst>
        </pc:spChg>
        <pc:graphicFrameChg chg="add del modGraphic">
          <ac:chgData name="Dylan Ma" userId="d19f606a-f869-495f-a967-091fe7c6f588" providerId="ADAL" clId="{457C0087-AB2E-4232-A23A-80EA2AAF341E}" dt="2023-02-18T22:25:38.568" v="113" actId="478"/>
          <ac:graphicFrameMkLst>
            <pc:docMk/>
            <pc:sldMk cId="4247396693" sldId="494"/>
            <ac:graphicFrameMk id="13" creationId="{EB46244B-9BC4-634A-8EF1-E234D9F6E8F5}"/>
          </ac:graphicFrameMkLst>
        </pc:graphicFrameChg>
        <pc:graphicFrameChg chg="add del mod modGraphic">
          <ac:chgData name="Dylan Ma" userId="d19f606a-f869-495f-a967-091fe7c6f588" providerId="ADAL" clId="{457C0087-AB2E-4232-A23A-80EA2AAF341E}" dt="2023-02-18T22:27:24.877" v="116" actId="478"/>
          <ac:graphicFrameMkLst>
            <pc:docMk/>
            <pc:sldMk cId="4247396693" sldId="494"/>
            <ac:graphicFrameMk id="14" creationId="{DFFE1651-D32B-99E4-90C7-D291A1837738}"/>
          </ac:graphicFrameMkLst>
        </pc:graphicFrameChg>
        <pc:graphicFrameChg chg="add del modGraphic">
          <ac:chgData name="Dylan Ma" userId="d19f606a-f869-495f-a967-091fe7c6f588" providerId="ADAL" clId="{457C0087-AB2E-4232-A23A-80EA2AAF341E}" dt="2023-02-18T22:29:58.399" v="123" actId="478"/>
          <ac:graphicFrameMkLst>
            <pc:docMk/>
            <pc:sldMk cId="4247396693" sldId="494"/>
            <ac:graphicFrameMk id="15" creationId="{467322E2-8B3A-2383-41A6-07A86CEFE6E2}"/>
          </ac:graphicFrameMkLst>
        </pc:graphicFrameChg>
        <pc:graphicFrameChg chg="add del mod modGraphic">
          <ac:chgData name="Dylan Ma" userId="d19f606a-f869-495f-a967-091fe7c6f588" providerId="ADAL" clId="{457C0087-AB2E-4232-A23A-80EA2AAF341E}" dt="2023-02-18T22:29:56.768" v="122" actId="478"/>
          <ac:graphicFrameMkLst>
            <pc:docMk/>
            <pc:sldMk cId="4247396693" sldId="494"/>
            <ac:graphicFrameMk id="16" creationId="{E0ECF57F-235E-90DA-BE81-C294686A2FAF}"/>
          </ac:graphicFrameMkLst>
        </pc:graphicFrameChg>
        <pc:graphicFrameChg chg="add del mod modGraphic">
          <ac:chgData name="Dylan Ma" userId="d19f606a-f869-495f-a967-091fe7c6f588" providerId="ADAL" clId="{457C0087-AB2E-4232-A23A-80EA2AAF341E}" dt="2023-02-18T22:42:02.974" v="147" actId="478"/>
          <ac:graphicFrameMkLst>
            <pc:docMk/>
            <pc:sldMk cId="4247396693" sldId="494"/>
            <ac:graphicFrameMk id="17" creationId="{51CC55F1-2161-3D89-73D2-F3115262F999}"/>
          </ac:graphicFrameMkLst>
        </pc:graphicFrameChg>
        <pc:graphicFrameChg chg="add del mod modGraphic">
          <ac:chgData name="Dylan Ma" userId="d19f606a-f869-495f-a967-091fe7c6f588" providerId="ADAL" clId="{457C0087-AB2E-4232-A23A-80EA2AAF341E}" dt="2023-02-18T23:00:48.075" v="194" actId="478"/>
          <ac:graphicFrameMkLst>
            <pc:docMk/>
            <pc:sldMk cId="4247396693" sldId="494"/>
            <ac:graphicFrameMk id="19" creationId="{B5B3F81B-C828-FE87-6853-05B073F4ECEE}"/>
          </ac:graphicFrameMkLst>
        </pc:graphicFrameChg>
        <pc:graphicFrameChg chg="add del modGraphic">
          <ac:chgData name="Dylan Ma" userId="d19f606a-f869-495f-a967-091fe7c6f588" providerId="ADAL" clId="{457C0087-AB2E-4232-A23A-80EA2AAF341E}" dt="2023-02-18T22:45:32.942" v="157" actId="478"/>
          <ac:graphicFrameMkLst>
            <pc:docMk/>
            <pc:sldMk cId="4247396693" sldId="494"/>
            <ac:graphicFrameMk id="20" creationId="{03F9198E-74AF-6D94-FEF6-3BBD5CEA8CC1}"/>
          </ac:graphicFrameMkLst>
        </pc:graphicFrameChg>
        <pc:graphicFrameChg chg="add del mod modGraphic">
          <ac:chgData name="Dylan Ma" userId="d19f606a-f869-495f-a967-091fe7c6f588" providerId="ADAL" clId="{457C0087-AB2E-4232-A23A-80EA2AAF341E}" dt="2023-02-18T22:50:59.232" v="161" actId="478"/>
          <ac:graphicFrameMkLst>
            <pc:docMk/>
            <pc:sldMk cId="4247396693" sldId="494"/>
            <ac:graphicFrameMk id="22" creationId="{A7623D8F-6A1B-099B-8175-FE76D584A132}"/>
          </ac:graphicFrameMkLst>
        </pc:graphicFrameChg>
        <pc:graphicFrameChg chg="add del modGraphic">
          <ac:chgData name="Dylan Ma" userId="d19f606a-f869-495f-a967-091fe7c6f588" providerId="ADAL" clId="{457C0087-AB2E-4232-A23A-80EA2AAF341E}" dt="2023-02-18T22:51:07.367" v="164" actId="478"/>
          <ac:graphicFrameMkLst>
            <pc:docMk/>
            <pc:sldMk cId="4247396693" sldId="494"/>
            <ac:graphicFrameMk id="23" creationId="{CA0CD2AD-E66E-F89D-7705-1BCA04B9B934}"/>
          </ac:graphicFrameMkLst>
        </pc:graphicFrameChg>
        <pc:graphicFrameChg chg="add del mod modGraphic">
          <ac:chgData name="Dylan Ma" userId="d19f606a-f869-495f-a967-091fe7c6f588" providerId="ADAL" clId="{457C0087-AB2E-4232-A23A-80EA2AAF341E}" dt="2023-02-18T22:51:16.112" v="168" actId="478"/>
          <ac:graphicFrameMkLst>
            <pc:docMk/>
            <pc:sldMk cId="4247396693" sldId="494"/>
            <ac:graphicFrameMk id="24" creationId="{74059A0A-A05B-ED33-BA93-C3C10D7CE19E}"/>
          </ac:graphicFrameMkLst>
        </pc:graphicFrameChg>
        <pc:graphicFrameChg chg="add del modGraphic">
          <ac:chgData name="Dylan Ma" userId="d19f606a-f869-495f-a967-091fe7c6f588" providerId="ADAL" clId="{457C0087-AB2E-4232-A23A-80EA2AAF341E}" dt="2023-02-18T22:53:36.675" v="173" actId="478"/>
          <ac:graphicFrameMkLst>
            <pc:docMk/>
            <pc:sldMk cId="4247396693" sldId="494"/>
            <ac:graphicFrameMk id="25" creationId="{2CA6F49C-B0F1-97BE-9615-5E00CC1919C5}"/>
          </ac:graphicFrameMkLst>
        </pc:graphicFrameChg>
        <pc:graphicFrameChg chg="add del mod modGraphic">
          <ac:chgData name="Dylan Ma" userId="d19f606a-f869-495f-a967-091fe7c6f588" providerId="ADAL" clId="{457C0087-AB2E-4232-A23A-80EA2AAF341E}" dt="2023-02-18T22:55:00.275" v="177" actId="478"/>
          <ac:graphicFrameMkLst>
            <pc:docMk/>
            <pc:sldMk cId="4247396693" sldId="494"/>
            <ac:graphicFrameMk id="26" creationId="{50A26C76-E466-93F2-1F30-86D1A2714FCA}"/>
          </ac:graphicFrameMkLst>
        </pc:graphicFrameChg>
        <pc:graphicFrameChg chg="add del mod modGraphic">
          <ac:chgData name="Dylan Ma" userId="d19f606a-f869-495f-a967-091fe7c6f588" providerId="ADAL" clId="{457C0087-AB2E-4232-A23A-80EA2AAF341E}" dt="2023-02-18T23:00:47.596" v="193" actId="478"/>
          <ac:graphicFrameMkLst>
            <pc:docMk/>
            <pc:sldMk cId="4247396693" sldId="494"/>
            <ac:graphicFrameMk id="27" creationId="{3D80C845-33BB-D6BC-E4E3-D301D95379A2}"/>
          </ac:graphicFrameMkLst>
        </pc:graphicFrameChg>
        <pc:graphicFrameChg chg="add mod ord modGraphic">
          <ac:chgData name="Dylan Ma" userId="d19f606a-f869-495f-a967-091fe7c6f588" providerId="ADAL" clId="{457C0087-AB2E-4232-A23A-80EA2AAF341E}" dt="2023-02-18T23:24:26.516" v="361" actId="1076"/>
          <ac:graphicFrameMkLst>
            <pc:docMk/>
            <pc:sldMk cId="4247396693" sldId="494"/>
            <ac:graphicFrameMk id="28" creationId="{378EEB07-1DBD-F714-FD10-8C1BFC43F7CE}"/>
          </ac:graphicFrameMkLst>
        </pc:graphicFrameChg>
        <pc:graphicFrameChg chg="add del mod modGraphic">
          <ac:chgData name="Dylan Ma" userId="d19f606a-f869-495f-a967-091fe7c6f588" providerId="ADAL" clId="{457C0087-AB2E-4232-A23A-80EA2AAF341E}" dt="2023-02-18T23:01:19.420" v="210" actId="478"/>
          <ac:graphicFrameMkLst>
            <pc:docMk/>
            <pc:sldMk cId="4247396693" sldId="494"/>
            <ac:graphicFrameMk id="29" creationId="{8C7C3644-A884-7485-927C-E939A35C5D53}"/>
          </ac:graphicFrameMkLst>
        </pc:graphicFrameChg>
        <pc:graphicFrameChg chg="add del mod modGraphic">
          <ac:chgData name="Dylan Ma" userId="d19f606a-f869-495f-a967-091fe7c6f588" providerId="ADAL" clId="{457C0087-AB2E-4232-A23A-80EA2AAF341E}" dt="2023-02-18T23:01:57.052" v="228" actId="478"/>
          <ac:graphicFrameMkLst>
            <pc:docMk/>
            <pc:sldMk cId="4247396693" sldId="494"/>
            <ac:graphicFrameMk id="30" creationId="{388A7E58-132C-D94A-B92B-A211C7092016}"/>
          </ac:graphicFrameMkLst>
        </pc:graphicFrameChg>
        <pc:picChg chg="del">
          <ac:chgData name="Dylan Ma" userId="d19f606a-f869-495f-a967-091fe7c6f588" providerId="ADAL" clId="{457C0087-AB2E-4232-A23A-80EA2AAF341E}" dt="2023-02-18T22:39:14.570" v="134" actId="478"/>
          <ac:picMkLst>
            <pc:docMk/>
            <pc:sldMk cId="4247396693" sldId="494"/>
            <ac:picMk id="2" creationId="{CEEA005F-1C64-E149-8585-6E2E0F155BAE}"/>
          </ac:picMkLst>
        </pc:picChg>
        <pc:picChg chg="del">
          <ac:chgData name="Dylan Ma" userId="d19f606a-f869-495f-a967-091fe7c6f588" providerId="ADAL" clId="{457C0087-AB2E-4232-A23A-80EA2AAF341E}" dt="2023-02-18T22:39:19.414" v="137" actId="478"/>
          <ac:picMkLst>
            <pc:docMk/>
            <pc:sldMk cId="4247396693" sldId="494"/>
            <ac:picMk id="5" creationId="{153C2FE0-C448-5C07-7074-4A07DA6F1444}"/>
          </ac:picMkLst>
        </pc:picChg>
        <pc:picChg chg="del">
          <ac:chgData name="Dylan Ma" userId="d19f606a-f869-495f-a967-091fe7c6f588" providerId="ADAL" clId="{457C0087-AB2E-4232-A23A-80EA2AAF341E}" dt="2023-02-18T22:23:53.870" v="108" actId="478"/>
          <ac:picMkLst>
            <pc:docMk/>
            <pc:sldMk cId="4247396693" sldId="494"/>
            <ac:picMk id="9" creationId="{C5D9A374-AF60-BA0C-CB1C-4D50EB51A9B1}"/>
          </ac:picMkLst>
        </pc:picChg>
        <pc:picChg chg="del">
          <ac:chgData name="Dylan Ma" userId="d19f606a-f869-495f-a967-091fe7c6f588" providerId="ADAL" clId="{457C0087-AB2E-4232-A23A-80EA2AAF341E}" dt="2023-02-18T22:39:20.007" v="138" actId="478"/>
          <ac:picMkLst>
            <pc:docMk/>
            <pc:sldMk cId="4247396693" sldId="494"/>
            <ac:picMk id="10" creationId="{DEE8AD64-4FD7-8EB5-D0AA-41F37D93DDDE}"/>
          </ac:picMkLst>
        </pc:picChg>
        <pc:picChg chg="add del mod">
          <ac:chgData name="Dylan Ma" userId="d19f606a-f869-495f-a967-091fe7c6f588" providerId="ADAL" clId="{457C0087-AB2E-4232-A23A-80EA2AAF341E}" dt="2023-02-18T22:23:52.732" v="107" actId="478"/>
          <ac:picMkLst>
            <pc:docMk/>
            <pc:sldMk cId="4247396693" sldId="494"/>
            <ac:picMk id="12" creationId="{DD7A38E4-DD0B-0C98-717B-98645C0A0C9A}"/>
          </ac:picMkLst>
        </pc:picChg>
        <pc:picChg chg="add mod">
          <ac:chgData name="Dylan Ma" userId="d19f606a-f869-495f-a967-091fe7c6f588" providerId="ADAL" clId="{457C0087-AB2E-4232-A23A-80EA2AAF341E}" dt="2023-02-18T23:23:24.132" v="352" actId="1076"/>
          <ac:picMkLst>
            <pc:docMk/>
            <pc:sldMk cId="4247396693" sldId="494"/>
            <ac:picMk id="31" creationId="{7F19AA2F-ED0B-E644-7A4A-7A346F2C09FF}"/>
          </ac:picMkLst>
        </pc:picChg>
        <pc:picChg chg="add mod">
          <ac:chgData name="Dylan Ma" userId="d19f606a-f869-495f-a967-091fe7c6f588" providerId="ADAL" clId="{457C0087-AB2E-4232-A23A-80EA2AAF341E}" dt="2023-02-18T23:23:21.667" v="351" actId="1076"/>
          <ac:picMkLst>
            <pc:docMk/>
            <pc:sldMk cId="4247396693" sldId="494"/>
            <ac:picMk id="32" creationId="{86A07F84-023D-4FF3-FBA5-A63E2495C301}"/>
          </ac:picMkLst>
        </pc:picChg>
        <pc:cxnChg chg="add del mod">
          <ac:chgData name="Dylan Ma" userId="d19f606a-f869-495f-a967-091fe7c6f588" providerId="ADAL" clId="{457C0087-AB2E-4232-A23A-80EA2AAF341E}" dt="2023-02-18T23:25:05.234" v="367" actId="478"/>
          <ac:cxnSpMkLst>
            <pc:docMk/>
            <pc:sldMk cId="4247396693" sldId="494"/>
            <ac:cxnSpMk id="35" creationId="{2B63C8D3-E13F-0640-1694-776CCE88A4BB}"/>
          </ac:cxnSpMkLst>
        </pc:cxnChg>
      </pc:sldChg>
      <pc:sldChg chg="addSp delSp modSp add del mod modTransition">
        <pc:chgData name="Dylan Ma" userId="d19f606a-f869-495f-a967-091fe7c6f588" providerId="ADAL" clId="{457C0087-AB2E-4232-A23A-80EA2AAF341E}" dt="2023-02-18T23:04:13.247" v="259" actId="47"/>
        <pc:sldMkLst>
          <pc:docMk/>
          <pc:sldMk cId="3622300510" sldId="495"/>
        </pc:sldMkLst>
        <pc:graphicFrameChg chg="add del mod modGraphic">
          <ac:chgData name="Dylan Ma" userId="d19f606a-f869-495f-a967-091fe7c6f588" providerId="ADAL" clId="{457C0087-AB2E-4232-A23A-80EA2AAF341E}" dt="2023-02-18T23:02:12.876" v="236" actId="478"/>
          <ac:graphicFrameMkLst>
            <pc:docMk/>
            <pc:sldMk cId="3622300510" sldId="495"/>
            <ac:graphicFrameMk id="2" creationId="{90C169B5-775F-73F7-D71D-7A170A186D77}"/>
          </ac:graphicFrameMkLst>
        </pc:graphicFrameChg>
        <pc:graphicFrameChg chg="add del mod modGraphic">
          <ac:chgData name="Dylan Ma" userId="d19f606a-f869-495f-a967-091fe7c6f588" providerId="ADAL" clId="{457C0087-AB2E-4232-A23A-80EA2AAF341E}" dt="2023-02-18T23:02:28.670" v="244" actId="21"/>
          <ac:graphicFrameMkLst>
            <pc:docMk/>
            <pc:sldMk cId="3622300510" sldId="495"/>
            <ac:graphicFrameMk id="5" creationId="{E1E92548-0F3F-8C9D-7371-845206436675}"/>
          </ac:graphicFrameMkLst>
        </pc:graphicFrameChg>
        <pc:graphicFrameChg chg="add mod modGraphic">
          <ac:chgData name="Dylan Ma" userId="d19f606a-f869-495f-a967-091fe7c6f588" providerId="ADAL" clId="{457C0087-AB2E-4232-A23A-80EA2AAF341E}" dt="2023-02-18T23:03:02.293" v="251" actId="1076"/>
          <ac:graphicFrameMkLst>
            <pc:docMk/>
            <pc:sldMk cId="3622300510" sldId="495"/>
            <ac:graphicFrameMk id="8" creationId="{1A8E3604-9A44-7172-7384-ACC4325AAA74}"/>
          </ac:graphicFrameMkLst>
        </pc:graphicFrameChg>
        <pc:graphicFrameChg chg="del modGraphic">
          <ac:chgData name="Dylan Ma" userId="d19f606a-f869-495f-a967-091fe7c6f588" providerId="ADAL" clId="{457C0087-AB2E-4232-A23A-80EA2AAF341E}" dt="2023-02-18T22:42:04.772" v="148" actId="478"/>
          <ac:graphicFrameMkLst>
            <pc:docMk/>
            <pc:sldMk cId="3622300510" sldId="495"/>
            <ac:graphicFrameMk id="17" creationId="{51CC55F1-2161-3D89-73D2-F3115262F999}"/>
          </ac:graphicFrameMkLst>
        </pc:graphicFrameChg>
      </pc:sldChg>
      <pc:sldChg chg="modSp add mod">
        <pc:chgData name="Dylan Ma" userId="d19f606a-f869-495f-a967-091fe7c6f588" providerId="ADAL" clId="{457C0087-AB2E-4232-A23A-80EA2AAF341E}" dt="2023-02-18T23:06:24.240" v="335" actId="1076"/>
        <pc:sldMkLst>
          <pc:docMk/>
          <pc:sldMk cId="1264264603" sldId="496"/>
        </pc:sldMkLst>
        <pc:spChg chg="mod">
          <ac:chgData name="Dylan Ma" userId="d19f606a-f869-495f-a967-091fe7c6f588" providerId="ADAL" clId="{457C0087-AB2E-4232-A23A-80EA2AAF341E}" dt="2023-02-18T23:05:43.213" v="329" actId="20577"/>
          <ac:spMkLst>
            <pc:docMk/>
            <pc:sldMk cId="1264264603" sldId="496"/>
            <ac:spMk id="4" creationId="{5B4B3908-A6B8-A4E7-CC59-C3D79A7190E6}"/>
          </ac:spMkLst>
        </pc:spChg>
        <pc:spChg chg="mod">
          <ac:chgData name="Dylan Ma" userId="d19f606a-f869-495f-a967-091fe7c6f588" providerId="ADAL" clId="{457C0087-AB2E-4232-A23A-80EA2AAF341E}" dt="2023-02-18T23:05:31.936" v="304" actId="20577"/>
          <ac:spMkLst>
            <pc:docMk/>
            <pc:sldMk cId="1264264603" sldId="496"/>
            <ac:spMk id="18" creationId="{4FFEF8D5-7F8E-4138-A15E-F6AEEEBB50F2}"/>
          </ac:spMkLst>
        </pc:spChg>
        <pc:graphicFrameChg chg="mod modGraphic">
          <ac:chgData name="Dylan Ma" userId="d19f606a-f869-495f-a967-091fe7c6f588" providerId="ADAL" clId="{457C0087-AB2E-4232-A23A-80EA2AAF341E}" dt="2023-02-18T23:06:24.240" v="335" actId="1076"/>
          <ac:graphicFrameMkLst>
            <pc:docMk/>
            <pc:sldMk cId="1264264603" sldId="496"/>
            <ac:graphicFrameMk id="8" creationId="{1A8E3604-9A44-7172-7384-ACC4325AAA74}"/>
          </ac:graphicFrameMkLst>
        </pc:graphicFrameChg>
      </pc:sldChg>
      <pc:sldChg chg="addSp delSp modSp add mod">
        <pc:chgData name="Dylan Ma" userId="d19f606a-f869-495f-a967-091fe7c6f588" providerId="ADAL" clId="{457C0087-AB2E-4232-A23A-80EA2AAF341E}" dt="2023-02-18T23:25:23.835" v="377" actId="20577"/>
        <pc:sldMkLst>
          <pc:docMk/>
          <pc:sldMk cId="4124504455" sldId="497"/>
        </pc:sldMkLst>
        <pc:spChg chg="add mod">
          <ac:chgData name="Dylan Ma" userId="d19f606a-f869-495f-a967-091fe7c6f588" providerId="ADAL" clId="{457C0087-AB2E-4232-A23A-80EA2AAF341E}" dt="2023-02-18T23:25:23.835" v="377" actId="20577"/>
          <ac:spMkLst>
            <pc:docMk/>
            <pc:sldMk cId="4124504455" sldId="497"/>
            <ac:spMk id="2" creationId="{6EF40E1F-C190-D90D-CF84-4C79A6FBA6AB}"/>
          </ac:spMkLst>
        </pc:spChg>
        <pc:spChg chg="del mod">
          <ac:chgData name="Dylan Ma" userId="d19f606a-f869-495f-a967-091fe7c6f588" providerId="ADAL" clId="{457C0087-AB2E-4232-A23A-80EA2AAF341E}" dt="2023-02-18T23:25:11.523" v="368" actId="478"/>
          <ac:spMkLst>
            <pc:docMk/>
            <pc:sldMk cId="4124504455" sldId="497"/>
            <ac:spMk id="4" creationId="{5B4B3908-A6B8-A4E7-CC59-C3D79A7190E6}"/>
          </ac:spMkLst>
        </pc:spChg>
      </pc:sldChg>
    </pc:docChg>
  </pc:docChgLst>
  <pc:docChgLst>
    <pc:chgData name="Dominic Bellocchio" userId="S::db20fn@fsu.edu::72897a1d-d36e-4955-ac8f-d5e02d6e2286" providerId="AD" clId="Web-{CF8E4BAF-BB78-4C8B-81AC-4AF7396D91EA}"/>
    <pc:docChg chg="modSld">
      <pc:chgData name="Dominic Bellocchio" userId="S::db20fn@fsu.edu::72897a1d-d36e-4955-ac8f-d5e02d6e2286" providerId="AD" clId="Web-{CF8E4BAF-BB78-4C8B-81AC-4AF7396D91EA}" dt="2023-03-22T02:01:13.582" v="20"/>
      <pc:docMkLst>
        <pc:docMk/>
      </pc:docMkLst>
      <pc:sldChg chg="addSp delSp modSp">
        <pc:chgData name="Dominic Bellocchio" userId="S::db20fn@fsu.edu::72897a1d-d36e-4955-ac8f-d5e02d6e2286" providerId="AD" clId="Web-{CF8E4BAF-BB78-4C8B-81AC-4AF7396D91EA}" dt="2023-03-22T02:01:13.582" v="20"/>
        <pc:sldMkLst>
          <pc:docMk/>
          <pc:sldMk cId="401007206" sldId="509"/>
        </pc:sldMkLst>
        <pc:graphicFrameChg chg="del">
          <ac:chgData name="Dominic Bellocchio" userId="S::db20fn@fsu.edu::72897a1d-d36e-4955-ac8f-d5e02d6e2286" providerId="AD" clId="Web-{CF8E4BAF-BB78-4C8B-81AC-4AF7396D91EA}" dt="2023-03-22T02:00:49.018" v="12"/>
          <ac:graphicFrameMkLst>
            <pc:docMk/>
            <pc:sldMk cId="401007206" sldId="509"/>
            <ac:graphicFrameMk id="8" creationId="{D419B63B-9985-4A46-92CF-7F5A18AD2A21}"/>
          </ac:graphicFrameMkLst>
        </pc:graphicFrameChg>
        <pc:picChg chg="add del mod">
          <ac:chgData name="Dominic Bellocchio" userId="S::db20fn@fsu.edu::72897a1d-d36e-4955-ac8f-d5e02d6e2286" providerId="AD" clId="Web-{CF8E4BAF-BB78-4C8B-81AC-4AF7396D91EA}" dt="2023-03-22T02:01:13.582" v="20"/>
          <ac:picMkLst>
            <pc:docMk/>
            <pc:sldMk cId="401007206" sldId="509"/>
            <ac:picMk id="3" creationId="{0A7A2956-BC5C-3520-FB37-78157D3A076D}"/>
          </ac:picMkLst>
        </pc:picChg>
      </pc:sldChg>
      <pc:sldChg chg="addSp delSp modSp">
        <pc:chgData name="Dominic Bellocchio" userId="S::db20fn@fsu.edu::72897a1d-d36e-4955-ac8f-d5e02d6e2286" providerId="AD" clId="Web-{CF8E4BAF-BB78-4C8B-81AC-4AF7396D91EA}" dt="2023-03-22T02:00:18.313" v="11" actId="1076"/>
        <pc:sldMkLst>
          <pc:docMk/>
          <pc:sldMk cId="1708859709" sldId="549"/>
        </pc:sldMkLst>
        <pc:spChg chg="mod">
          <ac:chgData name="Dominic Bellocchio" userId="S::db20fn@fsu.edu::72897a1d-d36e-4955-ac8f-d5e02d6e2286" providerId="AD" clId="Web-{CF8E4BAF-BB78-4C8B-81AC-4AF7396D91EA}" dt="2023-03-22T02:00:18.313" v="11" actId="1076"/>
          <ac:spMkLst>
            <pc:docMk/>
            <pc:sldMk cId="1708859709" sldId="549"/>
            <ac:spMk id="3" creationId="{59A6444C-6C2E-B08A-78D4-42ACB1E5BFD7}"/>
          </ac:spMkLst>
        </pc:spChg>
        <pc:spChg chg="mod">
          <ac:chgData name="Dominic Bellocchio" userId="S::db20fn@fsu.edu::72897a1d-d36e-4955-ac8f-d5e02d6e2286" providerId="AD" clId="Web-{CF8E4BAF-BB78-4C8B-81AC-4AF7396D91EA}" dt="2023-03-22T02:00:18.313" v="10" actId="1076"/>
          <ac:spMkLst>
            <pc:docMk/>
            <pc:sldMk cId="1708859709" sldId="549"/>
            <ac:spMk id="6" creationId="{59A6444C-6C2E-B08A-78D4-42ACB1E5BFD7}"/>
          </ac:spMkLst>
        </pc:spChg>
        <pc:graphicFrameChg chg="del">
          <ac:chgData name="Dominic Bellocchio" userId="S::db20fn@fsu.edu::72897a1d-d36e-4955-ac8f-d5e02d6e2286" providerId="AD" clId="Web-{CF8E4BAF-BB78-4C8B-81AC-4AF7396D91EA}" dt="2023-03-22T01:59:48.295" v="0"/>
          <ac:graphicFrameMkLst>
            <pc:docMk/>
            <pc:sldMk cId="1708859709" sldId="549"/>
            <ac:graphicFrameMk id="8" creationId="{D419B63B-9985-4A46-92CF-7F5A18AD2A21}"/>
          </ac:graphicFrameMkLst>
        </pc:graphicFrameChg>
        <pc:picChg chg="add mod">
          <ac:chgData name="Dominic Bellocchio" userId="S::db20fn@fsu.edu::72897a1d-d36e-4955-ac8f-d5e02d6e2286" providerId="AD" clId="Web-{CF8E4BAF-BB78-4C8B-81AC-4AF7396D91EA}" dt="2023-03-22T02:00:06.390" v="7" actId="1076"/>
          <ac:picMkLst>
            <pc:docMk/>
            <pc:sldMk cId="1708859709" sldId="549"/>
            <ac:picMk id="7" creationId="{73C7612E-F68A-36D5-A33B-6CEF9D6A9608}"/>
          </ac:picMkLst>
        </pc:picChg>
      </pc:sldChg>
    </pc:docChg>
  </pc:docChgLst>
  <pc:docChgLst>
    <pc:chgData name="Roberto Lacasa" userId="S::rel18c@fsu.edu::56fd04ad-fbc8-419f-879a-4b0643511510" providerId="AD" clId="Web-{80998EDA-A1A4-4D78-89F1-314E91558B58}"/>
    <pc:docChg chg="modSld">
      <pc:chgData name="Roberto Lacasa" userId="S::rel18c@fsu.edu::56fd04ad-fbc8-419f-879a-4b0643511510" providerId="AD" clId="Web-{80998EDA-A1A4-4D78-89F1-314E91558B58}" dt="2022-10-06T18:00:31.375" v="4"/>
      <pc:docMkLst>
        <pc:docMk/>
      </pc:docMkLst>
      <pc:sldChg chg="addSp modSp">
        <pc:chgData name="Roberto Lacasa" userId="S::rel18c@fsu.edu::56fd04ad-fbc8-419f-879a-4b0643511510" providerId="AD" clId="Web-{80998EDA-A1A4-4D78-89F1-314E91558B58}" dt="2022-10-06T18:00:31.375" v="4"/>
        <pc:sldMkLst>
          <pc:docMk/>
          <pc:sldMk cId="2319345432" sldId="258"/>
        </pc:sldMkLst>
        <pc:picChg chg="add mod modCrop">
          <ac:chgData name="Roberto Lacasa" userId="S::rel18c@fsu.edu::56fd04ad-fbc8-419f-879a-4b0643511510" providerId="AD" clId="Web-{80998EDA-A1A4-4D78-89F1-314E91558B58}" dt="2022-10-06T18:00:31.375" v="4"/>
          <ac:picMkLst>
            <pc:docMk/>
            <pc:sldMk cId="2319345432" sldId="258"/>
            <ac:picMk id="3" creationId="{2B358336-770B-B598-230E-5596D6A246DF}"/>
          </ac:picMkLst>
        </pc:picChg>
      </pc:sldChg>
    </pc:docChg>
  </pc:docChgLst>
  <pc:docChgLst>
    <pc:chgData name="Matthew Lancaster" userId="c6508ab9-36e5-4e0a-b485-d26d7a305679" providerId="ADAL" clId="{EBBAF7B2-60A5-48BE-AA45-39A62ED3C89E}"/>
    <pc:docChg chg="undo redo custSel addSld delSld modSld sldOrd">
      <pc:chgData name="Matthew Lancaster" userId="c6508ab9-36e5-4e0a-b485-d26d7a305679" providerId="ADAL" clId="{EBBAF7B2-60A5-48BE-AA45-39A62ED3C89E}" dt="2022-11-09T23:06:19.246" v="2848" actId="20577"/>
      <pc:docMkLst>
        <pc:docMk/>
      </pc:docMkLst>
      <pc:sldChg chg="delSp modSp mod">
        <pc:chgData name="Matthew Lancaster" userId="c6508ab9-36e5-4e0a-b485-d26d7a305679" providerId="ADAL" clId="{EBBAF7B2-60A5-48BE-AA45-39A62ED3C89E}" dt="2022-11-05T14:40:56.364" v="1003"/>
        <pc:sldMkLst>
          <pc:docMk/>
          <pc:sldMk cId="109857222" sldId="256"/>
        </pc:sldMkLst>
        <pc:spChg chg="del mod">
          <ac:chgData name="Matthew Lancaster" userId="c6508ab9-36e5-4e0a-b485-d26d7a305679" providerId="ADAL" clId="{EBBAF7B2-60A5-48BE-AA45-39A62ED3C89E}" dt="2022-11-05T14:40:56.364" v="1003"/>
          <ac:spMkLst>
            <pc:docMk/>
            <pc:sldMk cId="109857222" sldId="256"/>
            <ac:spMk id="2" creationId="{05CF60B2-490A-A356-D921-CCDFCD0BC0AD}"/>
          </ac:spMkLst>
        </pc:spChg>
      </pc:sldChg>
      <pc:sldChg chg="modSp mod">
        <pc:chgData name="Matthew Lancaster" userId="c6508ab9-36e5-4e0a-b485-d26d7a305679" providerId="ADAL" clId="{EBBAF7B2-60A5-48BE-AA45-39A62ED3C89E}" dt="2022-11-05T14:40:47.913" v="1000" actId="20577"/>
        <pc:sldMkLst>
          <pc:docMk/>
          <pc:sldMk cId="2319345432" sldId="258"/>
        </pc:sldMkLst>
        <pc:spChg chg="mod">
          <ac:chgData name="Matthew Lancaster" userId="c6508ab9-36e5-4e0a-b485-d26d7a305679" providerId="ADAL" clId="{EBBAF7B2-60A5-48BE-AA45-39A62ED3C89E}" dt="2022-11-05T14:40:47.913" v="1000" actId="20577"/>
          <ac:spMkLst>
            <pc:docMk/>
            <pc:sldMk cId="2319345432" sldId="258"/>
            <ac:spMk id="9" creationId="{C29B2AEE-E423-3117-E68E-9894F4EC112C}"/>
          </ac:spMkLst>
        </pc:spChg>
      </pc:sldChg>
      <pc:sldChg chg="modSp mod">
        <pc:chgData name="Matthew Lancaster" userId="c6508ab9-36e5-4e0a-b485-d26d7a305679" providerId="ADAL" clId="{EBBAF7B2-60A5-48BE-AA45-39A62ED3C89E}" dt="2022-11-05T14:40:39.889" v="991" actId="20577"/>
        <pc:sldMkLst>
          <pc:docMk/>
          <pc:sldMk cId="3128885800" sldId="259"/>
        </pc:sldMkLst>
        <pc:spChg chg="mod">
          <ac:chgData name="Matthew Lancaster" userId="c6508ab9-36e5-4e0a-b485-d26d7a305679" providerId="ADAL" clId="{EBBAF7B2-60A5-48BE-AA45-39A62ED3C89E}" dt="2022-11-05T14:40:39.889" v="991" actId="20577"/>
          <ac:spMkLst>
            <pc:docMk/>
            <pc:sldMk cId="3128885800" sldId="259"/>
            <ac:spMk id="5" creationId="{8BF280FC-2431-A27A-2E0A-1F04E5D829CB}"/>
          </ac:spMkLst>
        </pc:spChg>
      </pc:sldChg>
      <pc:sldChg chg="modSp mod">
        <pc:chgData name="Matthew Lancaster" userId="c6508ab9-36e5-4e0a-b485-d26d7a305679" providerId="ADAL" clId="{EBBAF7B2-60A5-48BE-AA45-39A62ED3C89E}" dt="2022-11-05T14:40:22.304" v="983" actId="20577"/>
        <pc:sldMkLst>
          <pc:docMk/>
          <pc:sldMk cId="1972839122" sldId="260"/>
        </pc:sldMkLst>
        <pc:spChg chg="mod">
          <ac:chgData name="Matthew Lancaster" userId="c6508ab9-36e5-4e0a-b485-d26d7a305679" providerId="ADAL" clId="{EBBAF7B2-60A5-48BE-AA45-39A62ED3C89E}" dt="2022-11-05T14:40:22.304" v="983" actId="20577"/>
          <ac:spMkLst>
            <pc:docMk/>
            <pc:sldMk cId="1972839122" sldId="260"/>
            <ac:spMk id="9" creationId="{D8841DA9-F7FB-0F5F-6272-578202AB8DCF}"/>
          </ac:spMkLst>
        </pc:spChg>
      </pc:sldChg>
      <pc:sldChg chg="modSp mod">
        <pc:chgData name="Matthew Lancaster" userId="c6508ab9-36e5-4e0a-b485-d26d7a305679" providerId="ADAL" clId="{EBBAF7B2-60A5-48BE-AA45-39A62ED3C89E}" dt="2022-11-05T14:39:37.977" v="933" actId="20577"/>
        <pc:sldMkLst>
          <pc:docMk/>
          <pc:sldMk cId="2537063674" sldId="269"/>
        </pc:sldMkLst>
        <pc:spChg chg="mod">
          <ac:chgData name="Matthew Lancaster" userId="c6508ab9-36e5-4e0a-b485-d26d7a305679" providerId="ADAL" clId="{EBBAF7B2-60A5-48BE-AA45-39A62ED3C89E}" dt="2022-11-05T14:39:37.977" v="933" actId="20577"/>
          <ac:spMkLst>
            <pc:docMk/>
            <pc:sldMk cId="2537063674" sldId="269"/>
            <ac:spMk id="22" creationId="{B3018AF1-4E5A-E116-18CF-C3E2DFDC23A8}"/>
          </ac:spMkLst>
        </pc:spChg>
      </pc:sldChg>
      <pc:sldChg chg="addSp delSp modSp del mod">
        <pc:chgData name="Matthew Lancaster" userId="c6508ab9-36e5-4e0a-b485-d26d7a305679" providerId="ADAL" clId="{EBBAF7B2-60A5-48BE-AA45-39A62ED3C89E}" dt="2022-11-05T14:38:18.921" v="923" actId="2696"/>
        <pc:sldMkLst>
          <pc:docMk/>
          <pc:sldMk cId="2419948932" sldId="279"/>
        </pc:sldMkLst>
        <pc:spChg chg="add mod ord">
          <ac:chgData name="Matthew Lancaster" userId="c6508ab9-36e5-4e0a-b485-d26d7a305679" providerId="ADAL" clId="{EBBAF7B2-60A5-48BE-AA45-39A62ED3C89E}" dt="2022-11-05T14:24:07.451" v="644" actId="465"/>
          <ac:spMkLst>
            <pc:docMk/>
            <pc:sldMk cId="2419948932" sldId="279"/>
            <ac:spMk id="2" creationId="{B55AD10C-4D8A-6EA3-39BD-D49BFA38C81B}"/>
          </ac:spMkLst>
        </pc:spChg>
        <pc:spChg chg="mod">
          <ac:chgData name="Matthew Lancaster" userId="c6508ab9-36e5-4e0a-b485-d26d7a305679" providerId="ADAL" clId="{EBBAF7B2-60A5-48BE-AA45-39A62ED3C89E}" dt="2022-11-05T13:54:42.811" v="425" actId="20577"/>
          <ac:spMkLst>
            <pc:docMk/>
            <pc:sldMk cId="2419948932" sldId="279"/>
            <ac:spMk id="4" creationId="{3154D638-506E-847F-6175-C763341F6DE6}"/>
          </ac:spMkLst>
        </pc:spChg>
        <pc:spChg chg="add mod ord">
          <ac:chgData name="Matthew Lancaster" userId="c6508ab9-36e5-4e0a-b485-d26d7a305679" providerId="ADAL" clId="{EBBAF7B2-60A5-48BE-AA45-39A62ED3C89E}" dt="2022-11-05T14:23:53.015" v="641" actId="408"/>
          <ac:spMkLst>
            <pc:docMk/>
            <pc:sldMk cId="2419948932" sldId="279"/>
            <ac:spMk id="5" creationId="{4199D312-2E62-FEBA-17AF-ED24DB8E3F21}"/>
          </ac:spMkLst>
        </pc:spChg>
        <pc:spChg chg="add mod">
          <ac:chgData name="Matthew Lancaster" userId="c6508ab9-36e5-4e0a-b485-d26d7a305679" providerId="ADAL" clId="{EBBAF7B2-60A5-48BE-AA45-39A62ED3C89E}" dt="2022-11-05T14:05:19.089" v="478" actId="571"/>
          <ac:spMkLst>
            <pc:docMk/>
            <pc:sldMk cId="2419948932" sldId="279"/>
            <ac:spMk id="7" creationId="{C701E112-15AA-B400-55CB-9C4CE8F90624}"/>
          </ac:spMkLst>
        </pc:spChg>
        <pc:spChg chg="add del mod">
          <ac:chgData name="Matthew Lancaster" userId="c6508ab9-36e5-4e0a-b485-d26d7a305679" providerId="ADAL" clId="{EBBAF7B2-60A5-48BE-AA45-39A62ED3C89E}" dt="2022-11-05T14:15:47.260" v="523" actId="478"/>
          <ac:spMkLst>
            <pc:docMk/>
            <pc:sldMk cId="2419948932" sldId="279"/>
            <ac:spMk id="12" creationId="{023E7C2B-81D3-2C5A-2913-12348BE55E1F}"/>
          </ac:spMkLst>
        </pc:spChg>
        <pc:spChg chg="del">
          <ac:chgData name="Matthew Lancaster" userId="c6508ab9-36e5-4e0a-b485-d26d7a305679" providerId="ADAL" clId="{EBBAF7B2-60A5-48BE-AA45-39A62ED3C89E}" dt="2022-11-05T14:04:39.191" v="469" actId="478"/>
          <ac:spMkLst>
            <pc:docMk/>
            <pc:sldMk cId="2419948932" sldId="279"/>
            <ac:spMk id="16" creationId="{95ED9FFC-99CB-80A3-EBD4-DF568EBF14EF}"/>
          </ac:spMkLst>
        </pc:spChg>
        <pc:spChg chg="mod">
          <ac:chgData name="Matthew Lancaster" userId="c6508ab9-36e5-4e0a-b485-d26d7a305679" providerId="ADAL" clId="{EBBAF7B2-60A5-48BE-AA45-39A62ED3C89E}" dt="2022-11-05T14:24:27.976" v="648" actId="465"/>
          <ac:spMkLst>
            <pc:docMk/>
            <pc:sldMk cId="2419948932" sldId="279"/>
            <ac:spMk id="17" creationId="{4592FDAE-EBE3-B6AA-500C-6D1616478F85}"/>
          </ac:spMkLst>
        </pc:spChg>
        <pc:spChg chg="add mod">
          <ac:chgData name="Matthew Lancaster" userId="c6508ab9-36e5-4e0a-b485-d26d7a305679" providerId="ADAL" clId="{EBBAF7B2-60A5-48BE-AA45-39A62ED3C89E}" dt="2022-11-05T14:24:27.976" v="648" actId="465"/>
          <ac:spMkLst>
            <pc:docMk/>
            <pc:sldMk cId="2419948932" sldId="279"/>
            <ac:spMk id="22" creationId="{68FC34BB-0B84-566B-3468-55BC4821EF81}"/>
          </ac:spMkLst>
        </pc:spChg>
        <pc:spChg chg="add del mod">
          <ac:chgData name="Matthew Lancaster" userId="c6508ab9-36e5-4e0a-b485-d26d7a305679" providerId="ADAL" clId="{EBBAF7B2-60A5-48BE-AA45-39A62ED3C89E}" dt="2022-11-05T14:38:16.531" v="922" actId="478"/>
          <ac:spMkLst>
            <pc:docMk/>
            <pc:sldMk cId="2419948932" sldId="279"/>
            <ac:spMk id="25" creationId="{7A4920D9-77D5-85F9-C6F7-754A178582C8}"/>
          </ac:spMkLst>
        </pc:spChg>
        <pc:spChg chg="del">
          <ac:chgData name="Matthew Lancaster" userId="c6508ab9-36e5-4e0a-b485-d26d7a305679" providerId="ADAL" clId="{EBBAF7B2-60A5-48BE-AA45-39A62ED3C89E}" dt="2022-11-05T14:02:11.349" v="427" actId="478"/>
          <ac:spMkLst>
            <pc:docMk/>
            <pc:sldMk cId="2419948932" sldId="279"/>
            <ac:spMk id="26" creationId="{24F22F3A-BF99-3AEC-BB60-9F4C499916B0}"/>
          </ac:spMkLst>
        </pc:spChg>
        <pc:spChg chg="del">
          <ac:chgData name="Matthew Lancaster" userId="c6508ab9-36e5-4e0a-b485-d26d7a305679" providerId="ADAL" clId="{EBBAF7B2-60A5-48BE-AA45-39A62ED3C89E}" dt="2022-11-05T14:02:08.217" v="426" actId="478"/>
          <ac:spMkLst>
            <pc:docMk/>
            <pc:sldMk cId="2419948932" sldId="279"/>
            <ac:spMk id="27" creationId="{62442564-A67D-4FBC-876A-1F2D42E91653}"/>
          </ac:spMkLst>
        </pc:spChg>
        <pc:spChg chg="del">
          <ac:chgData name="Matthew Lancaster" userId="c6508ab9-36e5-4e0a-b485-d26d7a305679" providerId="ADAL" clId="{EBBAF7B2-60A5-48BE-AA45-39A62ED3C89E}" dt="2022-11-05T14:02:08.217" v="426" actId="478"/>
          <ac:spMkLst>
            <pc:docMk/>
            <pc:sldMk cId="2419948932" sldId="279"/>
            <ac:spMk id="29" creationId="{285EC6F4-AD63-447B-9F20-D82AB38B4D5E}"/>
          </ac:spMkLst>
        </pc:spChg>
        <pc:spChg chg="del mod">
          <ac:chgData name="Matthew Lancaster" userId="c6508ab9-36e5-4e0a-b485-d26d7a305679" providerId="ADAL" clId="{EBBAF7B2-60A5-48BE-AA45-39A62ED3C89E}" dt="2022-11-05T14:04:04.148" v="456" actId="478"/>
          <ac:spMkLst>
            <pc:docMk/>
            <pc:sldMk cId="2419948932" sldId="279"/>
            <ac:spMk id="30" creationId="{9AEA127E-CD33-804D-4574-2BC413B08112}"/>
          </ac:spMkLst>
        </pc:spChg>
        <pc:spChg chg="del">
          <ac:chgData name="Matthew Lancaster" userId="c6508ab9-36e5-4e0a-b485-d26d7a305679" providerId="ADAL" clId="{EBBAF7B2-60A5-48BE-AA45-39A62ED3C89E}" dt="2022-11-05T14:02:08.217" v="426" actId="478"/>
          <ac:spMkLst>
            <pc:docMk/>
            <pc:sldMk cId="2419948932" sldId="279"/>
            <ac:spMk id="31" creationId="{F82A6F63-88CB-4BDA-9ED0-CBB25DDA2CF3}"/>
          </ac:spMkLst>
        </pc:spChg>
        <pc:spChg chg="del">
          <ac:chgData name="Matthew Lancaster" userId="c6508ab9-36e5-4e0a-b485-d26d7a305679" providerId="ADAL" clId="{EBBAF7B2-60A5-48BE-AA45-39A62ED3C89E}" dt="2022-11-05T14:02:08.217" v="426" actId="478"/>
          <ac:spMkLst>
            <pc:docMk/>
            <pc:sldMk cId="2419948932" sldId="279"/>
            <ac:spMk id="33" creationId="{8D24E13F-5515-4A33-ADB7-32831FEB91C5}"/>
          </ac:spMkLst>
        </pc:spChg>
        <pc:spChg chg="add del mod">
          <ac:chgData name="Matthew Lancaster" userId="c6508ab9-36e5-4e0a-b485-d26d7a305679" providerId="ADAL" clId="{EBBAF7B2-60A5-48BE-AA45-39A62ED3C89E}" dt="2022-11-05T14:04:26.038" v="463" actId="478"/>
          <ac:spMkLst>
            <pc:docMk/>
            <pc:sldMk cId="2419948932" sldId="279"/>
            <ac:spMk id="34" creationId="{790BD770-9278-27A0-90BA-07F3A1D8878D}"/>
          </ac:spMkLst>
        </pc:spChg>
        <pc:picChg chg="del mod">
          <ac:chgData name="Matthew Lancaster" userId="c6508ab9-36e5-4e0a-b485-d26d7a305679" providerId="ADAL" clId="{EBBAF7B2-60A5-48BE-AA45-39A62ED3C89E}" dt="2022-11-05T14:10:45.040" v="510" actId="478"/>
          <ac:picMkLst>
            <pc:docMk/>
            <pc:sldMk cId="2419948932" sldId="279"/>
            <ac:picMk id="6" creationId="{035FBFB7-F159-4ECB-B83D-43D92C2466FD}"/>
          </ac:picMkLst>
        </pc:picChg>
        <pc:picChg chg="mod">
          <ac:chgData name="Matthew Lancaster" userId="c6508ab9-36e5-4e0a-b485-d26d7a305679" providerId="ADAL" clId="{EBBAF7B2-60A5-48BE-AA45-39A62ED3C89E}" dt="2022-11-05T14:25:39.882" v="674" actId="1076"/>
          <ac:picMkLst>
            <pc:docMk/>
            <pc:sldMk cId="2419948932" sldId="279"/>
            <ac:picMk id="8" creationId="{E0BA73E2-E9FA-A0CC-15B0-BD8824941592}"/>
          </ac:picMkLst>
        </pc:picChg>
        <pc:picChg chg="del mod">
          <ac:chgData name="Matthew Lancaster" userId="c6508ab9-36e5-4e0a-b485-d26d7a305679" providerId="ADAL" clId="{EBBAF7B2-60A5-48BE-AA45-39A62ED3C89E}" dt="2022-11-05T14:10:46.709" v="511" actId="478"/>
          <ac:picMkLst>
            <pc:docMk/>
            <pc:sldMk cId="2419948932" sldId="279"/>
            <ac:picMk id="9" creationId="{8D9F8C29-D8BF-46F9-8D21-82E9C1F14E9B}"/>
          </ac:picMkLst>
        </pc:picChg>
        <pc:picChg chg="add mod">
          <ac:chgData name="Matthew Lancaster" userId="c6508ab9-36e5-4e0a-b485-d26d7a305679" providerId="ADAL" clId="{EBBAF7B2-60A5-48BE-AA45-39A62ED3C89E}" dt="2022-11-05T14:05:19.089" v="478" actId="571"/>
          <ac:picMkLst>
            <pc:docMk/>
            <pc:sldMk cId="2419948932" sldId="279"/>
            <ac:picMk id="10" creationId="{774E632E-E4E6-6623-A3B3-25AAE3D6EF45}"/>
          </ac:picMkLst>
        </pc:picChg>
        <pc:picChg chg="mod">
          <ac:chgData name="Matthew Lancaster" userId="c6508ab9-36e5-4e0a-b485-d26d7a305679" providerId="ADAL" clId="{EBBAF7B2-60A5-48BE-AA45-39A62ED3C89E}" dt="2022-11-05T14:23:12.831" v="636" actId="408"/>
          <ac:picMkLst>
            <pc:docMk/>
            <pc:sldMk cId="2419948932" sldId="279"/>
            <ac:picMk id="15" creationId="{06CAAF05-07C6-46C5-9BDC-546C566422A6}"/>
          </ac:picMkLst>
        </pc:picChg>
        <pc:picChg chg="add mod">
          <ac:chgData name="Matthew Lancaster" userId="c6508ab9-36e5-4e0a-b485-d26d7a305679" providerId="ADAL" clId="{EBBAF7B2-60A5-48BE-AA45-39A62ED3C89E}" dt="2022-11-05T14:22:43.191" v="630" actId="1076"/>
          <ac:picMkLst>
            <pc:docMk/>
            <pc:sldMk cId="2419948932" sldId="279"/>
            <ac:picMk id="18" creationId="{19B45A8C-6C71-6610-887E-5C4A3173AC14}"/>
          </ac:picMkLst>
        </pc:picChg>
        <pc:picChg chg="del">
          <ac:chgData name="Matthew Lancaster" userId="c6508ab9-36e5-4e0a-b485-d26d7a305679" providerId="ADAL" clId="{EBBAF7B2-60A5-48BE-AA45-39A62ED3C89E}" dt="2022-11-05T14:02:11.349" v="427" actId="478"/>
          <ac:picMkLst>
            <pc:docMk/>
            <pc:sldMk cId="2419948932" sldId="279"/>
            <ac:picMk id="19" creationId="{66FDD043-2798-4009-85AA-EBA1F1536EC2}"/>
          </ac:picMkLst>
        </pc:picChg>
        <pc:picChg chg="add mod">
          <ac:chgData name="Matthew Lancaster" userId="c6508ab9-36e5-4e0a-b485-d26d7a305679" providerId="ADAL" clId="{EBBAF7B2-60A5-48BE-AA45-39A62ED3C89E}" dt="2022-11-05T14:23:12.831" v="636" actId="408"/>
          <ac:picMkLst>
            <pc:docMk/>
            <pc:sldMk cId="2419948932" sldId="279"/>
            <ac:picMk id="21" creationId="{9BCDFA71-0D91-9ACB-F969-09DFEA838DD5}"/>
          </ac:picMkLst>
        </pc:picChg>
        <pc:picChg chg="del">
          <ac:chgData name="Matthew Lancaster" userId="c6508ab9-36e5-4e0a-b485-d26d7a305679" providerId="ADAL" clId="{EBBAF7B2-60A5-48BE-AA45-39A62ED3C89E}" dt="2022-11-05T14:02:08.217" v="426" actId="478"/>
          <ac:picMkLst>
            <pc:docMk/>
            <pc:sldMk cId="2419948932" sldId="279"/>
            <ac:picMk id="23" creationId="{2CA010CE-C772-40FC-9E65-147255538661}"/>
          </ac:picMkLst>
        </pc:picChg>
        <pc:picChg chg="add mod">
          <ac:chgData name="Matthew Lancaster" userId="c6508ab9-36e5-4e0a-b485-d26d7a305679" providerId="ADAL" clId="{EBBAF7B2-60A5-48BE-AA45-39A62ED3C89E}" dt="2022-11-05T14:22:56.821" v="634" actId="1076"/>
          <ac:picMkLst>
            <pc:docMk/>
            <pc:sldMk cId="2419948932" sldId="279"/>
            <ac:picMk id="24" creationId="{2B7276F1-69B7-C613-3ED1-8FDACDECF06D}"/>
          </ac:picMkLst>
        </pc:picChg>
        <pc:picChg chg="del">
          <ac:chgData name="Matthew Lancaster" userId="c6508ab9-36e5-4e0a-b485-d26d7a305679" providerId="ADAL" clId="{EBBAF7B2-60A5-48BE-AA45-39A62ED3C89E}" dt="2022-11-05T14:02:08.217" v="426" actId="478"/>
          <ac:picMkLst>
            <pc:docMk/>
            <pc:sldMk cId="2419948932" sldId="279"/>
            <ac:picMk id="39" creationId="{28DD6A93-1899-4C5D-89E2-7959A2D9B4E0}"/>
          </ac:picMkLst>
        </pc:picChg>
        <pc:picChg chg="del">
          <ac:chgData name="Matthew Lancaster" userId="c6508ab9-36e5-4e0a-b485-d26d7a305679" providerId="ADAL" clId="{EBBAF7B2-60A5-48BE-AA45-39A62ED3C89E}" dt="2022-11-05T14:02:08.217" v="426" actId="478"/>
          <ac:picMkLst>
            <pc:docMk/>
            <pc:sldMk cId="2419948932" sldId="279"/>
            <ac:picMk id="42" creationId="{7B9F9748-7560-40DD-8439-82F2A729DFD6}"/>
          </ac:picMkLst>
        </pc:picChg>
        <pc:picChg chg="del">
          <ac:chgData name="Matthew Lancaster" userId="c6508ab9-36e5-4e0a-b485-d26d7a305679" providerId="ADAL" clId="{EBBAF7B2-60A5-48BE-AA45-39A62ED3C89E}" dt="2022-11-05T14:02:08.217" v="426" actId="478"/>
          <ac:picMkLst>
            <pc:docMk/>
            <pc:sldMk cId="2419948932" sldId="279"/>
            <ac:picMk id="44" creationId="{B882178C-86F4-4925-9C2F-0A550B61FB71}"/>
          </ac:picMkLst>
        </pc:picChg>
      </pc:sldChg>
      <pc:sldChg chg="add">
        <pc:chgData name="Matthew Lancaster" userId="c6508ab9-36e5-4e0a-b485-d26d7a305679" providerId="ADAL" clId="{EBBAF7B2-60A5-48BE-AA45-39A62ED3C89E}" dt="2022-11-05T14:38:24.733" v="924"/>
        <pc:sldMkLst>
          <pc:docMk/>
          <pc:sldMk cId="3958209330" sldId="279"/>
        </pc:sldMkLst>
      </pc:sldChg>
      <pc:sldChg chg="addSp modSp modNotesTx">
        <pc:chgData name="Matthew Lancaster" userId="c6508ab9-36e5-4e0a-b485-d26d7a305679" providerId="ADAL" clId="{EBBAF7B2-60A5-48BE-AA45-39A62ED3C89E}" dt="2022-11-06T15:37:05.666" v="1739" actId="20577"/>
        <pc:sldMkLst>
          <pc:docMk/>
          <pc:sldMk cId="1193112368" sldId="324"/>
        </pc:sldMkLst>
        <pc:spChg chg="add mod">
          <ac:chgData name="Matthew Lancaster" userId="c6508ab9-36e5-4e0a-b485-d26d7a305679" providerId="ADAL" clId="{EBBAF7B2-60A5-48BE-AA45-39A62ED3C89E}" dt="2022-11-03T22:43:13.619" v="417"/>
          <ac:spMkLst>
            <pc:docMk/>
            <pc:sldMk cId="1193112368" sldId="324"/>
            <ac:spMk id="8" creationId="{8D88D0BC-4628-D9B1-E414-5E340E81D514}"/>
          </ac:spMkLst>
        </pc:spChg>
      </pc:sldChg>
      <pc:sldChg chg="mod modShow">
        <pc:chgData name="Matthew Lancaster" userId="c6508ab9-36e5-4e0a-b485-d26d7a305679" providerId="ADAL" clId="{EBBAF7B2-60A5-48BE-AA45-39A62ED3C89E}" dt="2022-11-02T22:48:12.320" v="220" actId="729"/>
        <pc:sldMkLst>
          <pc:docMk/>
          <pc:sldMk cId="189405372" sldId="330"/>
        </pc:sldMkLst>
      </pc:sldChg>
      <pc:sldChg chg="addSp delSp modSp mod">
        <pc:chgData name="Matthew Lancaster" userId="c6508ab9-36e5-4e0a-b485-d26d7a305679" providerId="ADAL" clId="{EBBAF7B2-60A5-48BE-AA45-39A62ED3C89E}" dt="2022-11-03T22:43:06.562" v="416"/>
        <pc:sldMkLst>
          <pc:docMk/>
          <pc:sldMk cId="4071624604" sldId="331"/>
        </pc:sldMkLst>
        <pc:spChg chg="add mod">
          <ac:chgData name="Matthew Lancaster" userId="c6508ab9-36e5-4e0a-b485-d26d7a305679" providerId="ADAL" clId="{EBBAF7B2-60A5-48BE-AA45-39A62ED3C89E}" dt="2022-11-03T22:43:06.562" v="416"/>
          <ac:spMkLst>
            <pc:docMk/>
            <pc:sldMk cId="4071624604" sldId="331"/>
            <ac:spMk id="2" creationId="{51D7AA6E-9960-9FDA-C613-72C56D9B4DF2}"/>
          </ac:spMkLst>
        </pc:spChg>
        <pc:spChg chg="del">
          <ac:chgData name="Matthew Lancaster" userId="c6508ab9-36e5-4e0a-b485-d26d7a305679" providerId="ADAL" clId="{EBBAF7B2-60A5-48BE-AA45-39A62ED3C89E}" dt="2022-11-03T22:43:06.260" v="415" actId="478"/>
          <ac:spMkLst>
            <pc:docMk/>
            <pc:sldMk cId="4071624604" sldId="331"/>
            <ac:spMk id="22" creationId="{B3018AF1-4E5A-E116-18CF-C3E2DFDC23A8}"/>
          </ac:spMkLst>
        </pc:spChg>
      </pc:sldChg>
      <pc:sldChg chg="addSp delSp modSp add del mod">
        <pc:chgData name="Matthew Lancaster" userId="c6508ab9-36e5-4e0a-b485-d26d7a305679" providerId="ADAL" clId="{EBBAF7B2-60A5-48BE-AA45-39A62ED3C89E}" dt="2022-11-03T22:01:24.162" v="245" actId="2696"/>
        <pc:sldMkLst>
          <pc:docMk/>
          <pc:sldMk cId="3185154135" sldId="332"/>
        </pc:sldMkLst>
        <pc:spChg chg="add mod">
          <ac:chgData name="Matthew Lancaster" userId="c6508ab9-36e5-4e0a-b485-d26d7a305679" providerId="ADAL" clId="{EBBAF7B2-60A5-48BE-AA45-39A62ED3C89E}" dt="2022-11-02T22:44:11.235" v="205" actId="2711"/>
          <ac:spMkLst>
            <pc:docMk/>
            <pc:sldMk cId="3185154135" sldId="332"/>
            <ac:spMk id="2" creationId="{8903790A-4D8E-4359-5E91-EA4C23A82749}"/>
          </ac:spMkLst>
        </pc:spChg>
        <pc:spChg chg="mod">
          <ac:chgData name="Matthew Lancaster" userId="c6508ab9-36e5-4e0a-b485-d26d7a305679" providerId="ADAL" clId="{EBBAF7B2-60A5-48BE-AA45-39A62ED3C89E}" dt="2022-11-02T22:44:14.442" v="206" actId="2711"/>
          <ac:spMkLst>
            <pc:docMk/>
            <pc:sldMk cId="3185154135" sldId="332"/>
            <ac:spMk id="3" creationId="{FD50D746-D228-4248-9275-E24BB7224E4F}"/>
          </ac:spMkLst>
        </pc:spChg>
        <pc:spChg chg="add mod">
          <ac:chgData name="Matthew Lancaster" userId="c6508ab9-36e5-4e0a-b485-d26d7a305679" providerId="ADAL" clId="{EBBAF7B2-60A5-48BE-AA45-39A62ED3C89E}" dt="2022-11-02T22:44:14.442" v="206" actId="2711"/>
          <ac:spMkLst>
            <pc:docMk/>
            <pc:sldMk cId="3185154135" sldId="332"/>
            <ac:spMk id="5" creationId="{0B87F730-C830-720E-F6C7-CD8AAF43988A}"/>
          </ac:spMkLst>
        </pc:spChg>
        <pc:spChg chg="mod">
          <ac:chgData name="Matthew Lancaster" userId="c6508ab9-36e5-4e0a-b485-d26d7a305679" providerId="ADAL" clId="{EBBAF7B2-60A5-48BE-AA45-39A62ED3C89E}" dt="2022-11-02T22:44:14.442" v="206" actId="2711"/>
          <ac:spMkLst>
            <pc:docMk/>
            <pc:sldMk cId="3185154135" sldId="332"/>
            <ac:spMk id="7" creationId="{1606AA73-1882-1CBB-1313-329F72B77B65}"/>
          </ac:spMkLst>
        </pc:spChg>
        <pc:spChg chg="add mod">
          <ac:chgData name="Matthew Lancaster" userId="c6508ab9-36e5-4e0a-b485-d26d7a305679" providerId="ADAL" clId="{EBBAF7B2-60A5-48BE-AA45-39A62ED3C89E}" dt="2022-11-02T22:44:11.235" v="205" actId="2711"/>
          <ac:spMkLst>
            <pc:docMk/>
            <pc:sldMk cId="3185154135" sldId="332"/>
            <ac:spMk id="8" creationId="{55CBE6C2-805B-ADED-BF90-D4CCD52307BE}"/>
          </ac:spMkLst>
        </pc:spChg>
        <pc:spChg chg="add mod">
          <ac:chgData name="Matthew Lancaster" userId="c6508ab9-36e5-4e0a-b485-d26d7a305679" providerId="ADAL" clId="{EBBAF7B2-60A5-48BE-AA45-39A62ED3C89E}" dt="2022-11-02T22:44:14.442" v="206" actId="2711"/>
          <ac:spMkLst>
            <pc:docMk/>
            <pc:sldMk cId="3185154135" sldId="332"/>
            <ac:spMk id="9" creationId="{913E89DB-D8D9-2E10-B51A-4C420A36D447}"/>
          </ac:spMkLst>
        </pc:spChg>
        <pc:spChg chg="add mod">
          <ac:chgData name="Matthew Lancaster" userId="c6508ab9-36e5-4e0a-b485-d26d7a305679" providerId="ADAL" clId="{EBBAF7B2-60A5-48BE-AA45-39A62ED3C89E}" dt="2022-11-02T22:44:11.235" v="205" actId="2711"/>
          <ac:spMkLst>
            <pc:docMk/>
            <pc:sldMk cId="3185154135" sldId="332"/>
            <ac:spMk id="10" creationId="{E79B952C-A762-CD75-997E-C98021A3E7B2}"/>
          </ac:spMkLst>
        </pc:spChg>
        <pc:spChg chg="mod">
          <ac:chgData name="Matthew Lancaster" userId="c6508ab9-36e5-4e0a-b485-d26d7a305679" providerId="ADAL" clId="{EBBAF7B2-60A5-48BE-AA45-39A62ED3C89E}" dt="2022-11-02T22:44:14.442" v="206" actId="2711"/>
          <ac:spMkLst>
            <pc:docMk/>
            <pc:sldMk cId="3185154135" sldId="332"/>
            <ac:spMk id="11" creationId="{198CD8C0-7369-B6B8-06E9-FDBD259EB2AB}"/>
          </ac:spMkLst>
        </pc:spChg>
        <pc:spChg chg="add mod">
          <ac:chgData name="Matthew Lancaster" userId="c6508ab9-36e5-4e0a-b485-d26d7a305679" providerId="ADAL" clId="{EBBAF7B2-60A5-48BE-AA45-39A62ED3C89E}" dt="2022-11-02T22:44:14.442" v="206" actId="2711"/>
          <ac:spMkLst>
            <pc:docMk/>
            <pc:sldMk cId="3185154135" sldId="332"/>
            <ac:spMk id="13" creationId="{11F5E842-0A27-5F9D-7C9B-49571CDA6D04}"/>
          </ac:spMkLst>
        </pc:spChg>
        <pc:spChg chg="add del mod">
          <ac:chgData name="Matthew Lancaster" userId="c6508ab9-36e5-4e0a-b485-d26d7a305679" providerId="ADAL" clId="{EBBAF7B2-60A5-48BE-AA45-39A62ED3C89E}" dt="2022-11-02T22:24:31.808" v="148" actId="478"/>
          <ac:spMkLst>
            <pc:docMk/>
            <pc:sldMk cId="3185154135" sldId="332"/>
            <ac:spMk id="14" creationId="{2348C6F0-77F5-6683-8F46-2D201401E041}"/>
          </ac:spMkLst>
        </pc:spChg>
        <pc:spChg chg="add del mod">
          <ac:chgData name="Matthew Lancaster" userId="c6508ab9-36e5-4e0a-b485-d26d7a305679" providerId="ADAL" clId="{EBBAF7B2-60A5-48BE-AA45-39A62ED3C89E}" dt="2022-11-02T22:24:31.808" v="148" actId="478"/>
          <ac:spMkLst>
            <pc:docMk/>
            <pc:sldMk cId="3185154135" sldId="332"/>
            <ac:spMk id="15" creationId="{2E87E735-0EC9-4836-B648-102BBE3B4B6B}"/>
          </ac:spMkLst>
        </pc:spChg>
        <pc:spChg chg="mod">
          <ac:chgData name="Matthew Lancaster" userId="c6508ab9-36e5-4e0a-b485-d26d7a305679" providerId="ADAL" clId="{EBBAF7B2-60A5-48BE-AA45-39A62ED3C89E}" dt="2022-11-02T22:44:14.442" v="206" actId="2711"/>
          <ac:spMkLst>
            <pc:docMk/>
            <pc:sldMk cId="3185154135" sldId="332"/>
            <ac:spMk id="16" creationId="{2E6005FC-1C56-2C25-7640-D92D49EEFFC4}"/>
          </ac:spMkLst>
        </pc:spChg>
        <pc:spChg chg="ord">
          <ac:chgData name="Matthew Lancaster" userId="c6508ab9-36e5-4e0a-b485-d26d7a305679" providerId="ADAL" clId="{EBBAF7B2-60A5-48BE-AA45-39A62ED3C89E}" dt="2022-11-02T22:46:35.045" v="219" actId="167"/>
          <ac:spMkLst>
            <pc:docMk/>
            <pc:sldMk cId="3185154135" sldId="332"/>
            <ac:spMk id="18" creationId="{E2F7DBC9-C2DC-2802-BDFE-2FB1B6C90EC7}"/>
          </ac:spMkLst>
        </pc:spChg>
        <pc:spChg chg="add mod">
          <ac:chgData name="Matthew Lancaster" userId="c6508ab9-36e5-4e0a-b485-d26d7a305679" providerId="ADAL" clId="{EBBAF7B2-60A5-48BE-AA45-39A62ED3C89E}" dt="2022-11-02T22:21:09.904" v="136" actId="571"/>
          <ac:spMkLst>
            <pc:docMk/>
            <pc:sldMk cId="3185154135" sldId="332"/>
            <ac:spMk id="20" creationId="{B417954C-9E40-2C1E-42F8-618101AF4FBF}"/>
          </ac:spMkLst>
        </pc:spChg>
        <pc:spChg chg="mod">
          <ac:chgData name="Matthew Lancaster" userId="c6508ab9-36e5-4e0a-b485-d26d7a305679" providerId="ADAL" clId="{EBBAF7B2-60A5-48BE-AA45-39A62ED3C89E}" dt="2022-11-02T22:44:14.442" v="206" actId="2711"/>
          <ac:spMkLst>
            <pc:docMk/>
            <pc:sldMk cId="3185154135" sldId="332"/>
            <ac:spMk id="22" creationId="{B3018AF1-4E5A-E116-18CF-C3E2DFDC23A8}"/>
          </ac:spMkLst>
        </pc:spChg>
        <pc:spChg chg="add mod">
          <ac:chgData name="Matthew Lancaster" userId="c6508ab9-36e5-4e0a-b485-d26d7a305679" providerId="ADAL" clId="{EBBAF7B2-60A5-48BE-AA45-39A62ED3C89E}" dt="2022-11-02T22:21:09.904" v="136" actId="571"/>
          <ac:spMkLst>
            <pc:docMk/>
            <pc:sldMk cId="3185154135" sldId="332"/>
            <ac:spMk id="23" creationId="{664D3BB7-4CAB-7216-D255-CECEA7E1E0B8}"/>
          </ac:spMkLst>
        </pc:spChg>
        <pc:spChg chg="add mod">
          <ac:chgData name="Matthew Lancaster" userId="c6508ab9-36e5-4e0a-b485-d26d7a305679" providerId="ADAL" clId="{EBBAF7B2-60A5-48BE-AA45-39A62ED3C89E}" dt="2022-11-02T22:44:11.235" v="205" actId="2711"/>
          <ac:spMkLst>
            <pc:docMk/>
            <pc:sldMk cId="3185154135" sldId="332"/>
            <ac:spMk id="24" creationId="{4E3AD20C-FAC3-08CF-5B45-1C4056B26421}"/>
          </ac:spMkLst>
        </pc:spChg>
        <pc:spChg chg="add mod">
          <ac:chgData name="Matthew Lancaster" userId="c6508ab9-36e5-4e0a-b485-d26d7a305679" providerId="ADAL" clId="{EBBAF7B2-60A5-48BE-AA45-39A62ED3C89E}" dt="2022-11-02T22:44:14.442" v="206" actId="2711"/>
          <ac:spMkLst>
            <pc:docMk/>
            <pc:sldMk cId="3185154135" sldId="332"/>
            <ac:spMk id="25" creationId="{F02360B4-447D-8B14-B69D-B184C45913CE}"/>
          </ac:spMkLst>
        </pc:spChg>
        <pc:spChg chg="add mod ord">
          <ac:chgData name="Matthew Lancaster" userId="c6508ab9-36e5-4e0a-b485-d26d7a305679" providerId="ADAL" clId="{EBBAF7B2-60A5-48BE-AA45-39A62ED3C89E}" dt="2022-11-02T22:46:32.227" v="218" actId="167"/>
          <ac:spMkLst>
            <pc:docMk/>
            <pc:sldMk cId="3185154135" sldId="332"/>
            <ac:spMk id="42" creationId="{B5911ECB-5189-B344-4AEB-DA8C5FB3F90D}"/>
          </ac:spMkLst>
        </pc:spChg>
        <pc:picChg chg="add mod">
          <ac:chgData name="Matthew Lancaster" userId="c6508ab9-36e5-4e0a-b485-d26d7a305679" providerId="ADAL" clId="{EBBAF7B2-60A5-48BE-AA45-39A62ED3C89E}" dt="2022-11-02T22:28:52.527" v="178" actId="1076"/>
          <ac:picMkLst>
            <pc:docMk/>
            <pc:sldMk cId="3185154135" sldId="332"/>
            <ac:picMk id="27" creationId="{A142CAB5-A775-7987-84D2-F6BF5D242E81}"/>
          </ac:picMkLst>
        </pc:picChg>
        <pc:picChg chg="add del mod">
          <ac:chgData name="Matthew Lancaster" userId="c6508ab9-36e5-4e0a-b485-d26d7a305679" providerId="ADAL" clId="{EBBAF7B2-60A5-48BE-AA45-39A62ED3C89E}" dt="2022-11-02T22:29:55.155" v="181" actId="21"/>
          <ac:picMkLst>
            <pc:docMk/>
            <pc:sldMk cId="3185154135" sldId="332"/>
            <ac:picMk id="29" creationId="{61DCA8DA-4C52-E2EB-BFF9-738B90F1942E}"/>
          </ac:picMkLst>
        </pc:picChg>
        <pc:picChg chg="add mod">
          <ac:chgData name="Matthew Lancaster" userId="c6508ab9-36e5-4e0a-b485-d26d7a305679" providerId="ADAL" clId="{EBBAF7B2-60A5-48BE-AA45-39A62ED3C89E}" dt="2022-11-02T22:30:28.383" v="187" actId="1076"/>
          <ac:picMkLst>
            <pc:docMk/>
            <pc:sldMk cId="3185154135" sldId="332"/>
            <ac:picMk id="32" creationId="{88AC225A-AED3-E7DE-5B8A-8304B89358B4}"/>
          </ac:picMkLst>
        </pc:picChg>
        <pc:picChg chg="add mod">
          <ac:chgData name="Matthew Lancaster" userId="c6508ab9-36e5-4e0a-b485-d26d7a305679" providerId="ADAL" clId="{EBBAF7B2-60A5-48BE-AA45-39A62ED3C89E}" dt="2022-11-02T22:33:12.048" v="193" actId="1076"/>
          <ac:picMkLst>
            <pc:docMk/>
            <pc:sldMk cId="3185154135" sldId="332"/>
            <ac:picMk id="35" creationId="{83254F98-6E23-D960-2650-88F3479A7C3F}"/>
          </ac:picMkLst>
        </pc:picChg>
        <pc:picChg chg="add del mod">
          <ac:chgData name="Matthew Lancaster" userId="c6508ab9-36e5-4e0a-b485-d26d7a305679" providerId="ADAL" clId="{EBBAF7B2-60A5-48BE-AA45-39A62ED3C89E}" dt="2022-11-02T22:41:17.721" v="198" actId="478"/>
          <ac:picMkLst>
            <pc:docMk/>
            <pc:sldMk cId="3185154135" sldId="332"/>
            <ac:picMk id="39" creationId="{113E5884-8EA3-260C-B5CC-B200E8716295}"/>
          </ac:picMkLst>
        </pc:picChg>
        <pc:picChg chg="add mod">
          <ac:chgData name="Matthew Lancaster" userId="c6508ab9-36e5-4e0a-b485-d26d7a305679" providerId="ADAL" clId="{EBBAF7B2-60A5-48BE-AA45-39A62ED3C89E}" dt="2022-11-02T22:46:06.562" v="216" actId="1076"/>
          <ac:picMkLst>
            <pc:docMk/>
            <pc:sldMk cId="3185154135" sldId="332"/>
            <ac:picMk id="41" creationId="{A856F33B-32D9-DD8F-D3A1-C9D03EF907DC}"/>
          </ac:picMkLst>
        </pc:picChg>
        <pc:cxnChg chg="add del">
          <ac:chgData name="Matthew Lancaster" userId="c6508ab9-36e5-4e0a-b485-d26d7a305679" providerId="ADAL" clId="{EBBAF7B2-60A5-48BE-AA45-39A62ED3C89E}" dt="2022-11-02T22:19:19.381" v="125" actId="11529"/>
          <ac:cxnSpMkLst>
            <pc:docMk/>
            <pc:sldMk cId="3185154135" sldId="332"/>
            <ac:cxnSpMk id="19" creationId="{1AC06CBF-FDDA-80A9-C062-EBF52D20F39B}"/>
          </ac:cxnSpMkLst>
        </pc:cxnChg>
      </pc:sldChg>
      <pc:sldChg chg="add">
        <pc:chgData name="Matthew Lancaster" userId="c6508ab9-36e5-4e0a-b485-d26d7a305679" providerId="ADAL" clId="{EBBAF7B2-60A5-48BE-AA45-39A62ED3C89E}" dt="2022-11-03T22:01:27.551" v="246"/>
        <pc:sldMkLst>
          <pc:docMk/>
          <pc:sldMk cId="3409314468" sldId="332"/>
        </pc:sldMkLst>
      </pc:sldChg>
      <pc:sldChg chg="addSp delSp modSp del mod ord modTransition">
        <pc:chgData name="Matthew Lancaster" userId="c6508ab9-36e5-4e0a-b485-d26d7a305679" providerId="ADAL" clId="{EBBAF7B2-60A5-48BE-AA45-39A62ED3C89E}" dt="2022-11-05T15:20:30.912" v="1155" actId="47"/>
        <pc:sldMkLst>
          <pc:docMk/>
          <pc:sldMk cId="2368314960" sldId="335"/>
        </pc:sldMkLst>
        <pc:spChg chg="add del mod">
          <ac:chgData name="Matthew Lancaster" userId="c6508ab9-36e5-4e0a-b485-d26d7a305679" providerId="ADAL" clId="{EBBAF7B2-60A5-48BE-AA45-39A62ED3C89E}" dt="2022-11-03T22:42:56.013" v="412"/>
          <ac:spMkLst>
            <pc:docMk/>
            <pc:sldMk cId="2368314960" sldId="335"/>
            <ac:spMk id="2" creationId="{B01C6BF6-40E2-88CB-C695-86B5F0BEAF15}"/>
          </ac:spMkLst>
        </pc:spChg>
        <pc:spChg chg="add mod">
          <ac:chgData name="Matthew Lancaster" userId="c6508ab9-36e5-4e0a-b485-d26d7a305679" providerId="ADAL" clId="{EBBAF7B2-60A5-48BE-AA45-39A62ED3C89E}" dt="2022-11-03T22:43:00.643" v="414"/>
          <ac:spMkLst>
            <pc:docMk/>
            <pc:sldMk cId="2368314960" sldId="335"/>
            <ac:spMk id="4" creationId="{F25B2F55-07BB-0AAC-D8E0-518D63C01E11}"/>
          </ac:spMkLst>
        </pc:spChg>
        <pc:spChg chg="del mod">
          <ac:chgData name="Matthew Lancaster" userId="c6508ab9-36e5-4e0a-b485-d26d7a305679" providerId="ADAL" clId="{EBBAF7B2-60A5-48BE-AA45-39A62ED3C89E}" dt="2022-11-05T14:49:35.243" v="1010" actId="478"/>
          <ac:spMkLst>
            <pc:docMk/>
            <pc:sldMk cId="2368314960" sldId="335"/>
            <ac:spMk id="5" creationId="{C03E417F-D098-C673-10AA-A8EEE12792F0}"/>
          </ac:spMkLst>
        </pc:spChg>
        <pc:spChg chg="add del mod">
          <ac:chgData name="Matthew Lancaster" userId="c6508ab9-36e5-4e0a-b485-d26d7a305679" providerId="ADAL" clId="{EBBAF7B2-60A5-48BE-AA45-39A62ED3C89E}" dt="2022-11-05T15:09:36.928" v="1028" actId="478"/>
          <ac:spMkLst>
            <pc:docMk/>
            <pc:sldMk cId="2368314960" sldId="335"/>
            <ac:spMk id="6" creationId="{536D8B74-BD8B-CE79-CEDE-749BF8CDF081}"/>
          </ac:spMkLst>
        </pc:spChg>
        <pc:spChg chg="del">
          <ac:chgData name="Matthew Lancaster" userId="c6508ab9-36e5-4e0a-b485-d26d7a305679" providerId="ADAL" clId="{EBBAF7B2-60A5-48BE-AA45-39A62ED3C89E}" dt="2022-11-05T14:49:30.534" v="1006" actId="478"/>
          <ac:spMkLst>
            <pc:docMk/>
            <pc:sldMk cId="2368314960" sldId="335"/>
            <ac:spMk id="7" creationId="{D75D15D5-1EEA-F091-E87B-97F69530FF18}"/>
          </ac:spMkLst>
        </pc:spChg>
        <pc:spChg chg="add del mod">
          <ac:chgData name="Matthew Lancaster" userId="c6508ab9-36e5-4e0a-b485-d26d7a305679" providerId="ADAL" clId="{EBBAF7B2-60A5-48BE-AA45-39A62ED3C89E}" dt="2022-11-05T15:09:36.928" v="1028" actId="478"/>
          <ac:spMkLst>
            <pc:docMk/>
            <pc:sldMk cId="2368314960" sldId="335"/>
            <ac:spMk id="9" creationId="{20C1CC22-B1FC-7066-A31C-4B070D8C4DA2}"/>
          </ac:spMkLst>
        </pc:spChg>
        <pc:spChg chg="del">
          <ac:chgData name="Matthew Lancaster" userId="c6508ab9-36e5-4e0a-b485-d26d7a305679" providerId="ADAL" clId="{EBBAF7B2-60A5-48BE-AA45-39A62ED3C89E}" dt="2022-11-05T14:49:31.740" v="1008" actId="478"/>
          <ac:spMkLst>
            <pc:docMk/>
            <pc:sldMk cId="2368314960" sldId="335"/>
            <ac:spMk id="16" creationId="{2E6005FC-1C56-2C25-7640-D92D49EEFFC4}"/>
          </ac:spMkLst>
        </pc:spChg>
        <pc:spChg chg="del mod">
          <ac:chgData name="Matthew Lancaster" userId="c6508ab9-36e5-4e0a-b485-d26d7a305679" providerId="ADAL" clId="{EBBAF7B2-60A5-48BE-AA45-39A62ED3C89E}" dt="2022-11-03T22:43:00.421" v="413" actId="478"/>
          <ac:spMkLst>
            <pc:docMk/>
            <pc:sldMk cId="2368314960" sldId="335"/>
            <ac:spMk id="22" creationId="{B3018AF1-4E5A-E116-18CF-C3E2DFDC23A8}"/>
          </ac:spMkLst>
        </pc:spChg>
        <pc:spChg chg="del mod">
          <ac:chgData name="Matthew Lancaster" userId="c6508ab9-36e5-4e0a-b485-d26d7a305679" providerId="ADAL" clId="{EBBAF7B2-60A5-48BE-AA45-39A62ED3C89E}" dt="2022-11-05T15:01:20.456" v="1016" actId="478"/>
          <ac:spMkLst>
            <pc:docMk/>
            <pc:sldMk cId="2368314960" sldId="335"/>
            <ac:spMk id="37" creationId="{825D00CC-48D6-41D0-A127-69019769D5CF}"/>
          </ac:spMkLst>
        </pc:spChg>
        <pc:picChg chg="mod">
          <ac:chgData name="Matthew Lancaster" userId="c6508ab9-36e5-4e0a-b485-d26d7a305679" providerId="ADAL" clId="{EBBAF7B2-60A5-48BE-AA45-39A62ED3C89E}" dt="2022-11-05T15:09:32.495" v="1027" actId="1076"/>
          <ac:picMkLst>
            <pc:docMk/>
            <pc:sldMk cId="2368314960" sldId="335"/>
            <ac:picMk id="2" creationId="{834EE456-D4F9-F2C9-9B76-DC0D17220E81}"/>
          </ac:picMkLst>
        </pc:picChg>
        <pc:picChg chg="del">
          <ac:chgData name="Matthew Lancaster" userId="c6508ab9-36e5-4e0a-b485-d26d7a305679" providerId="ADAL" clId="{EBBAF7B2-60A5-48BE-AA45-39A62ED3C89E}" dt="2022-11-05T14:49:31.201" v="1007" actId="478"/>
          <ac:picMkLst>
            <pc:docMk/>
            <pc:sldMk cId="2368314960" sldId="335"/>
            <ac:picMk id="8" creationId="{F0E2A325-CD33-01EA-3140-0531C3EB691C}"/>
          </ac:picMkLst>
        </pc:picChg>
        <pc:picChg chg="add del mod">
          <ac:chgData name="Matthew Lancaster" userId="c6508ab9-36e5-4e0a-b485-d26d7a305679" providerId="ADAL" clId="{EBBAF7B2-60A5-48BE-AA45-39A62ED3C89E}" dt="2022-11-05T15:09:36.928" v="1028" actId="478"/>
          <ac:picMkLst>
            <pc:docMk/>
            <pc:sldMk cId="2368314960" sldId="335"/>
            <ac:picMk id="13" creationId="{C36DFEA1-3C51-1846-E14F-1ADB2B95C0D4}"/>
          </ac:picMkLst>
        </pc:picChg>
        <pc:picChg chg="add del mod">
          <ac:chgData name="Matthew Lancaster" userId="c6508ab9-36e5-4e0a-b485-d26d7a305679" providerId="ADAL" clId="{EBBAF7B2-60A5-48BE-AA45-39A62ED3C89E}" dt="2022-11-05T15:10:17.530" v="1044" actId="478"/>
          <ac:picMkLst>
            <pc:docMk/>
            <pc:sldMk cId="2368314960" sldId="335"/>
            <ac:picMk id="14" creationId="{60003A89-4458-CC65-D184-4AAB18A23C76}"/>
          </ac:picMkLst>
        </pc:picChg>
      </pc:sldChg>
      <pc:sldChg chg="addSp delSp modSp del mod ord">
        <pc:chgData name="Matthew Lancaster" userId="c6508ab9-36e5-4e0a-b485-d26d7a305679" providerId="ADAL" clId="{EBBAF7B2-60A5-48BE-AA45-39A62ED3C89E}" dt="2022-11-05T15:39:01.033" v="1315" actId="47"/>
        <pc:sldMkLst>
          <pc:docMk/>
          <pc:sldMk cId="2141146634" sldId="336"/>
        </pc:sldMkLst>
        <pc:spChg chg="add del mod">
          <ac:chgData name="Matthew Lancaster" userId="c6508ab9-36e5-4e0a-b485-d26d7a305679" providerId="ADAL" clId="{EBBAF7B2-60A5-48BE-AA45-39A62ED3C89E}" dt="2022-11-03T22:42:47.547" v="407"/>
          <ac:spMkLst>
            <pc:docMk/>
            <pc:sldMk cId="2141146634" sldId="336"/>
            <ac:spMk id="4" creationId="{558D54A6-ADDA-CBE7-82F2-B55A45DA681E}"/>
          </ac:spMkLst>
        </pc:spChg>
        <pc:spChg chg="del">
          <ac:chgData name="Matthew Lancaster" userId="c6508ab9-36e5-4e0a-b485-d26d7a305679" providerId="ADAL" clId="{EBBAF7B2-60A5-48BE-AA45-39A62ED3C89E}" dt="2022-11-05T15:15:35.740" v="1100" actId="478"/>
          <ac:spMkLst>
            <pc:docMk/>
            <pc:sldMk cId="2141146634" sldId="336"/>
            <ac:spMk id="5" creationId="{C03E417F-D098-C673-10AA-A8EEE12792F0}"/>
          </ac:spMkLst>
        </pc:spChg>
        <pc:spChg chg="del">
          <ac:chgData name="Matthew Lancaster" userId="c6508ab9-36e5-4e0a-b485-d26d7a305679" providerId="ADAL" clId="{EBBAF7B2-60A5-48BE-AA45-39A62ED3C89E}" dt="2022-11-05T15:16:17.365" v="1115" actId="478"/>
          <ac:spMkLst>
            <pc:docMk/>
            <pc:sldMk cId="2141146634" sldId="336"/>
            <ac:spMk id="7" creationId="{D75D15D5-1EEA-F091-E87B-97F69530FF18}"/>
          </ac:spMkLst>
        </pc:spChg>
        <pc:spChg chg="add mod">
          <ac:chgData name="Matthew Lancaster" userId="c6508ab9-36e5-4e0a-b485-d26d7a305679" providerId="ADAL" clId="{EBBAF7B2-60A5-48BE-AA45-39A62ED3C89E}" dt="2022-11-03T22:42:49.808" v="409"/>
          <ac:spMkLst>
            <pc:docMk/>
            <pc:sldMk cId="2141146634" sldId="336"/>
            <ac:spMk id="9" creationId="{FE13BC48-748B-B800-2AB5-80F9284F2328}"/>
          </ac:spMkLst>
        </pc:spChg>
        <pc:spChg chg="del mod">
          <ac:chgData name="Matthew Lancaster" userId="c6508ab9-36e5-4e0a-b485-d26d7a305679" providerId="ADAL" clId="{EBBAF7B2-60A5-48BE-AA45-39A62ED3C89E}" dt="2022-11-05T15:16:22.352" v="1117" actId="478"/>
          <ac:spMkLst>
            <pc:docMk/>
            <pc:sldMk cId="2141146634" sldId="336"/>
            <ac:spMk id="13" creationId="{D9899FD8-080F-1A17-F2CD-B2198D1E9A9E}"/>
          </ac:spMkLst>
        </pc:spChg>
        <pc:spChg chg="del">
          <ac:chgData name="Matthew Lancaster" userId="c6508ab9-36e5-4e0a-b485-d26d7a305679" providerId="ADAL" clId="{EBBAF7B2-60A5-48BE-AA45-39A62ED3C89E}" dt="2022-11-05T15:16:13.674" v="1113" actId="478"/>
          <ac:spMkLst>
            <pc:docMk/>
            <pc:sldMk cId="2141146634" sldId="336"/>
            <ac:spMk id="16" creationId="{2E6005FC-1C56-2C25-7640-D92D49EEFFC4}"/>
          </ac:spMkLst>
        </pc:spChg>
        <pc:spChg chg="del">
          <ac:chgData name="Matthew Lancaster" userId="c6508ab9-36e5-4e0a-b485-d26d7a305679" providerId="ADAL" clId="{EBBAF7B2-60A5-48BE-AA45-39A62ED3C89E}" dt="2022-11-03T22:42:49.582" v="408" actId="478"/>
          <ac:spMkLst>
            <pc:docMk/>
            <pc:sldMk cId="2141146634" sldId="336"/>
            <ac:spMk id="22" creationId="{B3018AF1-4E5A-E116-18CF-C3E2DFDC23A8}"/>
          </ac:spMkLst>
        </pc:spChg>
        <pc:picChg chg="del">
          <ac:chgData name="Matthew Lancaster" userId="c6508ab9-36e5-4e0a-b485-d26d7a305679" providerId="ADAL" clId="{EBBAF7B2-60A5-48BE-AA45-39A62ED3C89E}" dt="2022-11-05T15:15:28.386" v="1096" actId="478"/>
          <ac:picMkLst>
            <pc:docMk/>
            <pc:sldMk cId="2141146634" sldId="336"/>
            <ac:picMk id="2" creationId="{8E721F7A-2825-411B-946D-C4245EC37C19}"/>
          </ac:picMkLst>
        </pc:picChg>
        <pc:picChg chg="add del mod">
          <ac:chgData name="Matthew Lancaster" userId="c6508ab9-36e5-4e0a-b485-d26d7a305679" providerId="ADAL" clId="{EBBAF7B2-60A5-48BE-AA45-39A62ED3C89E}" dt="2022-11-05T15:15:56.932" v="1107" actId="478"/>
          <ac:picMkLst>
            <pc:docMk/>
            <pc:sldMk cId="2141146634" sldId="336"/>
            <ac:picMk id="4" creationId="{27A25237-F478-E3A1-A03C-9D301788165E}"/>
          </ac:picMkLst>
        </pc:picChg>
        <pc:picChg chg="add del mod">
          <ac:chgData name="Matthew Lancaster" userId="c6508ab9-36e5-4e0a-b485-d26d7a305679" providerId="ADAL" clId="{EBBAF7B2-60A5-48BE-AA45-39A62ED3C89E}" dt="2022-11-05T15:15:48.715" v="1105" actId="1076"/>
          <ac:picMkLst>
            <pc:docMk/>
            <pc:sldMk cId="2141146634" sldId="336"/>
            <ac:picMk id="6" creationId="{98B21485-56FB-59EF-B4B8-8773632DF577}"/>
          </ac:picMkLst>
        </pc:picChg>
      </pc:sldChg>
      <pc:sldChg chg="add del modNotesTx">
        <pc:chgData name="Matthew Lancaster" userId="c6508ab9-36e5-4e0a-b485-d26d7a305679" providerId="ADAL" clId="{EBBAF7B2-60A5-48BE-AA45-39A62ED3C89E}" dt="2022-11-06T18:37:03.405" v="2692" actId="20577"/>
        <pc:sldMkLst>
          <pc:docMk/>
          <pc:sldMk cId="3195193130" sldId="349"/>
        </pc:sldMkLst>
      </pc:sldChg>
      <pc:sldChg chg="addSp modSp add del mod">
        <pc:chgData name="Matthew Lancaster" userId="c6508ab9-36e5-4e0a-b485-d26d7a305679" providerId="ADAL" clId="{EBBAF7B2-60A5-48BE-AA45-39A62ED3C89E}" dt="2022-11-03T22:01:24.162" v="245" actId="2696"/>
        <pc:sldMkLst>
          <pc:docMk/>
          <pc:sldMk cId="154401768" sldId="350"/>
        </pc:sldMkLst>
        <pc:spChg chg="add mod">
          <ac:chgData name="Matthew Lancaster" userId="c6508ab9-36e5-4e0a-b485-d26d7a305679" providerId="ADAL" clId="{EBBAF7B2-60A5-48BE-AA45-39A62ED3C89E}" dt="2022-11-02T22:10:46.699" v="26" actId="1076"/>
          <ac:spMkLst>
            <pc:docMk/>
            <pc:sldMk cId="154401768" sldId="350"/>
            <ac:spMk id="7" creationId="{5655EC6F-96F7-EA3C-9EB5-A9C4A07C8F11}"/>
          </ac:spMkLst>
        </pc:spChg>
        <pc:picChg chg="add mod modCrop">
          <ac:chgData name="Matthew Lancaster" userId="c6508ab9-36e5-4e0a-b485-d26d7a305679" providerId="ADAL" clId="{EBBAF7B2-60A5-48BE-AA45-39A62ED3C89E}" dt="2022-11-02T22:12:44.315" v="37" actId="14100"/>
          <ac:picMkLst>
            <pc:docMk/>
            <pc:sldMk cId="154401768" sldId="350"/>
            <ac:picMk id="6" creationId="{29B57137-07C2-EDC0-D833-BF0C58178B8E}"/>
          </ac:picMkLst>
        </pc:picChg>
      </pc:sldChg>
      <pc:sldChg chg="add">
        <pc:chgData name="Matthew Lancaster" userId="c6508ab9-36e5-4e0a-b485-d26d7a305679" providerId="ADAL" clId="{EBBAF7B2-60A5-48BE-AA45-39A62ED3C89E}" dt="2022-11-03T22:01:27.551" v="246"/>
        <pc:sldMkLst>
          <pc:docMk/>
          <pc:sldMk cId="2730905944" sldId="350"/>
        </pc:sldMkLst>
      </pc:sldChg>
      <pc:sldChg chg="add del">
        <pc:chgData name="Matthew Lancaster" userId="c6508ab9-36e5-4e0a-b485-d26d7a305679" providerId="ADAL" clId="{EBBAF7B2-60A5-48BE-AA45-39A62ED3C89E}" dt="2022-11-02T22:26:16.134" v="168" actId="47"/>
        <pc:sldMkLst>
          <pc:docMk/>
          <pc:sldMk cId="3681853790" sldId="351"/>
        </pc:sldMkLst>
      </pc:sldChg>
      <pc:sldChg chg="addSp delSp modSp add mod modShow">
        <pc:chgData name="Matthew Lancaster" userId="c6508ab9-36e5-4e0a-b485-d26d7a305679" providerId="ADAL" clId="{EBBAF7B2-60A5-48BE-AA45-39A62ED3C89E}" dt="2022-11-02T23:09:23.802" v="244" actId="20577"/>
        <pc:sldMkLst>
          <pc:docMk/>
          <pc:sldMk cId="2442799147" sldId="352"/>
        </pc:sldMkLst>
        <pc:spChg chg="del">
          <ac:chgData name="Matthew Lancaster" userId="c6508ab9-36e5-4e0a-b485-d26d7a305679" providerId="ADAL" clId="{EBBAF7B2-60A5-48BE-AA45-39A62ED3C89E}" dt="2022-11-02T23:08:29.023" v="225" actId="478"/>
          <ac:spMkLst>
            <pc:docMk/>
            <pc:sldMk cId="2442799147" sldId="352"/>
            <ac:spMk id="2" creationId="{D5D6AA6E-7178-E6A3-9336-CB47551FAE4D}"/>
          </ac:spMkLst>
        </pc:spChg>
        <pc:spChg chg="add del mod">
          <ac:chgData name="Matthew Lancaster" userId="c6508ab9-36e5-4e0a-b485-d26d7a305679" providerId="ADAL" clId="{EBBAF7B2-60A5-48BE-AA45-39A62ED3C89E}" dt="2022-11-02T23:08:55.567" v="233"/>
          <ac:spMkLst>
            <pc:docMk/>
            <pc:sldMk cId="2442799147" sldId="352"/>
            <ac:spMk id="4" creationId="{25DD13E1-AA5A-D873-AFEE-280D1B6838D8}"/>
          </ac:spMkLst>
        </pc:spChg>
        <pc:spChg chg="del">
          <ac:chgData name="Matthew Lancaster" userId="c6508ab9-36e5-4e0a-b485-d26d7a305679" providerId="ADAL" clId="{EBBAF7B2-60A5-48BE-AA45-39A62ED3C89E}" dt="2022-11-02T23:08:29.023" v="225" actId="478"/>
          <ac:spMkLst>
            <pc:docMk/>
            <pc:sldMk cId="2442799147" sldId="352"/>
            <ac:spMk id="5" creationId="{99857315-DA98-D17C-D589-1B6BD5C253E2}"/>
          </ac:spMkLst>
        </pc:spChg>
        <pc:spChg chg="del">
          <ac:chgData name="Matthew Lancaster" userId="c6508ab9-36e5-4e0a-b485-d26d7a305679" providerId="ADAL" clId="{EBBAF7B2-60A5-48BE-AA45-39A62ED3C89E}" dt="2022-11-02T23:08:29.023" v="225" actId="478"/>
          <ac:spMkLst>
            <pc:docMk/>
            <pc:sldMk cId="2442799147" sldId="352"/>
            <ac:spMk id="7" creationId="{89C9C7CA-4888-5DA7-FC7D-7A6835EBDD3B}"/>
          </ac:spMkLst>
        </pc:spChg>
        <pc:spChg chg="add mod">
          <ac:chgData name="Matthew Lancaster" userId="c6508ab9-36e5-4e0a-b485-d26d7a305679" providerId="ADAL" clId="{EBBAF7B2-60A5-48BE-AA45-39A62ED3C89E}" dt="2022-11-02T23:09:23.802" v="244" actId="20577"/>
          <ac:spMkLst>
            <pc:docMk/>
            <pc:sldMk cId="2442799147" sldId="352"/>
            <ac:spMk id="8" creationId="{FB7FB13E-2B38-623E-937A-766A65C37553}"/>
          </ac:spMkLst>
        </pc:spChg>
        <pc:spChg chg="del">
          <ac:chgData name="Matthew Lancaster" userId="c6508ab9-36e5-4e0a-b485-d26d7a305679" providerId="ADAL" clId="{EBBAF7B2-60A5-48BE-AA45-39A62ED3C89E}" dt="2022-11-02T23:08:32.192" v="227" actId="478"/>
          <ac:spMkLst>
            <pc:docMk/>
            <pc:sldMk cId="2442799147" sldId="352"/>
            <ac:spMk id="9" creationId="{BEFA6F2E-635D-3CA2-FF78-B8A7CCDE0B1D}"/>
          </ac:spMkLst>
        </pc:spChg>
        <pc:spChg chg="del">
          <ac:chgData name="Matthew Lancaster" userId="c6508ab9-36e5-4e0a-b485-d26d7a305679" providerId="ADAL" clId="{EBBAF7B2-60A5-48BE-AA45-39A62ED3C89E}" dt="2022-11-02T23:08:29.023" v="225" actId="478"/>
          <ac:spMkLst>
            <pc:docMk/>
            <pc:sldMk cId="2442799147" sldId="352"/>
            <ac:spMk id="11" creationId="{198CD8C0-7369-B6B8-06E9-FDBD259EB2AB}"/>
          </ac:spMkLst>
        </pc:spChg>
        <pc:spChg chg="del">
          <ac:chgData name="Matthew Lancaster" userId="c6508ab9-36e5-4e0a-b485-d26d7a305679" providerId="ADAL" clId="{EBBAF7B2-60A5-48BE-AA45-39A62ED3C89E}" dt="2022-11-02T23:08:29.023" v="225" actId="478"/>
          <ac:spMkLst>
            <pc:docMk/>
            <pc:sldMk cId="2442799147" sldId="352"/>
            <ac:spMk id="13" creationId="{6D201C20-272E-74F9-5C6E-63184C05F41B}"/>
          </ac:spMkLst>
        </pc:spChg>
        <pc:spChg chg="del">
          <ac:chgData name="Matthew Lancaster" userId="c6508ab9-36e5-4e0a-b485-d26d7a305679" providerId="ADAL" clId="{EBBAF7B2-60A5-48BE-AA45-39A62ED3C89E}" dt="2022-11-02T23:08:29.023" v="225" actId="478"/>
          <ac:spMkLst>
            <pc:docMk/>
            <pc:sldMk cId="2442799147" sldId="352"/>
            <ac:spMk id="14" creationId="{4E9B58B3-9BEF-3544-FC60-F874F9A281D4}"/>
          </ac:spMkLst>
        </pc:spChg>
        <pc:spChg chg="del">
          <ac:chgData name="Matthew Lancaster" userId="c6508ab9-36e5-4e0a-b485-d26d7a305679" providerId="ADAL" clId="{EBBAF7B2-60A5-48BE-AA45-39A62ED3C89E}" dt="2022-11-02T23:08:29.023" v="225" actId="478"/>
          <ac:spMkLst>
            <pc:docMk/>
            <pc:sldMk cId="2442799147" sldId="352"/>
            <ac:spMk id="15" creationId="{03A41AF1-162F-4B43-F354-E5B078753738}"/>
          </ac:spMkLst>
        </pc:spChg>
        <pc:spChg chg="del">
          <ac:chgData name="Matthew Lancaster" userId="c6508ab9-36e5-4e0a-b485-d26d7a305679" providerId="ADAL" clId="{EBBAF7B2-60A5-48BE-AA45-39A62ED3C89E}" dt="2022-11-02T23:08:31.161" v="226" actId="478"/>
          <ac:spMkLst>
            <pc:docMk/>
            <pc:sldMk cId="2442799147" sldId="352"/>
            <ac:spMk id="16" creationId="{2E6005FC-1C56-2C25-7640-D92D49EEFFC4}"/>
          </ac:spMkLst>
        </pc:spChg>
        <pc:spChg chg="del">
          <ac:chgData name="Matthew Lancaster" userId="c6508ab9-36e5-4e0a-b485-d26d7a305679" providerId="ADAL" clId="{EBBAF7B2-60A5-48BE-AA45-39A62ED3C89E}" dt="2022-11-02T23:08:29.023" v="225" actId="478"/>
          <ac:spMkLst>
            <pc:docMk/>
            <pc:sldMk cId="2442799147" sldId="352"/>
            <ac:spMk id="17" creationId="{8C7D0110-CC52-4CFE-8A67-CE03E617D025}"/>
          </ac:spMkLst>
        </pc:spChg>
        <pc:spChg chg="del">
          <ac:chgData name="Matthew Lancaster" userId="c6508ab9-36e5-4e0a-b485-d26d7a305679" providerId="ADAL" clId="{EBBAF7B2-60A5-48BE-AA45-39A62ED3C89E}" dt="2022-11-02T23:08:29.023" v="225" actId="478"/>
          <ac:spMkLst>
            <pc:docMk/>
            <pc:sldMk cId="2442799147" sldId="352"/>
            <ac:spMk id="18" creationId="{C7DC0D3E-2572-6685-8718-4927D19BD063}"/>
          </ac:spMkLst>
        </pc:spChg>
        <pc:spChg chg="del">
          <ac:chgData name="Matthew Lancaster" userId="c6508ab9-36e5-4e0a-b485-d26d7a305679" providerId="ADAL" clId="{EBBAF7B2-60A5-48BE-AA45-39A62ED3C89E}" dt="2022-11-02T23:08:29.023" v="225" actId="478"/>
          <ac:spMkLst>
            <pc:docMk/>
            <pc:sldMk cId="2442799147" sldId="352"/>
            <ac:spMk id="19" creationId="{6544DC21-027C-A5EF-5628-A40A64AFC631}"/>
          </ac:spMkLst>
        </pc:spChg>
        <pc:spChg chg="del">
          <ac:chgData name="Matthew Lancaster" userId="c6508ab9-36e5-4e0a-b485-d26d7a305679" providerId="ADAL" clId="{EBBAF7B2-60A5-48BE-AA45-39A62ED3C89E}" dt="2022-11-02T23:08:29.023" v="225" actId="478"/>
          <ac:spMkLst>
            <pc:docMk/>
            <pc:sldMk cId="2442799147" sldId="352"/>
            <ac:spMk id="20" creationId="{2802C819-FE32-7677-92EE-7BE1CB22B30D}"/>
          </ac:spMkLst>
        </pc:spChg>
        <pc:spChg chg="mod">
          <ac:chgData name="Matthew Lancaster" userId="c6508ab9-36e5-4e0a-b485-d26d7a305679" providerId="ADAL" clId="{EBBAF7B2-60A5-48BE-AA45-39A62ED3C89E}" dt="2022-11-02T23:08:24.341" v="224" actId="1076"/>
          <ac:spMkLst>
            <pc:docMk/>
            <pc:sldMk cId="2442799147" sldId="352"/>
            <ac:spMk id="22" creationId="{B3018AF1-4E5A-E116-18CF-C3E2DFDC23A8}"/>
          </ac:spMkLst>
        </pc:spChg>
        <pc:spChg chg="del">
          <ac:chgData name="Matthew Lancaster" userId="c6508ab9-36e5-4e0a-b485-d26d7a305679" providerId="ADAL" clId="{EBBAF7B2-60A5-48BE-AA45-39A62ED3C89E}" dt="2022-11-02T23:08:29.023" v="225" actId="478"/>
          <ac:spMkLst>
            <pc:docMk/>
            <pc:sldMk cId="2442799147" sldId="352"/>
            <ac:spMk id="30" creationId="{7FC95AF5-2785-4B20-9B34-9B0A2028390E}"/>
          </ac:spMkLst>
        </pc:spChg>
        <pc:picChg chg="del">
          <ac:chgData name="Matthew Lancaster" userId="c6508ab9-36e5-4e0a-b485-d26d7a305679" providerId="ADAL" clId="{EBBAF7B2-60A5-48BE-AA45-39A62ED3C89E}" dt="2022-11-02T23:08:29.023" v="225" actId="478"/>
          <ac:picMkLst>
            <pc:docMk/>
            <pc:sldMk cId="2442799147" sldId="352"/>
            <ac:picMk id="6" creationId="{3A82E882-D95A-C5FC-6987-B3245A813014}"/>
          </ac:picMkLst>
        </pc:picChg>
        <pc:picChg chg="del">
          <ac:chgData name="Matthew Lancaster" userId="c6508ab9-36e5-4e0a-b485-d26d7a305679" providerId="ADAL" clId="{EBBAF7B2-60A5-48BE-AA45-39A62ED3C89E}" dt="2022-11-02T23:08:29.023" v="225" actId="478"/>
          <ac:picMkLst>
            <pc:docMk/>
            <pc:sldMk cId="2442799147" sldId="352"/>
            <ac:picMk id="10" creationId="{FC8578B3-F546-B593-7DE3-B0349282FAA7}"/>
          </ac:picMkLst>
        </pc:picChg>
        <pc:picChg chg="del">
          <ac:chgData name="Matthew Lancaster" userId="c6508ab9-36e5-4e0a-b485-d26d7a305679" providerId="ADAL" clId="{EBBAF7B2-60A5-48BE-AA45-39A62ED3C89E}" dt="2022-11-02T23:08:29.023" v="225" actId="478"/>
          <ac:picMkLst>
            <pc:docMk/>
            <pc:sldMk cId="2442799147" sldId="352"/>
            <ac:picMk id="24" creationId="{716A1B4E-D25C-6B16-D93F-1A2E6A99FDF2}"/>
          </ac:picMkLst>
        </pc:picChg>
      </pc:sldChg>
      <pc:sldChg chg="addSp delSp modSp mod modTransition modNotesTx">
        <pc:chgData name="Matthew Lancaster" userId="c6508ab9-36e5-4e0a-b485-d26d7a305679" providerId="ADAL" clId="{EBBAF7B2-60A5-48BE-AA45-39A62ED3C89E}" dt="2022-11-06T18:32:21.728" v="2406" actId="20577"/>
        <pc:sldMkLst>
          <pc:docMk/>
          <pc:sldMk cId="339307256" sldId="353"/>
        </pc:sldMkLst>
        <pc:spChg chg="del">
          <ac:chgData name="Matthew Lancaster" userId="c6508ab9-36e5-4e0a-b485-d26d7a305679" providerId="ADAL" clId="{EBBAF7B2-60A5-48BE-AA45-39A62ED3C89E}" dt="2022-11-05T15:21:47.356" v="1172" actId="478"/>
          <ac:spMkLst>
            <pc:docMk/>
            <pc:sldMk cId="339307256" sldId="353"/>
            <ac:spMk id="5" creationId="{C03E417F-D098-C673-10AA-A8EEE12792F0}"/>
          </ac:spMkLst>
        </pc:spChg>
        <pc:spChg chg="del">
          <ac:chgData name="Matthew Lancaster" userId="c6508ab9-36e5-4e0a-b485-d26d7a305679" providerId="ADAL" clId="{EBBAF7B2-60A5-48BE-AA45-39A62ED3C89E}" dt="2022-11-05T15:21:35.710" v="1165" actId="478"/>
          <ac:spMkLst>
            <pc:docMk/>
            <pc:sldMk cId="339307256" sldId="353"/>
            <ac:spMk id="12" creationId="{99675179-BA43-4AB6-AB90-19290A5314F8}"/>
          </ac:spMkLst>
        </pc:spChg>
        <pc:spChg chg="add mod">
          <ac:chgData name="Matthew Lancaster" userId="c6508ab9-36e5-4e0a-b485-d26d7a305679" providerId="ADAL" clId="{EBBAF7B2-60A5-48BE-AA45-39A62ED3C89E}" dt="2022-11-05T15:46:14.914" v="1483"/>
          <ac:spMkLst>
            <pc:docMk/>
            <pc:sldMk cId="339307256" sldId="353"/>
            <ac:spMk id="13" creationId="{B3EA4760-822D-ED70-A310-22216904749F}"/>
          </ac:spMkLst>
        </pc:spChg>
        <pc:spChg chg="del">
          <ac:chgData name="Matthew Lancaster" userId="c6508ab9-36e5-4e0a-b485-d26d7a305679" providerId="ADAL" clId="{EBBAF7B2-60A5-48BE-AA45-39A62ED3C89E}" dt="2022-11-05T15:37:20.723" v="1309" actId="478"/>
          <ac:spMkLst>
            <pc:docMk/>
            <pc:sldMk cId="339307256" sldId="353"/>
            <ac:spMk id="16" creationId="{2E6005FC-1C56-2C25-7640-D92D49EEFFC4}"/>
          </ac:spMkLst>
        </pc:spChg>
        <pc:spChg chg="del mod">
          <ac:chgData name="Matthew Lancaster" userId="c6508ab9-36e5-4e0a-b485-d26d7a305679" providerId="ADAL" clId="{EBBAF7B2-60A5-48BE-AA45-39A62ED3C89E}" dt="2022-11-05T15:46:14.482" v="1482" actId="478"/>
          <ac:spMkLst>
            <pc:docMk/>
            <pc:sldMk cId="339307256" sldId="353"/>
            <ac:spMk id="22" creationId="{B3018AF1-4E5A-E116-18CF-C3E2DFDC23A8}"/>
          </ac:spMkLst>
        </pc:spChg>
        <pc:picChg chg="del">
          <ac:chgData name="Matthew Lancaster" userId="c6508ab9-36e5-4e0a-b485-d26d7a305679" providerId="ADAL" clId="{EBBAF7B2-60A5-48BE-AA45-39A62ED3C89E}" dt="2022-11-05T15:21:43.950" v="1170" actId="478"/>
          <ac:picMkLst>
            <pc:docMk/>
            <pc:sldMk cId="339307256" sldId="353"/>
            <ac:picMk id="2" creationId="{8E721F7A-2825-411B-946D-C4245EC37C19}"/>
          </ac:picMkLst>
        </pc:picChg>
        <pc:picChg chg="del">
          <ac:chgData name="Matthew Lancaster" userId="c6508ab9-36e5-4e0a-b485-d26d7a305679" providerId="ADAL" clId="{EBBAF7B2-60A5-48BE-AA45-39A62ED3C89E}" dt="2022-11-05T15:18:24.762" v="1134" actId="21"/>
          <ac:picMkLst>
            <pc:docMk/>
            <pc:sldMk cId="339307256" sldId="353"/>
            <ac:picMk id="8" creationId="{6A4880BB-5A06-2460-1B84-2A1EE8942E5F}"/>
          </ac:picMkLst>
        </pc:picChg>
        <pc:picChg chg="add del mod">
          <ac:chgData name="Matthew Lancaster" userId="c6508ab9-36e5-4e0a-b485-d26d7a305679" providerId="ADAL" clId="{EBBAF7B2-60A5-48BE-AA45-39A62ED3C89E}" dt="2022-11-05T15:21:10.188" v="1164" actId="478"/>
          <ac:picMkLst>
            <pc:docMk/>
            <pc:sldMk cId="339307256" sldId="353"/>
            <ac:picMk id="9" creationId="{440FF234-BB43-D714-83DD-4452E37217F8}"/>
          </ac:picMkLst>
        </pc:picChg>
        <pc:picChg chg="add mod">
          <ac:chgData name="Matthew Lancaster" userId="c6508ab9-36e5-4e0a-b485-d26d7a305679" providerId="ADAL" clId="{EBBAF7B2-60A5-48BE-AA45-39A62ED3C89E}" dt="2022-11-05T15:40:00.960" v="1321" actId="1076"/>
          <ac:picMkLst>
            <pc:docMk/>
            <pc:sldMk cId="339307256" sldId="353"/>
            <ac:picMk id="10" creationId="{5B9352AC-CF35-CD03-D0FA-7E7CA1AD57FB}"/>
          </ac:picMkLst>
        </pc:picChg>
      </pc:sldChg>
      <pc:sldChg chg="addSp modSp mod">
        <pc:chgData name="Matthew Lancaster" userId="c6508ab9-36e5-4e0a-b485-d26d7a305679" providerId="ADAL" clId="{EBBAF7B2-60A5-48BE-AA45-39A62ED3C89E}" dt="2022-11-03T22:29:35.949" v="322" actId="20577"/>
        <pc:sldMkLst>
          <pc:docMk/>
          <pc:sldMk cId="2222854068" sldId="356"/>
        </pc:sldMkLst>
        <pc:spChg chg="mod">
          <ac:chgData name="Matthew Lancaster" userId="c6508ab9-36e5-4e0a-b485-d26d7a305679" providerId="ADAL" clId="{EBBAF7B2-60A5-48BE-AA45-39A62ED3C89E}" dt="2022-11-03T22:29:35.949" v="322" actId="20577"/>
          <ac:spMkLst>
            <pc:docMk/>
            <pc:sldMk cId="2222854068" sldId="356"/>
            <ac:spMk id="8" creationId="{FB7FB13E-2B38-623E-937A-766A65C37553}"/>
          </ac:spMkLst>
        </pc:spChg>
        <pc:picChg chg="add mod ord modCrop">
          <ac:chgData name="Matthew Lancaster" userId="c6508ab9-36e5-4e0a-b485-d26d7a305679" providerId="ADAL" clId="{EBBAF7B2-60A5-48BE-AA45-39A62ED3C89E}" dt="2022-11-03T22:29:22.826" v="294" actId="1076"/>
          <ac:picMkLst>
            <pc:docMk/>
            <pc:sldMk cId="2222854068" sldId="356"/>
            <ac:picMk id="4" creationId="{B7AB4241-66BC-24AB-62D7-5FB5085752AE}"/>
          </ac:picMkLst>
        </pc:picChg>
        <pc:picChg chg="add mod ord modCrop">
          <ac:chgData name="Matthew Lancaster" userId="c6508ab9-36e5-4e0a-b485-d26d7a305679" providerId="ADAL" clId="{EBBAF7B2-60A5-48BE-AA45-39A62ED3C89E}" dt="2022-11-03T22:29:19.792" v="292" actId="167"/>
          <ac:picMkLst>
            <pc:docMk/>
            <pc:sldMk cId="2222854068" sldId="356"/>
            <ac:picMk id="6" creationId="{E0AE9DB2-0C1F-81FD-85DA-3225896CA878}"/>
          </ac:picMkLst>
        </pc:picChg>
      </pc:sldChg>
      <pc:sldChg chg="addSp delSp modSp del mod">
        <pc:chgData name="Matthew Lancaster" userId="c6508ab9-36e5-4e0a-b485-d26d7a305679" providerId="ADAL" clId="{EBBAF7B2-60A5-48BE-AA45-39A62ED3C89E}" dt="2022-11-03T22:29:43.464" v="323" actId="47"/>
        <pc:sldMkLst>
          <pc:docMk/>
          <pc:sldMk cId="1596383102" sldId="357"/>
        </pc:sldMkLst>
        <pc:spChg chg="add del mod">
          <ac:chgData name="Matthew Lancaster" userId="c6508ab9-36e5-4e0a-b485-d26d7a305679" providerId="ADAL" clId="{EBBAF7B2-60A5-48BE-AA45-39A62ED3C89E}" dt="2022-11-03T22:28:45.503" v="286" actId="478"/>
          <ac:spMkLst>
            <pc:docMk/>
            <pc:sldMk cId="1596383102" sldId="357"/>
            <ac:spMk id="5" creationId="{7D42E19B-3DE6-9421-0580-3DE7E672EEC3}"/>
          </ac:spMkLst>
        </pc:spChg>
        <pc:spChg chg="mod">
          <ac:chgData name="Matthew Lancaster" userId="c6508ab9-36e5-4e0a-b485-d26d7a305679" providerId="ADAL" clId="{EBBAF7B2-60A5-48BE-AA45-39A62ED3C89E}" dt="2022-11-03T22:28:52.419" v="287" actId="207"/>
          <ac:spMkLst>
            <pc:docMk/>
            <pc:sldMk cId="1596383102" sldId="357"/>
            <ac:spMk id="8" creationId="{FB7FB13E-2B38-623E-937A-766A65C37553}"/>
          </ac:spMkLst>
        </pc:spChg>
        <pc:picChg chg="add del mod ord modCrop">
          <ac:chgData name="Matthew Lancaster" userId="c6508ab9-36e5-4e0a-b485-d26d7a305679" providerId="ADAL" clId="{EBBAF7B2-60A5-48BE-AA45-39A62ED3C89E}" dt="2022-11-03T22:28:45.503" v="286" actId="478"/>
          <ac:picMkLst>
            <pc:docMk/>
            <pc:sldMk cId="1596383102" sldId="357"/>
            <ac:picMk id="4" creationId="{FFE406E2-9AF9-53BD-A9B9-2003939AEB74}"/>
          </ac:picMkLst>
        </pc:picChg>
      </pc:sldChg>
      <pc:sldChg chg="addSp delSp modSp mod">
        <pc:chgData name="Matthew Lancaster" userId="c6508ab9-36e5-4e0a-b485-d26d7a305679" providerId="ADAL" clId="{EBBAF7B2-60A5-48BE-AA45-39A62ED3C89E}" dt="2022-11-03T22:32:16.133" v="378" actId="1076"/>
        <pc:sldMkLst>
          <pc:docMk/>
          <pc:sldMk cId="1114851420" sldId="358"/>
        </pc:sldMkLst>
        <pc:spChg chg="add del mod">
          <ac:chgData name="Matthew Lancaster" userId="c6508ab9-36e5-4e0a-b485-d26d7a305679" providerId="ADAL" clId="{EBBAF7B2-60A5-48BE-AA45-39A62ED3C89E}" dt="2022-11-03T22:32:01.454" v="376" actId="478"/>
          <ac:spMkLst>
            <pc:docMk/>
            <pc:sldMk cId="1114851420" sldId="358"/>
            <ac:spMk id="5" creationId="{A31467AB-BB87-D351-F807-653CD7DE73D6}"/>
          </ac:spMkLst>
        </pc:spChg>
        <pc:spChg chg="mod">
          <ac:chgData name="Matthew Lancaster" userId="c6508ab9-36e5-4e0a-b485-d26d7a305679" providerId="ADAL" clId="{EBBAF7B2-60A5-48BE-AA45-39A62ED3C89E}" dt="2022-11-03T22:32:16.133" v="378" actId="1076"/>
          <ac:spMkLst>
            <pc:docMk/>
            <pc:sldMk cId="1114851420" sldId="358"/>
            <ac:spMk id="8" creationId="{FB7FB13E-2B38-623E-937A-766A65C37553}"/>
          </ac:spMkLst>
        </pc:spChg>
        <pc:picChg chg="add mod ord">
          <ac:chgData name="Matthew Lancaster" userId="c6508ab9-36e5-4e0a-b485-d26d7a305679" providerId="ADAL" clId="{EBBAF7B2-60A5-48BE-AA45-39A62ED3C89E}" dt="2022-11-03T22:32:09.113" v="377" actId="167"/>
          <ac:picMkLst>
            <pc:docMk/>
            <pc:sldMk cId="1114851420" sldId="358"/>
            <ac:picMk id="4" creationId="{5C0CAC89-6142-6FE9-02EE-B19696C72482}"/>
          </ac:picMkLst>
        </pc:picChg>
      </pc:sldChg>
      <pc:sldChg chg="addSp delSp modSp mod">
        <pc:chgData name="Matthew Lancaster" userId="c6508ab9-36e5-4e0a-b485-d26d7a305679" providerId="ADAL" clId="{EBBAF7B2-60A5-48BE-AA45-39A62ED3C89E}" dt="2022-11-03T22:43:25.016" v="418" actId="14100"/>
        <pc:sldMkLst>
          <pc:docMk/>
          <pc:sldMk cId="273692698" sldId="359"/>
        </pc:sldMkLst>
        <pc:spChg chg="add del mod">
          <ac:chgData name="Matthew Lancaster" userId="c6508ab9-36e5-4e0a-b485-d26d7a305679" providerId="ADAL" clId="{EBBAF7B2-60A5-48BE-AA45-39A62ED3C89E}" dt="2022-11-03T22:33:28.751" v="382" actId="478"/>
          <ac:spMkLst>
            <pc:docMk/>
            <pc:sldMk cId="273692698" sldId="359"/>
            <ac:spMk id="5" creationId="{FD6A1F22-C7C8-18F5-BB6B-A93E0D88DBDF}"/>
          </ac:spMkLst>
        </pc:spChg>
        <pc:spChg chg="mod">
          <ac:chgData name="Matthew Lancaster" userId="c6508ab9-36e5-4e0a-b485-d26d7a305679" providerId="ADAL" clId="{EBBAF7B2-60A5-48BE-AA45-39A62ED3C89E}" dt="2022-11-03T22:34:33.322" v="393" actId="1076"/>
          <ac:spMkLst>
            <pc:docMk/>
            <pc:sldMk cId="273692698" sldId="359"/>
            <ac:spMk id="8" creationId="{FB7FB13E-2B38-623E-937A-766A65C37553}"/>
          </ac:spMkLst>
        </pc:spChg>
        <pc:picChg chg="add mod ord modCrop">
          <ac:chgData name="Matthew Lancaster" userId="c6508ab9-36e5-4e0a-b485-d26d7a305679" providerId="ADAL" clId="{EBBAF7B2-60A5-48BE-AA45-39A62ED3C89E}" dt="2022-11-03T22:43:25.016" v="418" actId="14100"/>
          <ac:picMkLst>
            <pc:docMk/>
            <pc:sldMk cId="273692698" sldId="359"/>
            <ac:picMk id="4" creationId="{54A9C4DB-3D54-C9BE-E0BA-B46FA02DD6ED}"/>
          </ac:picMkLst>
        </pc:picChg>
      </pc:sldChg>
      <pc:sldChg chg="del">
        <pc:chgData name="Matthew Lancaster" userId="c6508ab9-36e5-4e0a-b485-d26d7a305679" providerId="ADAL" clId="{EBBAF7B2-60A5-48BE-AA45-39A62ED3C89E}" dt="2022-11-03T22:40:07.917" v="395" actId="47"/>
        <pc:sldMkLst>
          <pc:docMk/>
          <pc:sldMk cId="47691601" sldId="360"/>
        </pc:sldMkLst>
      </pc:sldChg>
      <pc:sldChg chg="modNotesTx">
        <pc:chgData name="Matthew Lancaster" userId="c6508ab9-36e5-4e0a-b485-d26d7a305679" providerId="ADAL" clId="{EBBAF7B2-60A5-48BE-AA45-39A62ED3C89E}" dt="2022-11-06T15:38:37.575" v="1821" actId="20577"/>
        <pc:sldMkLst>
          <pc:docMk/>
          <pc:sldMk cId="1414482445" sldId="360"/>
        </pc:sldMkLst>
      </pc:sldChg>
      <pc:sldChg chg="delSp modSp add del mod">
        <pc:chgData name="Matthew Lancaster" userId="c6508ab9-36e5-4e0a-b485-d26d7a305679" providerId="ADAL" clId="{EBBAF7B2-60A5-48BE-AA45-39A62ED3C89E}" dt="2022-11-05T14:38:35.253" v="925" actId="47"/>
        <pc:sldMkLst>
          <pc:docMk/>
          <pc:sldMk cId="963054337" sldId="365"/>
        </pc:sldMkLst>
        <pc:spChg chg="mod">
          <ac:chgData name="Matthew Lancaster" userId="c6508ab9-36e5-4e0a-b485-d26d7a305679" providerId="ADAL" clId="{EBBAF7B2-60A5-48BE-AA45-39A62ED3C89E}" dt="2022-11-05T14:20:29.630" v="597" actId="20577"/>
          <ac:spMkLst>
            <pc:docMk/>
            <pc:sldMk cId="963054337" sldId="365"/>
            <ac:spMk id="17" creationId="{4592FDAE-EBE3-B6AA-500C-6D1616478F85}"/>
          </ac:spMkLst>
        </pc:spChg>
        <pc:picChg chg="del">
          <ac:chgData name="Matthew Lancaster" userId="c6508ab9-36e5-4e0a-b485-d26d7a305679" providerId="ADAL" clId="{EBBAF7B2-60A5-48BE-AA45-39A62ED3C89E}" dt="2022-11-05T14:15:54.862" v="525" actId="478"/>
          <ac:picMkLst>
            <pc:docMk/>
            <pc:sldMk cId="963054337" sldId="365"/>
            <ac:picMk id="15" creationId="{06CAAF05-07C6-46C5-9BDC-546C566422A6}"/>
          </ac:picMkLst>
        </pc:picChg>
      </pc:sldChg>
      <pc:sldChg chg="delSp modSp add del mod">
        <pc:chgData name="Matthew Lancaster" userId="c6508ab9-36e5-4e0a-b485-d26d7a305679" providerId="ADAL" clId="{EBBAF7B2-60A5-48BE-AA45-39A62ED3C89E}" dt="2022-11-05T14:38:35.253" v="925" actId="47"/>
        <pc:sldMkLst>
          <pc:docMk/>
          <pc:sldMk cId="1736644784" sldId="366"/>
        </pc:sldMkLst>
        <pc:spChg chg="mod">
          <ac:chgData name="Matthew Lancaster" userId="c6508ab9-36e5-4e0a-b485-d26d7a305679" providerId="ADAL" clId="{EBBAF7B2-60A5-48BE-AA45-39A62ED3C89E}" dt="2022-11-05T14:22:29.510" v="628" actId="20577"/>
          <ac:spMkLst>
            <pc:docMk/>
            <pc:sldMk cId="1736644784" sldId="366"/>
            <ac:spMk id="5" creationId="{4199D312-2E62-FEBA-17AF-ED24DB8E3F21}"/>
          </ac:spMkLst>
        </pc:spChg>
        <pc:picChg chg="del">
          <ac:chgData name="Matthew Lancaster" userId="c6508ab9-36e5-4e0a-b485-d26d7a305679" providerId="ADAL" clId="{EBBAF7B2-60A5-48BE-AA45-39A62ED3C89E}" dt="2022-11-05T14:20:42.464" v="599" actId="478"/>
          <ac:picMkLst>
            <pc:docMk/>
            <pc:sldMk cId="1736644784" sldId="366"/>
            <ac:picMk id="21" creationId="{9BCDFA71-0D91-9ACB-F969-09DFEA838DD5}"/>
          </ac:picMkLst>
        </pc:picChg>
      </pc:sldChg>
      <pc:sldChg chg="addSp delSp modSp add mod modTransition">
        <pc:chgData name="Matthew Lancaster" userId="c6508ab9-36e5-4e0a-b485-d26d7a305679" providerId="ADAL" clId="{EBBAF7B2-60A5-48BE-AA45-39A62ED3C89E}" dt="2022-11-05T14:40:14.431" v="975" actId="20577"/>
        <pc:sldMkLst>
          <pc:docMk/>
          <pc:sldMk cId="4080918381" sldId="368"/>
        </pc:sldMkLst>
        <pc:spChg chg="mod">
          <ac:chgData name="Matthew Lancaster" userId="c6508ab9-36e5-4e0a-b485-d26d7a305679" providerId="ADAL" clId="{EBBAF7B2-60A5-48BE-AA45-39A62ED3C89E}" dt="2022-11-05T14:40:14.431" v="975" actId="20577"/>
          <ac:spMkLst>
            <pc:docMk/>
            <pc:sldMk cId="4080918381" sldId="368"/>
            <ac:spMk id="2" creationId="{51D7AA6E-9960-9FDA-C613-72C56D9B4DF2}"/>
          </ac:spMkLst>
        </pc:spChg>
        <pc:spChg chg="mod">
          <ac:chgData name="Matthew Lancaster" userId="c6508ab9-36e5-4e0a-b485-d26d7a305679" providerId="ADAL" clId="{EBBAF7B2-60A5-48BE-AA45-39A62ED3C89E}" dt="2022-11-05T14:25:31.399" v="659" actId="1076"/>
          <ac:spMkLst>
            <pc:docMk/>
            <pc:sldMk cId="4080918381" sldId="368"/>
            <ac:spMk id="7" creationId="{D75D15D5-1EEA-F091-E87B-97F69530FF18}"/>
          </ac:spMkLst>
        </pc:spChg>
        <pc:spChg chg="mod">
          <ac:chgData name="Matthew Lancaster" userId="c6508ab9-36e5-4e0a-b485-d26d7a305679" providerId="ADAL" clId="{EBBAF7B2-60A5-48BE-AA45-39A62ED3C89E}" dt="2022-11-05T14:25:37.155" v="673" actId="20577"/>
          <ac:spMkLst>
            <pc:docMk/>
            <pc:sldMk cId="4080918381" sldId="368"/>
            <ac:spMk id="11" creationId="{198CD8C0-7369-B6B8-06E9-FDBD259EB2AB}"/>
          </ac:spMkLst>
        </pc:spChg>
        <pc:spChg chg="mod">
          <ac:chgData name="Matthew Lancaster" userId="c6508ab9-36e5-4e0a-b485-d26d7a305679" providerId="ADAL" clId="{EBBAF7B2-60A5-48BE-AA45-39A62ED3C89E}" dt="2022-11-05T14:25:58.562" v="678" actId="408"/>
          <ac:spMkLst>
            <pc:docMk/>
            <pc:sldMk cId="4080918381" sldId="368"/>
            <ac:spMk id="15" creationId="{223EB14E-6398-2070-2DD1-3C19892800FF}"/>
          </ac:spMkLst>
        </pc:spChg>
        <pc:spChg chg="mod">
          <ac:chgData name="Matthew Lancaster" userId="c6508ab9-36e5-4e0a-b485-d26d7a305679" providerId="ADAL" clId="{EBBAF7B2-60A5-48BE-AA45-39A62ED3C89E}" dt="2022-11-05T14:25:58.562" v="678" actId="408"/>
          <ac:spMkLst>
            <pc:docMk/>
            <pc:sldMk cId="4080918381" sldId="368"/>
            <ac:spMk id="16" creationId="{5C65B8E0-CD0C-FD3E-8127-EF47BC2A1369}"/>
          </ac:spMkLst>
        </pc:spChg>
        <pc:spChg chg="mod">
          <ac:chgData name="Matthew Lancaster" userId="c6508ab9-36e5-4e0a-b485-d26d7a305679" providerId="ADAL" clId="{EBBAF7B2-60A5-48BE-AA45-39A62ED3C89E}" dt="2022-11-05T14:25:58.562" v="678" actId="408"/>
          <ac:spMkLst>
            <pc:docMk/>
            <pc:sldMk cId="4080918381" sldId="368"/>
            <ac:spMk id="19" creationId="{D512C5A1-CDD8-B88F-A3FE-0BB3A5795834}"/>
          </ac:spMkLst>
        </pc:spChg>
        <pc:spChg chg="mod">
          <ac:chgData name="Matthew Lancaster" userId="c6508ab9-36e5-4e0a-b485-d26d7a305679" providerId="ADAL" clId="{EBBAF7B2-60A5-48BE-AA45-39A62ED3C89E}" dt="2022-11-05T14:25:58.562" v="678" actId="408"/>
          <ac:spMkLst>
            <pc:docMk/>
            <pc:sldMk cId="4080918381" sldId="368"/>
            <ac:spMk id="21" creationId="{E5DF73F9-FBFD-DBBF-62A3-5156D8439466}"/>
          </ac:spMkLst>
        </pc:spChg>
        <pc:spChg chg="del">
          <ac:chgData name="Matthew Lancaster" userId="c6508ab9-36e5-4e0a-b485-d26d7a305679" providerId="ADAL" clId="{EBBAF7B2-60A5-48BE-AA45-39A62ED3C89E}" dt="2022-11-05T14:25:51.895" v="677" actId="478"/>
          <ac:spMkLst>
            <pc:docMk/>
            <pc:sldMk cId="4080918381" sldId="368"/>
            <ac:spMk id="22" creationId="{36B95F7C-DD2C-A50A-A359-E45EFC24D3DF}"/>
          </ac:spMkLst>
        </pc:spChg>
        <pc:picChg chg="add mod">
          <ac:chgData name="Matthew Lancaster" userId="c6508ab9-36e5-4e0a-b485-d26d7a305679" providerId="ADAL" clId="{EBBAF7B2-60A5-48BE-AA45-39A62ED3C89E}" dt="2022-11-05T14:25:44.606" v="676"/>
          <ac:picMkLst>
            <pc:docMk/>
            <pc:sldMk cId="4080918381" sldId="368"/>
            <ac:picMk id="4" creationId="{761A6DA1-16D8-8308-75E6-19CF913D2BF2}"/>
          </ac:picMkLst>
        </pc:picChg>
        <pc:picChg chg="add mod">
          <ac:chgData name="Matthew Lancaster" userId="c6508ab9-36e5-4e0a-b485-d26d7a305679" providerId="ADAL" clId="{EBBAF7B2-60A5-48BE-AA45-39A62ED3C89E}" dt="2022-11-05T14:28:39.737" v="702" actId="1076"/>
          <ac:picMkLst>
            <pc:docMk/>
            <pc:sldMk cId="4080918381" sldId="368"/>
            <ac:picMk id="5" creationId="{C8CF84A1-6B43-8846-96FC-4A669207D194}"/>
          </ac:picMkLst>
        </pc:picChg>
        <pc:picChg chg="del">
          <ac:chgData name="Matthew Lancaster" userId="c6508ab9-36e5-4e0a-b485-d26d7a305679" providerId="ADAL" clId="{EBBAF7B2-60A5-48BE-AA45-39A62ED3C89E}" dt="2022-11-05T14:25:44.353" v="675" actId="478"/>
          <ac:picMkLst>
            <pc:docMk/>
            <pc:sldMk cId="4080918381" sldId="368"/>
            <ac:picMk id="6" creationId="{3A82E882-D95A-C5FC-6987-B3245A813014}"/>
          </ac:picMkLst>
        </pc:picChg>
        <pc:picChg chg="add mod">
          <ac:chgData name="Matthew Lancaster" userId="c6508ab9-36e5-4e0a-b485-d26d7a305679" providerId="ADAL" clId="{EBBAF7B2-60A5-48BE-AA45-39A62ED3C89E}" dt="2022-11-05T14:28:44.115" v="704" actId="1076"/>
          <ac:picMkLst>
            <pc:docMk/>
            <pc:sldMk cId="4080918381" sldId="368"/>
            <ac:picMk id="9" creationId="{04FBA1F0-D2A1-CCCB-10A1-32DE4DA51F03}"/>
          </ac:picMkLst>
        </pc:picChg>
        <pc:picChg chg="add mod">
          <ac:chgData name="Matthew Lancaster" userId="c6508ab9-36e5-4e0a-b485-d26d7a305679" providerId="ADAL" clId="{EBBAF7B2-60A5-48BE-AA45-39A62ED3C89E}" dt="2022-11-05T14:28:41.304" v="703" actId="1076"/>
          <ac:picMkLst>
            <pc:docMk/>
            <pc:sldMk cId="4080918381" sldId="368"/>
            <ac:picMk id="10" creationId="{8F3E8594-7A5A-A886-238B-AE06C2E95CAF}"/>
          </ac:picMkLst>
        </pc:picChg>
        <pc:picChg chg="add mod">
          <ac:chgData name="Matthew Lancaster" userId="c6508ab9-36e5-4e0a-b485-d26d7a305679" providerId="ADAL" clId="{EBBAF7B2-60A5-48BE-AA45-39A62ED3C89E}" dt="2022-11-05T14:28:46.538" v="705" actId="1076"/>
          <ac:picMkLst>
            <pc:docMk/>
            <pc:sldMk cId="4080918381" sldId="368"/>
            <ac:picMk id="13" creationId="{F174BA88-8433-DA35-D609-E58784D8D7E3}"/>
          </ac:picMkLst>
        </pc:picChg>
        <pc:picChg chg="del mod">
          <ac:chgData name="Matthew Lancaster" userId="c6508ab9-36e5-4e0a-b485-d26d7a305679" providerId="ADAL" clId="{EBBAF7B2-60A5-48BE-AA45-39A62ED3C89E}" dt="2022-11-05T14:26:05.370" v="680" actId="478"/>
          <ac:picMkLst>
            <pc:docMk/>
            <pc:sldMk cId="4080918381" sldId="368"/>
            <ac:picMk id="27" creationId="{203D69ED-CBB5-9D9A-EDBA-3479E8AEC489}"/>
          </ac:picMkLst>
        </pc:picChg>
        <pc:picChg chg="del">
          <ac:chgData name="Matthew Lancaster" userId="c6508ab9-36e5-4e0a-b485-d26d7a305679" providerId="ADAL" clId="{EBBAF7B2-60A5-48BE-AA45-39A62ED3C89E}" dt="2022-11-05T14:26:05.370" v="680" actId="478"/>
          <ac:picMkLst>
            <pc:docMk/>
            <pc:sldMk cId="4080918381" sldId="368"/>
            <ac:picMk id="38" creationId="{36F19296-580E-D2AB-9797-1D73D963F816}"/>
          </ac:picMkLst>
        </pc:picChg>
        <pc:picChg chg="del">
          <ac:chgData name="Matthew Lancaster" userId="c6508ab9-36e5-4e0a-b485-d26d7a305679" providerId="ADAL" clId="{EBBAF7B2-60A5-48BE-AA45-39A62ED3C89E}" dt="2022-11-05T14:26:05.370" v="680" actId="478"/>
          <ac:picMkLst>
            <pc:docMk/>
            <pc:sldMk cId="4080918381" sldId="368"/>
            <ac:picMk id="40" creationId="{B5DDF963-687B-9634-D0F0-AD456DC74B72}"/>
          </ac:picMkLst>
        </pc:picChg>
        <pc:picChg chg="del">
          <ac:chgData name="Matthew Lancaster" userId="c6508ab9-36e5-4e0a-b485-d26d7a305679" providerId="ADAL" clId="{EBBAF7B2-60A5-48BE-AA45-39A62ED3C89E}" dt="2022-11-05T14:26:06.753" v="681" actId="478"/>
          <ac:picMkLst>
            <pc:docMk/>
            <pc:sldMk cId="4080918381" sldId="368"/>
            <ac:picMk id="42" creationId="{DD369128-DF63-B405-C440-14624EBAE619}"/>
          </ac:picMkLst>
        </pc:picChg>
        <pc:picChg chg="del">
          <ac:chgData name="Matthew Lancaster" userId="c6508ab9-36e5-4e0a-b485-d26d7a305679" providerId="ADAL" clId="{EBBAF7B2-60A5-48BE-AA45-39A62ED3C89E}" dt="2022-11-05T14:26:05.370" v="680" actId="478"/>
          <ac:picMkLst>
            <pc:docMk/>
            <pc:sldMk cId="4080918381" sldId="368"/>
            <ac:picMk id="44" creationId="{A7A13BF4-75C7-E5D0-8E24-F0693D711FEA}"/>
          </ac:picMkLst>
        </pc:picChg>
        <pc:picChg chg="del">
          <ac:chgData name="Matthew Lancaster" userId="c6508ab9-36e5-4e0a-b485-d26d7a305679" providerId="ADAL" clId="{EBBAF7B2-60A5-48BE-AA45-39A62ED3C89E}" dt="2022-11-05T14:25:51.895" v="677" actId="478"/>
          <ac:picMkLst>
            <pc:docMk/>
            <pc:sldMk cId="4080918381" sldId="368"/>
            <ac:picMk id="46" creationId="{D56CA07D-7C3F-9EFD-281A-E6A32C43B5DA}"/>
          </ac:picMkLst>
        </pc:picChg>
      </pc:sldChg>
      <pc:sldChg chg="delSp modSp add mod modTransition">
        <pc:chgData name="Matthew Lancaster" userId="c6508ab9-36e5-4e0a-b485-d26d7a305679" providerId="ADAL" clId="{EBBAF7B2-60A5-48BE-AA45-39A62ED3C89E}" dt="2022-11-05T14:40:08.479" v="967" actId="20577"/>
        <pc:sldMkLst>
          <pc:docMk/>
          <pc:sldMk cId="2668874978" sldId="370"/>
        </pc:sldMkLst>
        <pc:spChg chg="mod">
          <ac:chgData name="Matthew Lancaster" userId="c6508ab9-36e5-4e0a-b485-d26d7a305679" providerId="ADAL" clId="{EBBAF7B2-60A5-48BE-AA45-39A62ED3C89E}" dt="2022-11-05T14:40:08.479" v="967" actId="20577"/>
          <ac:spMkLst>
            <pc:docMk/>
            <pc:sldMk cId="2668874978" sldId="370"/>
            <ac:spMk id="2" creationId="{51D7AA6E-9960-9FDA-C613-72C56D9B4DF2}"/>
          </ac:spMkLst>
        </pc:spChg>
        <pc:spChg chg="mod">
          <ac:chgData name="Matthew Lancaster" userId="c6508ab9-36e5-4e0a-b485-d26d7a305679" providerId="ADAL" clId="{EBBAF7B2-60A5-48BE-AA45-39A62ED3C89E}" dt="2022-11-05T14:34:18.459" v="758" actId="2711"/>
          <ac:spMkLst>
            <pc:docMk/>
            <pc:sldMk cId="2668874978" sldId="370"/>
            <ac:spMk id="15" creationId="{223EB14E-6398-2070-2DD1-3C19892800FF}"/>
          </ac:spMkLst>
        </pc:spChg>
        <pc:picChg chg="del">
          <ac:chgData name="Matthew Lancaster" userId="c6508ab9-36e5-4e0a-b485-d26d7a305679" providerId="ADAL" clId="{EBBAF7B2-60A5-48BE-AA45-39A62ED3C89E}" dt="2022-11-05T14:30:00.421" v="707" actId="478"/>
          <ac:picMkLst>
            <pc:docMk/>
            <pc:sldMk cId="2668874978" sldId="370"/>
            <ac:picMk id="5" creationId="{C8CF84A1-6B43-8846-96FC-4A669207D194}"/>
          </ac:picMkLst>
        </pc:picChg>
      </pc:sldChg>
      <pc:sldChg chg="delSp modSp add mod modTransition">
        <pc:chgData name="Matthew Lancaster" userId="c6508ab9-36e5-4e0a-b485-d26d7a305679" providerId="ADAL" clId="{EBBAF7B2-60A5-48BE-AA45-39A62ED3C89E}" dt="2022-11-05T14:40:01.909" v="959" actId="20577"/>
        <pc:sldMkLst>
          <pc:docMk/>
          <pc:sldMk cId="2595633709" sldId="371"/>
        </pc:sldMkLst>
        <pc:spChg chg="mod">
          <ac:chgData name="Matthew Lancaster" userId="c6508ab9-36e5-4e0a-b485-d26d7a305679" providerId="ADAL" clId="{EBBAF7B2-60A5-48BE-AA45-39A62ED3C89E}" dt="2022-11-05T14:40:01.909" v="959" actId="20577"/>
          <ac:spMkLst>
            <pc:docMk/>
            <pc:sldMk cId="2595633709" sldId="371"/>
            <ac:spMk id="2" creationId="{51D7AA6E-9960-9FDA-C613-72C56D9B4DF2}"/>
          </ac:spMkLst>
        </pc:spChg>
        <pc:spChg chg="mod">
          <ac:chgData name="Matthew Lancaster" userId="c6508ab9-36e5-4e0a-b485-d26d7a305679" providerId="ADAL" clId="{EBBAF7B2-60A5-48BE-AA45-39A62ED3C89E}" dt="2022-11-05T14:36:54.634" v="858" actId="20577"/>
          <ac:spMkLst>
            <pc:docMk/>
            <pc:sldMk cId="2595633709" sldId="371"/>
            <ac:spMk id="16" creationId="{5C65B8E0-CD0C-FD3E-8127-EF47BC2A1369}"/>
          </ac:spMkLst>
        </pc:spChg>
        <pc:picChg chg="del">
          <ac:chgData name="Matthew Lancaster" userId="c6508ab9-36e5-4e0a-b485-d26d7a305679" providerId="ADAL" clId="{EBBAF7B2-60A5-48BE-AA45-39A62ED3C89E}" dt="2022-11-05T14:30:57.744" v="716" actId="478"/>
          <ac:picMkLst>
            <pc:docMk/>
            <pc:sldMk cId="2595633709" sldId="371"/>
            <ac:picMk id="10" creationId="{8F3E8594-7A5A-A886-238B-AE06C2E95CAF}"/>
          </ac:picMkLst>
        </pc:picChg>
      </pc:sldChg>
      <pc:sldChg chg="delSp modSp add mod modTransition">
        <pc:chgData name="Matthew Lancaster" userId="c6508ab9-36e5-4e0a-b485-d26d7a305679" providerId="ADAL" clId="{EBBAF7B2-60A5-48BE-AA45-39A62ED3C89E}" dt="2022-11-05T14:39:52.933" v="951" actId="20577"/>
        <pc:sldMkLst>
          <pc:docMk/>
          <pc:sldMk cId="3479831905" sldId="372"/>
        </pc:sldMkLst>
        <pc:spChg chg="mod">
          <ac:chgData name="Matthew Lancaster" userId="c6508ab9-36e5-4e0a-b485-d26d7a305679" providerId="ADAL" clId="{EBBAF7B2-60A5-48BE-AA45-39A62ED3C89E}" dt="2022-11-05T14:39:52.933" v="951" actId="20577"/>
          <ac:spMkLst>
            <pc:docMk/>
            <pc:sldMk cId="3479831905" sldId="372"/>
            <ac:spMk id="2" creationId="{51D7AA6E-9960-9FDA-C613-72C56D9B4DF2}"/>
          </ac:spMkLst>
        </pc:spChg>
        <pc:spChg chg="mod">
          <ac:chgData name="Matthew Lancaster" userId="c6508ab9-36e5-4e0a-b485-d26d7a305679" providerId="ADAL" clId="{EBBAF7B2-60A5-48BE-AA45-39A62ED3C89E}" dt="2022-11-05T14:33:34.025" v="751" actId="113"/>
          <ac:spMkLst>
            <pc:docMk/>
            <pc:sldMk cId="3479831905" sldId="372"/>
            <ac:spMk id="19" creationId="{D512C5A1-CDD8-B88F-A3FE-0BB3A5795834}"/>
          </ac:spMkLst>
        </pc:spChg>
        <pc:picChg chg="del">
          <ac:chgData name="Matthew Lancaster" userId="c6508ab9-36e5-4e0a-b485-d26d7a305679" providerId="ADAL" clId="{EBBAF7B2-60A5-48BE-AA45-39A62ED3C89E}" dt="2022-11-05T14:32:05.892" v="722" actId="478"/>
          <ac:picMkLst>
            <pc:docMk/>
            <pc:sldMk cId="3479831905" sldId="372"/>
            <ac:picMk id="9" creationId="{04FBA1F0-D2A1-CCCB-10A1-32DE4DA51F03}"/>
          </ac:picMkLst>
        </pc:picChg>
      </pc:sldChg>
      <pc:sldChg chg="delSp modSp add mod modTransition">
        <pc:chgData name="Matthew Lancaster" userId="c6508ab9-36e5-4e0a-b485-d26d7a305679" providerId="ADAL" clId="{EBBAF7B2-60A5-48BE-AA45-39A62ED3C89E}" dt="2022-11-05T14:39:43.513" v="941" actId="20577"/>
        <pc:sldMkLst>
          <pc:docMk/>
          <pc:sldMk cId="1044667671" sldId="373"/>
        </pc:sldMkLst>
        <pc:spChg chg="mod">
          <ac:chgData name="Matthew Lancaster" userId="c6508ab9-36e5-4e0a-b485-d26d7a305679" providerId="ADAL" clId="{EBBAF7B2-60A5-48BE-AA45-39A62ED3C89E}" dt="2022-11-05T14:39:43.513" v="941" actId="20577"/>
          <ac:spMkLst>
            <pc:docMk/>
            <pc:sldMk cId="1044667671" sldId="373"/>
            <ac:spMk id="2" creationId="{51D7AA6E-9960-9FDA-C613-72C56D9B4DF2}"/>
          </ac:spMkLst>
        </pc:spChg>
        <pc:spChg chg="mod">
          <ac:chgData name="Matthew Lancaster" userId="c6508ab9-36e5-4e0a-b485-d26d7a305679" providerId="ADAL" clId="{EBBAF7B2-60A5-48BE-AA45-39A62ED3C89E}" dt="2022-11-05T14:37:21.629" v="915" actId="20577"/>
          <ac:spMkLst>
            <pc:docMk/>
            <pc:sldMk cId="1044667671" sldId="373"/>
            <ac:spMk id="21" creationId="{E5DF73F9-FBFD-DBBF-62A3-5156D8439466}"/>
          </ac:spMkLst>
        </pc:spChg>
        <pc:picChg chg="del">
          <ac:chgData name="Matthew Lancaster" userId="c6508ab9-36e5-4e0a-b485-d26d7a305679" providerId="ADAL" clId="{EBBAF7B2-60A5-48BE-AA45-39A62ED3C89E}" dt="2022-11-05T14:34:26.383" v="760" actId="478"/>
          <ac:picMkLst>
            <pc:docMk/>
            <pc:sldMk cId="1044667671" sldId="373"/>
            <ac:picMk id="13" creationId="{F174BA88-8433-DA35-D609-E58784D8D7E3}"/>
          </ac:picMkLst>
        </pc:picChg>
      </pc:sldChg>
      <pc:sldChg chg="addSp delSp modSp add mod modNotesTx">
        <pc:chgData name="Matthew Lancaster" userId="c6508ab9-36e5-4e0a-b485-d26d7a305679" providerId="ADAL" clId="{EBBAF7B2-60A5-48BE-AA45-39A62ED3C89E}" dt="2022-11-06T15:39:01.899" v="1899" actId="20577"/>
        <pc:sldMkLst>
          <pc:docMk/>
          <pc:sldMk cId="1230117308" sldId="375"/>
        </pc:sldMkLst>
        <pc:spChg chg="del mod">
          <ac:chgData name="Matthew Lancaster" userId="c6508ab9-36e5-4e0a-b485-d26d7a305679" providerId="ADAL" clId="{EBBAF7B2-60A5-48BE-AA45-39A62ED3C89E}" dt="2022-11-05T15:09:52.613" v="1037" actId="478"/>
          <ac:spMkLst>
            <pc:docMk/>
            <pc:sldMk cId="1230117308" sldId="375"/>
            <ac:spMk id="5" creationId="{C03E417F-D098-C673-10AA-A8EEE12792F0}"/>
          </ac:spMkLst>
        </pc:spChg>
        <pc:spChg chg="mod">
          <ac:chgData name="Matthew Lancaster" userId="c6508ab9-36e5-4e0a-b485-d26d7a305679" providerId="ADAL" clId="{EBBAF7B2-60A5-48BE-AA45-39A62ED3C89E}" dt="2022-11-05T15:14:35.657" v="1095" actId="20577"/>
          <ac:spMkLst>
            <pc:docMk/>
            <pc:sldMk cId="1230117308" sldId="375"/>
            <ac:spMk id="13" creationId="{D9899FD8-080F-1A17-F2CD-B2198D1E9A9E}"/>
          </ac:spMkLst>
        </pc:spChg>
        <pc:spChg chg="del mod">
          <ac:chgData name="Matthew Lancaster" userId="c6508ab9-36e5-4e0a-b485-d26d7a305679" providerId="ADAL" clId="{EBBAF7B2-60A5-48BE-AA45-39A62ED3C89E}" dt="2022-11-05T15:09:50.781" v="1035" actId="478"/>
          <ac:spMkLst>
            <pc:docMk/>
            <pc:sldMk cId="1230117308" sldId="375"/>
            <ac:spMk id="16" creationId="{2E6005FC-1C56-2C25-7640-D92D49EEFFC4}"/>
          </ac:spMkLst>
        </pc:spChg>
        <pc:picChg chg="del">
          <ac:chgData name="Matthew Lancaster" userId="c6508ab9-36e5-4e0a-b485-d26d7a305679" providerId="ADAL" clId="{EBBAF7B2-60A5-48BE-AA45-39A62ED3C89E}" dt="2022-11-05T15:09:48.986" v="1032" actId="478"/>
          <ac:picMkLst>
            <pc:docMk/>
            <pc:sldMk cId="1230117308" sldId="375"/>
            <ac:picMk id="2" creationId="{8E721F7A-2825-411B-946D-C4245EC37C19}"/>
          </ac:picMkLst>
        </pc:picChg>
        <pc:picChg chg="del">
          <ac:chgData name="Matthew Lancaster" userId="c6508ab9-36e5-4e0a-b485-d26d7a305679" providerId="ADAL" clId="{EBBAF7B2-60A5-48BE-AA45-39A62ED3C89E}" dt="2022-11-05T15:09:48.256" v="1031" actId="478"/>
          <ac:picMkLst>
            <pc:docMk/>
            <pc:sldMk cId="1230117308" sldId="375"/>
            <ac:picMk id="4" creationId="{27A25237-F478-E3A1-A03C-9D301788165E}"/>
          </ac:picMkLst>
        </pc:picChg>
        <pc:picChg chg="del">
          <ac:chgData name="Matthew Lancaster" userId="c6508ab9-36e5-4e0a-b485-d26d7a305679" providerId="ADAL" clId="{EBBAF7B2-60A5-48BE-AA45-39A62ED3C89E}" dt="2022-11-05T15:09:47.506" v="1030" actId="478"/>
          <ac:picMkLst>
            <pc:docMk/>
            <pc:sldMk cId="1230117308" sldId="375"/>
            <ac:picMk id="6" creationId="{98B21485-56FB-59EF-B4B8-8773632DF577}"/>
          </ac:picMkLst>
        </pc:picChg>
        <pc:picChg chg="add del mod">
          <ac:chgData name="Matthew Lancaster" userId="c6508ab9-36e5-4e0a-b485-d26d7a305679" providerId="ADAL" clId="{EBBAF7B2-60A5-48BE-AA45-39A62ED3C89E}" dt="2022-11-05T15:19:47.468" v="1148" actId="478"/>
          <ac:picMkLst>
            <pc:docMk/>
            <pc:sldMk cId="1230117308" sldId="375"/>
            <ac:picMk id="8" creationId="{CEB259EC-A1BC-411B-B9B5-1437A4B5CE8B}"/>
          </ac:picMkLst>
        </pc:picChg>
        <pc:picChg chg="add del mod">
          <ac:chgData name="Matthew Lancaster" userId="c6508ab9-36e5-4e0a-b485-d26d7a305679" providerId="ADAL" clId="{EBBAF7B2-60A5-48BE-AA45-39A62ED3C89E}" dt="2022-11-05T15:18:34.037" v="1137" actId="21"/>
          <ac:picMkLst>
            <pc:docMk/>
            <pc:sldMk cId="1230117308" sldId="375"/>
            <ac:picMk id="10" creationId="{ABB50D30-94A2-50A2-E18C-230B6BBEB75E}"/>
          </ac:picMkLst>
        </pc:picChg>
        <pc:picChg chg="add mod">
          <ac:chgData name="Matthew Lancaster" userId="c6508ab9-36e5-4e0a-b485-d26d7a305679" providerId="ADAL" clId="{EBBAF7B2-60A5-48BE-AA45-39A62ED3C89E}" dt="2022-11-05T15:20:17.695" v="1153" actId="1076"/>
          <ac:picMkLst>
            <pc:docMk/>
            <pc:sldMk cId="1230117308" sldId="375"/>
            <ac:picMk id="11" creationId="{D875E5A1-F646-4623-EA21-611A85F26A53}"/>
          </ac:picMkLst>
        </pc:picChg>
      </pc:sldChg>
      <pc:sldChg chg="addSp delSp modSp add del mod">
        <pc:chgData name="Matthew Lancaster" userId="c6508ab9-36e5-4e0a-b485-d26d7a305679" providerId="ADAL" clId="{EBBAF7B2-60A5-48BE-AA45-39A62ED3C89E}" dt="2022-11-05T15:20:30.912" v="1155" actId="47"/>
        <pc:sldMkLst>
          <pc:docMk/>
          <pc:sldMk cId="1749976114" sldId="376"/>
        </pc:sldMkLst>
        <pc:picChg chg="mod modCrop">
          <ac:chgData name="Matthew Lancaster" userId="c6508ab9-36e5-4e0a-b485-d26d7a305679" providerId="ADAL" clId="{EBBAF7B2-60A5-48BE-AA45-39A62ED3C89E}" dt="2022-11-05T15:12:30.808" v="1073" actId="732"/>
          <ac:picMkLst>
            <pc:docMk/>
            <pc:sldMk cId="1749976114" sldId="376"/>
            <ac:picMk id="2" creationId="{834EE456-D4F9-F2C9-9B76-DC0D17220E81}"/>
          </ac:picMkLst>
        </pc:picChg>
        <pc:picChg chg="add del mod">
          <ac:chgData name="Matthew Lancaster" userId="c6508ab9-36e5-4e0a-b485-d26d7a305679" providerId="ADAL" clId="{EBBAF7B2-60A5-48BE-AA45-39A62ED3C89E}" dt="2022-11-05T15:11:18.718" v="1054" actId="21"/>
          <ac:picMkLst>
            <pc:docMk/>
            <pc:sldMk cId="1749976114" sldId="376"/>
            <ac:picMk id="5" creationId="{BD81086F-FF1B-7F99-EE25-7D3AD50BC046}"/>
          </ac:picMkLst>
        </pc:picChg>
        <pc:picChg chg="add mod modCrop">
          <ac:chgData name="Matthew Lancaster" userId="c6508ab9-36e5-4e0a-b485-d26d7a305679" providerId="ADAL" clId="{EBBAF7B2-60A5-48BE-AA45-39A62ED3C89E}" dt="2022-11-05T15:12:21.421" v="1072" actId="732"/>
          <ac:picMkLst>
            <pc:docMk/>
            <pc:sldMk cId="1749976114" sldId="376"/>
            <ac:picMk id="6" creationId="{5EED2527-3615-7E1B-4E20-76A4E91DE22C}"/>
          </ac:picMkLst>
        </pc:picChg>
      </pc:sldChg>
      <pc:sldChg chg="modSp add del mod">
        <pc:chgData name="Matthew Lancaster" userId="c6508ab9-36e5-4e0a-b485-d26d7a305679" providerId="ADAL" clId="{EBBAF7B2-60A5-48BE-AA45-39A62ED3C89E}" dt="2022-11-05T15:20:30.912" v="1155" actId="47"/>
        <pc:sldMkLst>
          <pc:docMk/>
          <pc:sldMk cId="3753465854" sldId="377"/>
        </pc:sldMkLst>
        <pc:picChg chg="mod modCrop">
          <ac:chgData name="Matthew Lancaster" userId="c6508ab9-36e5-4e0a-b485-d26d7a305679" providerId="ADAL" clId="{EBBAF7B2-60A5-48BE-AA45-39A62ED3C89E}" dt="2022-11-05T15:13:11.554" v="1087" actId="732"/>
          <ac:picMkLst>
            <pc:docMk/>
            <pc:sldMk cId="3753465854" sldId="377"/>
            <ac:picMk id="6" creationId="{5EED2527-3615-7E1B-4E20-76A4E91DE22C}"/>
          </ac:picMkLst>
        </pc:picChg>
      </pc:sldChg>
      <pc:sldChg chg="modSp add del mod">
        <pc:chgData name="Matthew Lancaster" userId="c6508ab9-36e5-4e0a-b485-d26d7a305679" providerId="ADAL" clId="{EBBAF7B2-60A5-48BE-AA45-39A62ED3C89E}" dt="2022-11-05T15:20:30.912" v="1155" actId="47"/>
        <pc:sldMkLst>
          <pc:docMk/>
          <pc:sldMk cId="873789538" sldId="378"/>
        </pc:sldMkLst>
        <pc:picChg chg="mod modCrop">
          <ac:chgData name="Matthew Lancaster" userId="c6508ab9-36e5-4e0a-b485-d26d7a305679" providerId="ADAL" clId="{EBBAF7B2-60A5-48BE-AA45-39A62ED3C89E}" dt="2022-11-05T15:13:41.302" v="1093" actId="732"/>
          <ac:picMkLst>
            <pc:docMk/>
            <pc:sldMk cId="873789538" sldId="378"/>
            <ac:picMk id="6" creationId="{5EED2527-3615-7E1B-4E20-76A4E91DE22C}"/>
          </ac:picMkLst>
        </pc:picChg>
      </pc:sldChg>
      <pc:sldChg chg="addSp delSp modSp add mod modTransition modNotesTx">
        <pc:chgData name="Matthew Lancaster" userId="c6508ab9-36e5-4e0a-b485-d26d7a305679" providerId="ADAL" clId="{EBBAF7B2-60A5-48BE-AA45-39A62ED3C89E}" dt="2022-11-06T18:30:28.349" v="2122" actId="20577"/>
        <pc:sldMkLst>
          <pc:docMk/>
          <pc:sldMk cId="3059609514" sldId="379"/>
        </pc:sldMkLst>
        <pc:spChg chg="mod">
          <ac:chgData name="Matthew Lancaster" userId="c6508ab9-36e5-4e0a-b485-d26d7a305679" providerId="ADAL" clId="{EBBAF7B2-60A5-48BE-AA45-39A62ED3C89E}" dt="2022-11-05T15:41:48.490" v="1368" actId="1076"/>
          <ac:spMkLst>
            <pc:docMk/>
            <pc:sldMk cId="3059609514" sldId="379"/>
            <ac:spMk id="9" creationId="{FE13BC48-748B-B800-2AB5-80F9284F2328}"/>
          </ac:spMkLst>
        </pc:spChg>
        <pc:spChg chg="del">
          <ac:chgData name="Matthew Lancaster" userId="c6508ab9-36e5-4e0a-b485-d26d7a305679" providerId="ADAL" clId="{EBBAF7B2-60A5-48BE-AA45-39A62ED3C89E}" dt="2022-11-05T15:16:10.571" v="1112" actId="478"/>
          <ac:spMkLst>
            <pc:docMk/>
            <pc:sldMk cId="3059609514" sldId="379"/>
            <ac:spMk id="16" creationId="{2E6005FC-1C56-2C25-7640-D92D49EEFFC4}"/>
          </ac:spMkLst>
        </pc:spChg>
        <pc:picChg chg="add del mod">
          <ac:chgData name="Matthew Lancaster" userId="c6508ab9-36e5-4e0a-b485-d26d7a305679" providerId="ADAL" clId="{EBBAF7B2-60A5-48BE-AA45-39A62ED3C89E}" dt="2022-11-05T15:17:24.295" v="1126"/>
          <ac:picMkLst>
            <pc:docMk/>
            <pc:sldMk cId="3059609514" sldId="379"/>
            <ac:picMk id="2" creationId="{3234946F-E7A5-9526-D19D-ECF452F98324}"/>
          </ac:picMkLst>
        </pc:picChg>
        <pc:picChg chg="mod">
          <ac:chgData name="Matthew Lancaster" userId="c6508ab9-36e5-4e0a-b485-d26d7a305679" providerId="ADAL" clId="{EBBAF7B2-60A5-48BE-AA45-39A62ED3C89E}" dt="2022-11-05T15:17:17.772" v="1124" actId="1076"/>
          <ac:picMkLst>
            <pc:docMk/>
            <pc:sldMk cId="3059609514" sldId="379"/>
            <ac:picMk id="4" creationId="{27A25237-F478-E3A1-A03C-9D301788165E}"/>
          </ac:picMkLst>
        </pc:picChg>
        <pc:picChg chg="del">
          <ac:chgData name="Matthew Lancaster" userId="c6508ab9-36e5-4e0a-b485-d26d7a305679" providerId="ADAL" clId="{EBBAF7B2-60A5-48BE-AA45-39A62ED3C89E}" dt="2022-11-05T15:16:01.811" v="1108" actId="478"/>
          <ac:picMkLst>
            <pc:docMk/>
            <pc:sldMk cId="3059609514" sldId="379"/>
            <ac:picMk id="6" creationId="{98B21485-56FB-59EF-B4B8-8773632DF577}"/>
          </ac:picMkLst>
        </pc:picChg>
      </pc:sldChg>
      <pc:sldChg chg="addSp delSp modSp add mod modTransition modNotesTx">
        <pc:chgData name="Matthew Lancaster" userId="c6508ab9-36e5-4e0a-b485-d26d7a305679" providerId="ADAL" clId="{EBBAF7B2-60A5-48BE-AA45-39A62ED3C89E}" dt="2022-11-06T18:30:37.005" v="2150" actId="20577"/>
        <pc:sldMkLst>
          <pc:docMk/>
          <pc:sldMk cId="3600228609" sldId="380"/>
        </pc:sldMkLst>
        <pc:spChg chg="del">
          <ac:chgData name="Matthew Lancaster" userId="c6508ab9-36e5-4e0a-b485-d26d7a305679" providerId="ADAL" clId="{EBBAF7B2-60A5-48BE-AA45-39A62ED3C89E}" dt="2022-11-05T15:17:30.364" v="1128" actId="478"/>
          <ac:spMkLst>
            <pc:docMk/>
            <pc:sldMk cId="3600228609" sldId="380"/>
            <ac:spMk id="7" creationId="{D75D15D5-1EEA-F091-E87B-97F69530FF18}"/>
          </ac:spMkLst>
        </pc:spChg>
        <pc:spChg chg="mod">
          <ac:chgData name="Matthew Lancaster" userId="c6508ab9-36e5-4e0a-b485-d26d7a305679" providerId="ADAL" clId="{EBBAF7B2-60A5-48BE-AA45-39A62ED3C89E}" dt="2022-11-05T15:42:04.326" v="1386" actId="1076"/>
          <ac:spMkLst>
            <pc:docMk/>
            <pc:sldMk cId="3600228609" sldId="380"/>
            <ac:spMk id="9" creationId="{FE13BC48-748B-B800-2AB5-80F9284F2328}"/>
          </ac:spMkLst>
        </pc:spChg>
        <pc:spChg chg="del">
          <ac:chgData name="Matthew Lancaster" userId="c6508ab9-36e5-4e0a-b485-d26d7a305679" providerId="ADAL" clId="{EBBAF7B2-60A5-48BE-AA45-39A62ED3C89E}" dt="2022-11-05T15:17:36.993" v="1129" actId="478"/>
          <ac:spMkLst>
            <pc:docMk/>
            <pc:sldMk cId="3600228609" sldId="380"/>
            <ac:spMk id="13" creationId="{D9899FD8-080F-1A17-F2CD-B2198D1E9A9E}"/>
          </ac:spMkLst>
        </pc:spChg>
        <pc:picChg chg="add mod modCrop">
          <ac:chgData name="Matthew Lancaster" userId="c6508ab9-36e5-4e0a-b485-d26d7a305679" providerId="ADAL" clId="{EBBAF7B2-60A5-48BE-AA45-39A62ED3C89E}" dt="2022-11-05T15:49:46.970" v="1519" actId="732"/>
          <ac:picMkLst>
            <pc:docMk/>
            <pc:sldMk cId="3600228609" sldId="380"/>
            <ac:picMk id="2" creationId="{F66B2A25-2E65-4B15-8C6A-48EC63EC877F}"/>
          </ac:picMkLst>
        </pc:picChg>
        <pc:picChg chg="mod">
          <ac:chgData name="Matthew Lancaster" userId="c6508ab9-36e5-4e0a-b485-d26d7a305679" providerId="ADAL" clId="{EBBAF7B2-60A5-48BE-AA45-39A62ED3C89E}" dt="2022-11-05T15:26:15.028" v="1214"/>
          <ac:picMkLst>
            <pc:docMk/>
            <pc:sldMk cId="3600228609" sldId="380"/>
            <ac:picMk id="4" creationId="{27A25237-F478-E3A1-A03C-9D301788165E}"/>
          </ac:picMkLst>
        </pc:picChg>
        <pc:picChg chg="del">
          <ac:chgData name="Matthew Lancaster" userId="c6508ab9-36e5-4e0a-b485-d26d7a305679" providerId="ADAL" clId="{EBBAF7B2-60A5-48BE-AA45-39A62ED3C89E}" dt="2022-11-05T15:17:38.035" v="1130" actId="478"/>
          <ac:picMkLst>
            <pc:docMk/>
            <pc:sldMk cId="3600228609" sldId="380"/>
            <ac:picMk id="14" creationId="{369D4E4D-F296-877E-8095-662B8F799093}"/>
          </ac:picMkLst>
        </pc:picChg>
      </pc:sldChg>
      <pc:sldChg chg="addSp delSp modSp add mod modTransition modShow modNotesTx">
        <pc:chgData name="Matthew Lancaster" userId="c6508ab9-36e5-4e0a-b485-d26d7a305679" providerId="ADAL" clId="{EBBAF7B2-60A5-48BE-AA45-39A62ED3C89E}" dt="2022-11-06T18:43:55.375" v="2741" actId="729"/>
        <pc:sldMkLst>
          <pc:docMk/>
          <pc:sldMk cId="1047511016" sldId="381"/>
        </pc:sldMkLst>
        <pc:spChg chg="add mod">
          <ac:chgData name="Matthew Lancaster" userId="c6508ab9-36e5-4e0a-b485-d26d7a305679" providerId="ADAL" clId="{EBBAF7B2-60A5-48BE-AA45-39A62ED3C89E}" dt="2022-11-05T15:46:08.078" v="1480"/>
          <ac:spMkLst>
            <pc:docMk/>
            <pc:sldMk cId="1047511016" sldId="381"/>
            <ac:spMk id="2" creationId="{699061D9-2060-3DC2-1F3B-2F3AC249A69F}"/>
          </ac:spMkLst>
        </pc:spChg>
        <pc:spChg chg="del">
          <ac:chgData name="Matthew Lancaster" userId="c6508ab9-36e5-4e0a-b485-d26d7a305679" providerId="ADAL" clId="{EBBAF7B2-60A5-48BE-AA45-39A62ED3C89E}" dt="2022-11-05T15:20:42.457" v="1156" actId="478"/>
          <ac:spMkLst>
            <pc:docMk/>
            <pc:sldMk cId="1047511016" sldId="381"/>
            <ac:spMk id="7" creationId="{D75D15D5-1EEA-F091-E87B-97F69530FF18}"/>
          </ac:spMkLst>
        </pc:spChg>
        <pc:spChg chg="del">
          <ac:chgData name="Matthew Lancaster" userId="c6508ab9-36e5-4e0a-b485-d26d7a305679" providerId="ADAL" clId="{EBBAF7B2-60A5-48BE-AA45-39A62ED3C89E}" dt="2022-11-05T15:20:44.700" v="1157" actId="478"/>
          <ac:spMkLst>
            <pc:docMk/>
            <pc:sldMk cId="1047511016" sldId="381"/>
            <ac:spMk id="13" creationId="{D9899FD8-080F-1A17-F2CD-B2198D1E9A9E}"/>
          </ac:spMkLst>
        </pc:spChg>
        <pc:spChg chg="del">
          <ac:chgData name="Matthew Lancaster" userId="c6508ab9-36e5-4e0a-b485-d26d7a305679" providerId="ADAL" clId="{EBBAF7B2-60A5-48BE-AA45-39A62ED3C89E}" dt="2022-11-05T15:46:07.155" v="1479" actId="21"/>
          <ac:spMkLst>
            <pc:docMk/>
            <pc:sldMk cId="1047511016" sldId="381"/>
            <ac:spMk id="17" creationId="{87F031D6-4273-47FF-AFB1-AE9535756C37}"/>
          </ac:spMkLst>
        </pc:spChg>
        <pc:picChg chg="mod">
          <ac:chgData name="Matthew Lancaster" userId="c6508ab9-36e5-4e0a-b485-d26d7a305679" providerId="ADAL" clId="{EBBAF7B2-60A5-48BE-AA45-39A62ED3C89E}" dt="2022-11-05T15:20:54.437" v="1162" actId="14100"/>
          <ac:picMkLst>
            <pc:docMk/>
            <pc:sldMk cId="1047511016" sldId="381"/>
            <ac:picMk id="11" creationId="{D875E5A1-F646-4623-EA21-611A85F26A53}"/>
          </ac:picMkLst>
        </pc:picChg>
        <pc:picChg chg="del">
          <ac:chgData name="Matthew Lancaster" userId="c6508ab9-36e5-4e0a-b485-d26d7a305679" providerId="ADAL" clId="{EBBAF7B2-60A5-48BE-AA45-39A62ED3C89E}" dt="2022-11-05T15:20:45.489" v="1158" actId="478"/>
          <ac:picMkLst>
            <pc:docMk/>
            <pc:sldMk cId="1047511016" sldId="381"/>
            <ac:picMk id="14" creationId="{369D4E4D-F296-877E-8095-662B8F799093}"/>
          </ac:picMkLst>
        </pc:picChg>
      </pc:sldChg>
      <pc:sldChg chg="addSp delSp modSp add mod modNotesTx">
        <pc:chgData name="Matthew Lancaster" userId="c6508ab9-36e5-4e0a-b485-d26d7a305679" providerId="ADAL" clId="{EBBAF7B2-60A5-48BE-AA45-39A62ED3C89E}" dt="2022-11-06T18:40:36.233" v="2708" actId="732"/>
        <pc:sldMkLst>
          <pc:docMk/>
          <pc:sldMk cId="1383475330" sldId="382"/>
        </pc:sldMkLst>
        <pc:spChg chg="del">
          <ac:chgData name="Matthew Lancaster" userId="c6508ab9-36e5-4e0a-b485-d26d7a305679" providerId="ADAL" clId="{EBBAF7B2-60A5-48BE-AA45-39A62ED3C89E}" dt="2022-11-05T15:23:14.397" v="1187" actId="478"/>
          <ac:spMkLst>
            <pc:docMk/>
            <pc:sldMk cId="1383475330" sldId="382"/>
            <ac:spMk id="12" creationId="{99675179-BA43-4AB6-AB90-19290A5314F8}"/>
          </ac:spMkLst>
        </pc:spChg>
        <pc:picChg chg="add del mod">
          <ac:chgData name="Matthew Lancaster" userId="c6508ab9-36e5-4e0a-b485-d26d7a305679" providerId="ADAL" clId="{EBBAF7B2-60A5-48BE-AA45-39A62ED3C89E}" dt="2022-11-05T15:22:41.573" v="1181" actId="21"/>
          <ac:picMkLst>
            <pc:docMk/>
            <pc:sldMk cId="1383475330" sldId="382"/>
            <ac:picMk id="2" creationId="{A76976B1-2528-3A53-BCD6-61A51BD94D3D}"/>
          </ac:picMkLst>
        </pc:picChg>
        <pc:picChg chg="add mod modCrop">
          <ac:chgData name="Matthew Lancaster" userId="c6508ab9-36e5-4e0a-b485-d26d7a305679" providerId="ADAL" clId="{EBBAF7B2-60A5-48BE-AA45-39A62ED3C89E}" dt="2022-11-06T18:40:36.233" v="2708" actId="732"/>
          <ac:picMkLst>
            <pc:docMk/>
            <pc:sldMk cId="1383475330" sldId="382"/>
            <ac:picMk id="2" creationId="{E69AF844-C389-713D-FC20-EC8531696859}"/>
          </ac:picMkLst>
        </pc:picChg>
        <pc:picChg chg="add del mod modCrop">
          <ac:chgData name="Matthew Lancaster" userId="c6508ab9-36e5-4e0a-b485-d26d7a305679" providerId="ADAL" clId="{EBBAF7B2-60A5-48BE-AA45-39A62ED3C89E}" dt="2022-11-06T18:39:35.973" v="2696" actId="21"/>
          <ac:picMkLst>
            <pc:docMk/>
            <pc:sldMk cId="1383475330" sldId="382"/>
            <ac:picMk id="4" creationId="{2452644C-2A87-E6E2-C7A5-3C872194A61E}"/>
          </ac:picMkLst>
        </pc:picChg>
        <pc:picChg chg="mod">
          <ac:chgData name="Matthew Lancaster" userId="c6508ab9-36e5-4e0a-b485-d26d7a305679" providerId="ADAL" clId="{EBBAF7B2-60A5-48BE-AA45-39A62ED3C89E}" dt="2022-11-05T15:22:48.609" v="1182"/>
          <ac:picMkLst>
            <pc:docMk/>
            <pc:sldMk cId="1383475330" sldId="382"/>
            <ac:picMk id="11" creationId="{D875E5A1-F646-4623-EA21-611A85F26A53}"/>
          </ac:picMkLst>
        </pc:picChg>
      </pc:sldChg>
      <pc:sldChg chg="addSp delSp modSp add mod modNotesTx">
        <pc:chgData name="Matthew Lancaster" userId="c6508ab9-36e5-4e0a-b485-d26d7a305679" providerId="ADAL" clId="{EBBAF7B2-60A5-48BE-AA45-39A62ED3C89E}" dt="2022-11-09T22:53:59.709" v="2806" actId="20577"/>
        <pc:sldMkLst>
          <pc:docMk/>
          <pc:sldMk cId="591531288" sldId="383"/>
        </pc:sldMkLst>
        <pc:picChg chg="add mod modCrop">
          <ac:chgData name="Matthew Lancaster" userId="c6508ab9-36e5-4e0a-b485-d26d7a305679" providerId="ADAL" clId="{EBBAF7B2-60A5-48BE-AA45-39A62ED3C89E}" dt="2022-11-06T18:42:58.075" v="2733" actId="732"/>
          <ac:picMkLst>
            <pc:docMk/>
            <pc:sldMk cId="591531288" sldId="383"/>
            <ac:picMk id="2" creationId="{BCCB7D1C-5365-6FE6-4A03-98540C2836B8}"/>
          </ac:picMkLst>
        </pc:picChg>
        <pc:picChg chg="del mod modCrop">
          <ac:chgData name="Matthew Lancaster" userId="c6508ab9-36e5-4e0a-b485-d26d7a305679" providerId="ADAL" clId="{EBBAF7B2-60A5-48BE-AA45-39A62ED3C89E}" dt="2022-11-06T18:40:58.599" v="2710" actId="478"/>
          <ac:picMkLst>
            <pc:docMk/>
            <pc:sldMk cId="591531288" sldId="383"/>
            <ac:picMk id="4" creationId="{2452644C-2A87-E6E2-C7A5-3C872194A61E}"/>
          </ac:picMkLst>
        </pc:picChg>
      </pc:sldChg>
      <pc:sldChg chg="modSp add mod modNotesTx">
        <pc:chgData name="Matthew Lancaster" userId="c6508ab9-36e5-4e0a-b485-d26d7a305679" providerId="ADAL" clId="{EBBAF7B2-60A5-48BE-AA45-39A62ED3C89E}" dt="2022-11-06T18:43:42.507" v="2740" actId="1036"/>
        <pc:sldMkLst>
          <pc:docMk/>
          <pc:sldMk cId="2094052569" sldId="384"/>
        </pc:sldMkLst>
        <pc:picChg chg="mod modCrop">
          <ac:chgData name="Matthew Lancaster" userId="c6508ab9-36e5-4e0a-b485-d26d7a305679" providerId="ADAL" clId="{EBBAF7B2-60A5-48BE-AA45-39A62ED3C89E}" dt="2022-11-06T18:43:42.507" v="2740" actId="1036"/>
          <ac:picMkLst>
            <pc:docMk/>
            <pc:sldMk cId="2094052569" sldId="384"/>
            <ac:picMk id="4" creationId="{2452644C-2A87-E6E2-C7A5-3C872194A61E}"/>
          </ac:picMkLst>
        </pc:picChg>
      </pc:sldChg>
      <pc:sldChg chg="modSp add mod modNotesTx">
        <pc:chgData name="Matthew Lancaster" userId="c6508ab9-36e5-4e0a-b485-d26d7a305679" providerId="ADAL" clId="{EBBAF7B2-60A5-48BE-AA45-39A62ED3C89E}" dt="2022-11-06T18:43:31.642" v="2734" actId="1076"/>
        <pc:sldMkLst>
          <pc:docMk/>
          <pc:sldMk cId="3444629764" sldId="385"/>
        </pc:sldMkLst>
        <pc:picChg chg="mod modCrop">
          <ac:chgData name="Matthew Lancaster" userId="c6508ab9-36e5-4e0a-b485-d26d7a305679" providerId="ADAL" clId="{EBBAF7B2-60A5-48BE-AA45-39A62ED3C89E}" dt="2022-11-06T18:43:31.642" v="2734" actId="1076"/>
          <ac:picMkLst>
            <pc:docMk/>
            <pc:sldMk cId="3444629764" sldId="385"/>
            <ac:picMk id="4" creationId="{2452644C-2A87-E6E2-C7A5-3C872194A61E}"/>
          </ac:picMkLst>
        </pc:picChg>
      </pc:sldChg>
      <pc:sldChg chg="addSp delSp modSp add mod modNotesTx">
        <pc:chgData name="Matthew Lancaster" userId="c6508ab9-36e5-4e0a-b485-d26d7a305679" providerId="ADAL" clId="{EBBAF7B2-60A5-48BE-AA45-39A62ED3C89E}" dt="2022-11-06T18:30:47.616" v="2197" actId="20577"/>
        <pc:sldMkLst>
          <pc:docMk/>
          <pc:sldMk cId="2650508905" sldId="386"/>
        </pc:sldMkLst>
        <pc:spChg chg="add mod">
          <ac:chgData name="Matthew Lancaster" userId="c6508ab9-36e5-4e0a-b485-d26d7a305679" providerId="ADAL" clId="{EBBAF7B2-60A5-48BE-AA45-39A62ED3C89E}" dt="2022-11-05T15:42:08.447" v="1388"/>
          <ac:spMkLst>
            <pc:docMk/>
            <pc:sldMk cId="2650508905" sldId="386"/>
            <ac:spMk id="5" creationId="{E6B5DDD3-8B78-FCBD-0344-D2DBC068A6F7}"/>
          </ac:spMkLst>
        </pc:spChg>
        <pc:spChg chg="del">
          <ac:chgData name="Matthew Lancaster" userId="c6508ab9-36e5-4e0a-b485-d26d7a305679" providerId="ADAL" clId="{EBBAF7B2-60A5-48BE-AA45-39A62ED3C89E}" dt="2022-11-05T15:42:08.180" v="1387" actId="478"/>
          <ac:spMkLst>
            <pc:docMk/>
            <pc:sldMk cId="2650508905" sldId="386"/>
            <ac:spMk id="9" creationId="{FE13BC48-748B-B800-2AB5-80F9284F2328}"/>
          </ac:spMkLst>
        </pc:spChg>
        <pc:picChg chg="mod modCrop">
          <ac:chgData name="Matthew Lancaster" userId="c6508ab9-36e5-4e0a-b485-d26d7a305679" providerId="ADAL" clId="{EBBAF7B2-60A5-48BE-AA45-39A62ED3C89E}" dt="2022-11-05T15:35:01.149" v="1307" actId="11530"/>
          <ac:picMkLst>
            <pc:docMk/>
            <pc:sldMk cId="2650508905" sldId="386"/>
            <ac:picMk id="2" creationId="{F66B2A25-2E65-4B15-8C6A-48EC63EC877F}"/>
          </ac:picMkLst>
        </pc:picChg>
      </pc:sldChg>
      <pc:sldChg chg="addSp delSp modSp add mod modNotesTx">
        <pc:chgData name="Matthew Lancaster" userId="c6508ab9-36e5-4e0a-b485-d26d7a305679" providerId="ADAL" clId="{EBBAF7B2-60A5-48BE-AA45-39A62ED3C89E}" dt="2022-11-06T18:30:58.501" v="2246" actId="20577"/>
        <pc:sldMkLst>
          <pc:docMk/>
          <pc:sldMk cId="3759098524" sldId="387"/>
        </pc:sldMkLst>
        <pc:spChg chg="add mod">
          <ac:chgData name="Matthew Lancaster" userId="c6508ab9-36e5-4e0a-b485-d26d7a305679" providerId="ADAL" clId="{EBBAF7B2-60A5-48BE-AA45-39A62ED3C89E}" dt="2022-11-05T15:42:13.223" v="1390"/>
          <ac:spMkLst>
            <pc:docMk/>
            <pc:sldMk cId="3759098524" sldId="387"/>
            <ac:spMk id="5" creationId="{DEF490DE-75EB-77C1-267F-32F41964551C}"/>
          </ac:spMkLst>
        </pc:spChg>
        <pc:spChg chg="del">
          <ac:chgData name="Matthew Lancaster" userId="c6508ab9-36e5-4e0a-b485-d26d7a305679" providerId="ADAL" clId="{EBBAF7B2-60A5-48BE-AA45-39A62ED3C89E}" dt="2022-11-05T15:42:12.999" v="1389" actId="478"/>
          <ac:spMkLst>
            <pc:docMk/>
            <pc:sldMk cId="3759098524" sldId="387"/>
            <ac:spMk id="9" creationId="{FE13BC48-748B-B800-2AB5-80F9284F2328}"/>
          </ac:spMkLst>
        </pc:spChg>
        <pc:picChg chg="mod modCrop">
          <ac:chgData name="Matthew Lancaster" userId="c6508ab9-36e5-4e0a-b485-d26d7a305679" providerId="ADAL" clId="{EBBAF7B2-60A5-48BE-AA45-39A62ED3C89E}" dt="2022-11-05T15:34:51.507" v="1306" actId="11530"/>
          <ac:picMkLst>
            <pc:docMk/>
            <pc:sldMk cId="3759098524" sldId="387"/>
            <ac:picMk id="2" creationId="{F66B2A25-2E65-4B15-8C6A-48EC63EC877F}"/>
          </ac:picMkLst>
        </pc:picChg>
      </pc:sldChg>
      <pc:sldChg chg="addSp delSp modSp add mod modNotesTx">
        <pc:chgData name="Matthew Lancaster" userId="c6508ab9-36e5-4e0a-b485-d26d7a305679" providerId="ADAL" clId="{EBBAF7B2-60A5-48BE-AA45-39A62ED3C89E}" dt="2022-11-06T18:31:55.786" v="2293" actId="20577"/>
        <pc:sldMkLst>
          <pc:docMk/>
          <pc:sldMk cId="943099821" sldId="388"/>
        </pc:sldMkLst>
        <pc:spChg chg="mod">
          <ac:chgData name="Matthew Lancaster" userId="c6508ab9-36e5-4e0a-b485-d26d7a305679" providerId="ADAL" clId="{EBBAF7B2-60A5-48BE-AA45-39A62ED3C89E}" dt="2022-11-05T15:42:32.138" v="1409" actId="1076"/>
          <ac:spMkLst>
            <pc:docMk/>
            <pc:sldMk cId="943099821" sldId="388"/>
            <ac:spMk id="9" creationId="{FE13BC48-748B-B800-2AB5-80F9284F2328}"/>
          </ac:spMkLst>
        </pc:spChg>
        <pc:picChg chg="del mod">
          <ac:chgData name="Matthew Lancaster" userId="c6508ab9-36e5-4e0a-b485-d26d7a305679" providerId="ADAL" clId="{EBBAF7B2-60A5-48BE-AA45-39A62ED3C89E}" dt="2022-11-05T15:28:32.630" v="1250" actId="478"/>
          <ac:picMkLst>
            <pc:docMk/>
            <pc:sldMk cId="943099821" sldId="388"/>
            <ac:picMk id="2" creationId="{F66B2A25-2E65-4B15-8C6A-48EC63EC877F}"/>
          </ac:picMkLst>
        </pc:picChg>
        <pc:picChg chg="del mod">
          <ac:chgData name="Matthew Lancaster" userId="c6508ab9-36e5-4e0a-b485-d26d7a305679" providerId="ADAL" clId="{EBBAF7B2-60A5-48BE-AA45-39A62ED3C89E}" dt="2022-11-05T15:42:24.961" v="1391" actId="21"/>
          <ac:picMkLst>
            <pc:docMk/>
            <pc:sldMk cId="943099821" sldId="388"/>
            <ac:picMk id="4" creationId="{27A25237-F478-E3A1-A03C-9D301788165E}"/>
          </ac:picMkLst>
        </pc:picChg>
        <pc:picChg chg="add mod">
          <ac:chgData name="Matthew Lancaster" userId="c6508ab9-36e5-4e0a-b485-d26d7a305679" providerId="ADAL" clId="{EBBAF7B2-60A5-48BE-AA45-39A62ED3C89E}" dt="2022-11-05T15:28:18.153" v="1249" actId="1076"/>
          <ac:picMkLst>
            <pc:docMk/>
            <pc:sldMk cId="943099821" sldId="388"/>
            <ac:picMk id="5" creationId="{A5E9F6AF-FF13-09C3-CC0A-1CC0FF626DCE}"/>
          </ac:picMkLst>
        </pc:picChg>
        <pc:picChg chg="add mod">
          <ac:chgData name="Matthew Lancaster" userId="c6508ab9-36e5-4e0a-b485-d26d7a305679" providerId="ADAL" clId="{EBBAF7B2-60A5-48BE-AA45-39A62ED3C89E}" dt="2022-11-05T15:42:35.971" v="1412" actId="962"/>
          <ac:picMkLst>
            <pc:docMk/>
            <pc:sldMk cId="943099821" sldId="388"/>
            <ac:picMk id="6" creationId="{37CB911E-B45C-FDE3-FF08-C071DE2E9B57}"/>
          </ac:picMkLst>
        </pc:picChg>
      </pc:sldChg>
      <pc:sldChg chg="addSp delSp modSp add mod modShow modNotesTx">
        <pc:chgData name="Matthew Lancaster" userId="c6508ab9-36e5-4e0a-b485-d26d7a305679" providerId="ADAL" clId="{EBBAF7B2-60A5-48BE-AA45-39A62ED3C89E}" dt="2022-11-06T18:31:45.750" v="2277" actId="20577"/>
        <pc:sldMkLst>
          <pc:docMk/>
          <pc:sldMk cId="3371126316" sldId="389"/>
        </pc:sldMkLst>
        <pc:spChg chg="mod">
          <ac:chgData name="Matthew Lancaster" userId="c6508ab9-36e5-4e0a-b485-d26d7a305679" providerId="ADAL" clId="{EBBAF7B2-60A5-48BE-AA45-39A62ED3C89E}" dt="2022-11-05T15:45:31.674" v="1445" actId="1076"/>
          <ac:spMkLst>
            <pc:docMk/>
            <pc:sldMk cId="3371126316" sldId="389"/>
            <ac:spMk id="9" creationId="{FE13BC48-748B-B800-2AB5-80F9284F2328}"/>
          </ac:spMkLst>
        </pc:spChg>
        <pc:picChg chg="add del mod modCrop">
          <ac:chgData name="Matthew Lancaster" userId="c6508ab9-36e5-4e0a-b485-d26d7a305679" providerId="ADAL" clId="{EBBAF7B2-60A5-48BE-AA45-39A62ED3C89E}" dt="2022-11-05T15:29:49.843" v="1266" actId="478"/>
          <ac:picMkLst>
            <pc:docMk/>
            <pc:sldMk cId="3371126316" sldId="389"/>
            <ac:picMk id="2" creationId="{C036D957-AE4C-F261-4781-53C5616DEB5B}"/>
          </ac:picMkLst>
        </pc:picChg>
        <pc:picChg chg="del">
          <ac:chgData name="Matthew Lancaster" userId="c6508ab9-36e5-4e0a-b485-d26d7a305679" providerId="ADAL" clId="{EBBAF7B2-60A5-48BE-AA45-39A62ED3C89E}" dt="2022-11-05T15:28:43.012" v="1252" actId="478"/>
          <ac:picMkLst>
            <pc:docMk/>
            <pc:sldMk cId="3371126316" sldId="389"/>
            <ac:picMk id="4" creationId="{27A25237-F478-E3A1-A03C-9D301788165E}"/>
          </ac:picMkLst>
        </pc:picChg>
        <pc:picChg chg="del mod">
          <ac:chgData name="Matthew Lancaster" userId="c6508ab9-36e5-4e0a-b485-d26d7a305679" providerId="ADAL" clId="{EBBAF7B2-60A5-48BE-AA45-39A62ED3C89E}" dt="2022-11-05T15:45:17.405" v="1415" actId="21"/>
          <ac:picMkLst>
            <pc:docMk/>
            <pc:sldMk cId="3371126316" sldId="389"/>
            <ac:picMk id="5" creationId="{A5E9F6AF-FF13-09C3-CC0A-1CC0FF626DCE}"/>
          </ac:picMkLst>
        </pc:picChg>
        <pc:picChg chg="add mod">
          <ac:chgData name="Matthew Lancaster" userId="c6508ab9-36e5-4e0a-b485-d26d7a305679" providerId="ADAL" clId="{EBBAF7B2-60A5-48BE-AA45-39A62ED3C89E}" dt="2022-11-05T15:45:34.643" v="1448" actId="962"/>
          <ac:picMkLst>
            <pc:docMk/>
            <pc:sldMk cId="3371126316" sldId="389"/>
            <ac:picMk id="6" creationId="{05266733-364B-DA09-42B9-7B8E96E949A6}"/>
          </ac:picMkLst>
        </pc:picChg>
      </pc:sldChg>
      <pc:sldChg chg="addSp delSp modSp add mod modNotesTx">
        <pc:chgData name="Matthew Lancaster" userId="c6508ab9-36e5-4e0a-b485-d26d7a305679" providerId="ADAL" clId="{EBBAF7B2-60A5-48BE-AA45-39A62ED3C89E}" dt="2022-11-06T18:32:08.216" v="2355" actId="20577"/>
        <pc:sldMkLst>
          <pc:docMk/>
          <pc:sldMk cId="2795037653" sldId="390"/>
        </pc:sldMkLst>
        <pc:spChg chg="mod">
          <ac:chgData name="Matthew Lancaster" userId="c6508ab9-36e5-4e0a-b485-d26d7a305679" providerId="ADAL" clId="{EBBAF7B2-60A5-48BE-AA45-39A62ED3C89E}" dt="2022-11-05T15:45:50.028" v="1474" actId="1076"/>
          <ac:spMkLst>
            <pc:docMk/>
            <pc:sldMk cId="2795037653" sldId="390"/>
            <ac:spMk id="9" creationId="{FE13BC48-748B-B800-2AB5-80F9284F2328}"/>
          </ac:spMkLst>
        </pc:spChg>
        <pc:picChg chg="del mod">
          <ac:chgData name="Matthew Lancaster" userId="c6508ab9-36e5-4e0a-b485-d26d7a305679" providerId="ADAL" clId="{EBBAF7B2-60A5-48BE-AA45-39A62ED3C89E}" dt="2022-11-05T15:32:07.486" v="1273" actId="478"/>
          <ac:picMkLst>
            <pc:docMk/>
            <pc:sldMk cId="2795037653" sldId="390"/>
            <ac:picMk id="2" creationId="{C036D957-AE4C-F261-4781-53C5616DEB5B}"/>
          </ac:picMkLst>
        </pc:picChg>
        <pc:picChg chg="add del mod">
          <ac:chgData name="Matthew Lancaster" userId="c6508ab9-36e5-4e0a-b485-d26d7a305679" providerId="ADAL" clId="{EBBAF7B2-60A5-48BE-AA45-39A62ED3C89E}" dt="2022-11-05T15:32:23.623" v="1278" actId="478"/>
          <ac:picMkLst>
            <pc:docMk/>
            <pc:sldMk cId="2795037653" sldId="390"/>
            <ac:picMk id="4" creationId="{80FFFF7B-AFC3-AC26-6C27-A01828D08CC0}"/>
          </ac:picMkLst>
        </pc:picChg>
        <pc:picChg chg="del mod">
          <ac:chgData name="Matthew Lancaster" userId="c6508ab9-36e5-4e0a-b485-d26d7a305679" providerId="ADAL" clId="{EBBAF7B2-60A5-48BE-AA45-39A62ED3C89E}" dt="2022-11-05T15:45:38.387" v="1449" actId="21"/>
          <ac:picMkLst>
            <pc:docMk/>
            <pc:sldMk cId="2795037653" sldId="390"/>
            <ac:picMk id="5" creationId="{A5E9F6AF-FF13-09C3-CC0A-1CC0FF626DCE}"/>
          </ac:picMkLst>
        </pc:picChg>
        <pc:picChg chg="add mod modCrop">
          <ac:chgData name="Matthew Lancaster" userId="c6508ab9-36e5-4e0a-b485-d26d7a305679" providerId="ADAL" clId="{EBBAF7B2-60A5-48BE-AA45-39A62ED3C89E}" dt="2022-11-05T15:34:37.462" v="1305" actId="14100"/>
          <ac:picMkLst>
            <pc:docMk/>
            <pc:sldMk cId="2795037653" sldId="390"/>
            <ac:picMk id="6" creationId="{E5FAE642-F436-F1B9-C96F-3A53FEC3C3AB}"/>
          </ac:picMkLst>
        </pc:picChg>
        <pc:picChg chg="add mod ord">
          <ac:chgData name="Matthew Lancaster" userId="c6508ab9-36e5-4e0a-b485-d26d7a305679" providerId="ADAL" clId="{EBBAF7B2-60A5-48BE-AA45-39A62ED3C89E}" dt="2022-11-05T15:45:55.612" v="1478" actId="167"/>
          <ac:picMkLst>
            <pc:docMk/>
            <pc:sldMk cId="2795037653" sldId="390"/>
            <ac:picMk id="7" creationId="{3B1A204F-F96F-47EA-6E16-84FC42DD076B}"/>
          </ac:picMkLst>
        </pc:picChg>
      </pc:sldChg>
      <pc:sldChg chg="addSp delSp modSp add mod modShow modNotesTx">
        <pc:chgData name="Matthew Lancaster" userId="c6508ab9-36e5-4e0a-b485-d26d7a305679" providerId="ADAL" clId="{EBBAF7B2-60A5-48BE-AA45-39A62ED3C89E}" dt="2022-11-06T18:48:29.551" v="2743" actId="729"/>
        <pc:sldMkLst>
          <pc:docMk/>
          <pc:sldMk cId="2558433874" sldId="392"/>
        </pc:sldMkLst>
        <pc:spChg chg="add mod">
          <ac:chgData name="Matthew Lancaster" userId="c6508ab9-36e5-4e0a-b485-d26d7a305679" providerId="ADAL" clId="{EBBAF7B2-60A5-48BE-AA45-39A62ED3C89E}" dt="2022-11-05T15:46:39.498" v="1486"/>
          <ac:spMkLst>
            <pc:docMk/>
            <pc:sldMk cId="2558433874" sldId="392"/>
            <ac:spMk id="2" creationId="{5FF91A25-87EC-D33E-0788-CE707F4905DE}"/>
          </ac:spMkLst>
        </pc:spChg>
        <pc:spChg chg="del">
          <ac:chgData name="Matthew Lancaster" userId="c6508ab9-36e5-4e0a-b485-d26d7a305679" providerId="ADAL" clId="{EBBAF7B2-60A5-48BE-AA45-39A62ED3C89E}" dt="2022-11-05T15:39:34.518" v="1318" actId="478"/>
          <ac:spMkLst>
            <pc:docMk/>
            <pc:sldMk cId="2558433874" sldId="392"/>
            <ac:spMk id="4" creationId="{5B4B3908-A6B8-A4E7-CC59-C3D79A7190E6}"/>
          </ac:spMkLst>
        </pc:spChg>
        <pc:spChg chg="del">
          <ac:chgData name="Matthew Lancaster" userId="c6508ab9-36e5-4e0a-b485-d26d7a305679" providerId="ADAL" clId="{EBBAF7B2-60A5-48BE-AA45-39A62ED3C89E}" dt="2022-11-05T15:39:30.337" v="1317" actId="478"/>
          <ac:spMkLst>
            <pc:docMk/>
            <pc:sldMk cId="2558433874" sldId="392"/>
            <ac:spMk id="7" creationId="{D75D15D5-1EEA-F091-E87B-97F69530FF18}"/>
          </ac:spMkLst>
        </pc:spChg>
        <pc:spChg chg="del">
          <ac:chgData name="Matthew Lancaster" userId="c6508ab9-36e5-4e0a-b485-d26d7a305679" providerId="ADAL" clId="{EBBAF7B2-60A5-48BE-AA45-39A62ED3C89E}" dt="2022-11-05T15:46:39.181" v="1485" actId="478"/>
          <ac:spMkLst>
            <pc:docMk/>
            <pc:sldMk cId="2558433874" sldId="392"/>
            <ac:spMk id="22" creationId="{B3018AF1-4E5A-E116-18CF-C3E2DFDC23A8}"/>
          </ac:spMkLst>
        </pc:spChg>
        <pc:picChg chg="del">
          <ac:chgData name="Matthew Lancaster" userId="c6508ab9-36e5-4e0a-b485-d26d7a305679" providerId="ADAL" clId="{EBBAF7B2-60A5-48BE-AA45-39A62ED3C89E}" dt="2022-11-05T15:39:37.041" v="1319" actId="478"/>
          <ac:picMkLst>
            <pc:docMk/>
            <pc:sldMk cId="2558433874" sldId="392"/>
            <ac:picMk id="6" creationId="{A2478306-527A-BB50-EFCE-7D2DC70C047C}"/>
          </ac:picMkLst>
        </pc:picChg>
        <pc:picChg chg="mod ord">
          <ac:chgData name="Matthew Lancaster" userId="c6508ab9-36e5-4e0a-b485-d26d7a305679" providerId="ADAL" clId="{EBBAF7B2-60A5-48BE-AA45-39A62ED3C89E}" dt="2022-11-05T15:46:35.854" v="1484" actId="167"/>
          <ac:picMkLst>
            <pc:docMk/>
            <pc:sldMk cId="2558433874" sldId="392"/>
            <ac:picMk id="10" creationId="{5B9352AC-CF35-CD03-D0FA-7E7CA1AD57FB}"/>
          </ac:picMkLst>
        </pc:picChg>
      </pc:sldChg>
      <pc:sldChg chg="addSp delSp modSp add mod modNotesTx">
        <pc:chgData name="Matthew Lancaster" userId="c6508ab9-36e5-4e0a-b485-d26d7a305679" providerId="ADAL" clId="{EBBAF7B2-60A5-48BE-AA45-39A62ED3C89E}" dt="2022-11-06T18:33:02.909" v="2501" actId="20577"/>
        <pc:sldMkLst>
          <pc:docMk/>
          <pc:sldMk cId="496814952" sldId="393"/>
        </pc:sldMkLst>
        <pc:spChg chg="add mod">
          <ac:chgData name="Matthew Lancaster" userId="c6508ab9-36e5-4e0a-b485-d26d7a305679" providerId="ADAL" clId="{EBBAF7B2-60A5-48BE-AA45-39A62ED3C89E}" dt="2022-11-05T15:46:50.756" v="1489"/>
          <ac:spMkLst>
            <pc:docMk/>
            <pc:sldMk cId="496814952" sldId="393"/>
            <ac:spMk id="4" creationId="{9B3072EB-A697-B830-7F8E-C90F5CF2B0E1}"/>
          </ac:spMkLst>
        </pc:spChg>
        <pc:spChg chg="del">
          <ac:chgData name="Matthew Lancaster" userId="c6508ab9-36e5-4e0a-b485-d26d7a305679" providerId="ADAL" clId="{EBBAF7B2-60A5-48BE-AA45-39A62ED3C89E}" dt="2022-11-05T15:46:50.515" v="1488" actId="478"/>
          <ac:spMkLst>
            <pc:docMk/>
            <pc:sldMk cId="496814952" sldId="393"/>
            <ac:spMk id="22" creationId="{B3018AF1-4E5A-E116-18CF-C3E2DFDC23A8}"/>
          </ac:spMkLst>
        </pc:spChg>
        <pc:picChg chg="add mod modCrop">
          <ac:chgData name="Matthew Lancaster" userId="c6508ab9-36e5-4e0a-b485-d26d7a305679" providerId="ADAL" clId="{EBBAF7B2-60A5-48BE-AA45-39A62ED3C89E}" dt="2022-11-05T15:41:26.826" v="1346" actId="732"/>
          <ac:picMkLst>
            <pc:docMk/>
            <pc:sldMk cId="496814952" sldId="393"/>
            <ac:picMk id="2" creationId="{EC23FC06-0306-8882-2E6A-A1DD0EC1CCFC}"/>
          </ac:picMkLst>
        </pc:picChg>
        <pc:picChg chg="mod ord">
          <ac:chgData name="Matthew Lancaster" userId="c6508ab9-36e5-4e0a-b485-d26d7a305679" providerId="ADAL" clId="{EBBAF7B2-60A5-48BE-AA45-39A62ED3C89E}" dt="2022-11-05T15:46:46.541" v="1487" actId="167"/>
          <ac:picMkLst>
            <pc:docMk/>
            <pc:sldMk cId="496814952" sldId="393"/>
            <ac:picMk id="10" creationId="{5B9352AC-CF35-CD03-D0FA-7E7CA1AD57FB}"/>
          </ac:picMkLst>
        </pc:picChg>
      </pc:sldChg>
      <pc:sldChg chg="modSp add mod modNotesTx">
        <pc:chgData name="Matthew Lancaster" userId="c6508ab9-36e5-4e0a-b485-d26d7a305679" providerId="ADAL" clId="{EBBAF7B2-60A5-48BE-AA45-39A62ED3C89E}" dt="2022-11-06T18:33:23.751" v="2564" actId="20577"/>
        <pc:sldMkLst>
          <pc:docMk/>
          <pc:sldMk cId="3604104012" sldId="394"/>
        </pc:sldMkLst>
        <pc:picChg chg="mod modCrop">
          <ac:chgData name="Matthew Lancaster" userId="c6508ab9-36e5-4e0a-b485-d26d7a305679" providerId="ADAL" clId="{EBBAF7B2-60A5-48BE-AA45-39A62ED3C89E}" dt="2022-11-05T15:47:12.310" v="1494" actId="732"/>
          <ac:picMkLst>
            <pc:docMk/>
            <pc:sldMk cId="3604104012" sldId="394"/>
            <ac:picMk id="2" creationId="{EC23FC06-0306-8882-2E6A-A1DD0EC1CCFC}"/>
          </ac:picMkLst>
        </pc:picChg>
      </pc:sldChg>
      <pc:sldChg chg="modSp add mod modNotesTx">
        <pc:chgData name="Matthew Lancaster" userId="c6508ab9-36e5-4e0a-b485-d26d7a305679" providerId="ADAL" clId="{EBBAF7B2-60A5-48BE-AA45-39A62ED3C89E}" dt="2022-11-06T18:33:40.943" v="2622" actId="20577"/>
        <pc:sldMkLst>
          <pc:docMk/>
          <pc:sldMk cId="702071556" sldId="395"/>
        </pc:sldMkLst>
        <pc:picChg chg="mod modCrop">
          <ac:chgData name="Matthew Lancaster" userId="c6508ab9-36e5-4e0a-b485-d26d7a305679" providerId="ADAL" clId="{EBBAF7B2-60A5-48BE-AA45-39A62ED3C89E}" dt="2022-11-05T15:47:43.107" v="1501" actId="732"/>
          <ac:picMkLst>
            <pc:docMk/>
            <pc:sldMk cId="702071556" sldId="395"/>
            <ac:picMk id="2" creationId="{EC23FC06-0306-8882-2E6A-A1DD0EC1CCFC}"/>
          </ac:picMkLst>
        </pc:picChg>
      </pc:sldChg>
      <pc:sldChg chg="modNotesTx">
        <pc:chgData name="Matthew Lancaster" userId="c6508ab9-36e5-4e0a-b485-d26d7a305679" providerId="ADAL" clId="{EBBAF7B2-60A5-48BE-AA45-39A62ED3C89E}" dt="2022-11-09T23:06:19.246" v="2848" actId="20577"/>
        <pc:sldMkLst>
          <pc:docMk/>
          <pc:sldMk cId="4202237229" sldId="405"/>
        </pc:sldMkLst>
      </pc:sldChg>
    </pc:docChg>
  </pc:docChgLst>
  <pc:docChgLst>
    <pc:chgData name="Matthew Lancaster" userId="c6508ab9-36e5-4e0a-b485-d26d7a305679" providerId="ADAL" clId="{E498FCCC-C9DB-4789-A553-8450D3811929}"/>
    <pc:docChg chg="undo custSel addSld delSld modSld sldOrd">
      <pc:chgData name="Matthew Lancaster" userId="c6508ab9-36e5-4e0a-b485-d26d7a305679" providerId="ADAL" clId="{E498FCCC-C9DB-4789-A553-8450D3811929}" dt="2023-02-20T15:55:19.595" v="2296"/>
      <pc:docMkLst>
        <pc:docMk/>
      </pc:docMkLst>
      <pc:sldChg chg="mod modShow">
        <pc:chgData name="Matthew Lancaster" userId="c6508ab9-36e5-4e0a-b485-d26d7a305679" providerId="ADAL" clId="{E498FCCC-C9DB-4789-A553-8450D3811929}" dt="2023-02-20T15:50:38.517" v="2260" actId="729"/>
        <pc:sldMkLst>
          <pc:docMk/>
          <pc:sldMk cId="306152865" sldId="443"/>
        </pc:sldMkLst>
      </pc:sldChg>
      <pc:sldChg chg="mod modShow">
        <pc:chgData name="Matthew Lancaster" userId="c6508ab9-36e5-4e0a-b485-d26d7a305679" providerId="ADAL" clId="{E498FCCC-C9DB-4789-A553-8450D3811929}" dt="2023-02-20T15:50:38.517" v="2260" actId="729"/>
        <pc:sldMkLst>
          <pc:docMk/>
          <pc:sldMk cId="3152123291" sldId="450"/>
        </pc:sldMkLst>
      </pc:sldChg>
      <pc:sldChg chg="addSp delSp modSp mod modTransition modAnim modShow">
        <pc:chgData name="Matthew Lancaster" userId="c6508ab9-36e5-4e0a-b485-d26d7a305679" providerId="ADAL" clId="{E498FCCC-C9DB-4789-A553-8450D3811929}" dt="2023-02-20T15:20:51.546" v="2092" actId="1076"/>
        <pc:sldMkLst>
          <pc:docMk/>
          <pc:sldMk cId="3730135874" sldId="470"/>
        </pc:sldMkLst>
        <pc:spChg chg="add del mod">
          <ac:chgData name="Matthew Lancaster" userId="c6508ab9-36e5-4e0a-b485-d26d7a305679" providerId="ADAL" clId="{E498FCCC-C9DB-4789-A553-8450D3811929}" dt="2023-02-18T16:40:04.545" v="68" actId="478"/>
          <ac:spMkLst>
            <pc:docMk/>
            <pc:sldMk cId="3730135874" sldId="470"/>
            <ac:spMk id="8" creationId="{CA865DA3-604C-1343-5C4D-37DC6B3E6030}"/>
          </ac:spMkLst>
        </pc:spChg>
        <pc:spChg chg="add mod ord">
          <ac:chgData name="Matthew Lancaster" userId="c6508ab9-36e5-4e0a-b485-d26d7a305679" providerId="ADAL" clId="{E498FCCC-C9DB-4789-A553-8450D3811929}" dt="2023-02-20T15:11:49.676" v="2020" actId="1036"/>
          <ac:spMkLst>
            <pc:docMk/>
            <pc:sldMk cId="3730135874" sldId="470"/>
            <ac:spMk id="12" creationId="{3DF50F23-AADB-ED56-A733-F415A6AAD3E9}"/>
          </ac:spMkLst>
        </pc:spChg>
        <pc:spChg chg="add del mod">
          <ac:chgData name="Matthew Lancaster" userId="c6508ab9-36e5-4e0a-b485-d26d7a305679" providerId="ADAL" clId="{E498FCCC-C9DB-4789-A553-8450D3811929}" dt="2023-02-18T16:44:25.796" v="206" actId="478"/>
          <ac:spMkLst>
            <pc:docMk/>
            <pc:sldMk cId="3730135874" sldId="470"/>
            <ac:spMk id="12" creationId="{688E6E33-4275-A399-F994-B2FC47DE1297}"/>
          </ac:spMkLst>
        </pc:spChg>
        <pc:spChg chg="mod">
          <ac:chgData name="Matthew Lancaster" userId="c6508ab9-36e5-4e0a-b485-d26d7a305679" providerId="ADAL" clId="{E498FCCC-C9DB-4789-A553-8450D3811929}" dt="2023-02-20T15:11:49.676" v="2020" actId="1036"/>
          <ac:spMkLst>
            <pc:docMk/>
            <pc:sldMk cId="3730135874" sldId="470"/>
            <ac:spMk id="15" creationId="{8792FBC6-0201-D5AD-88AB-C0A7E9C82295}"/>
          </ac:spMkLst>
        </pc:spChg>
        <pc:spChg chg="mod">
          <ac:chgData name="Matthew Lancaster" userId="c6508ab9-36e5-4e0a-b485-d26d7a305679" providerId="ADAL" clId="{E498FCCC-C9DB-4789-A553-8450D3811929}" dt="2023-02-20T15:11:49.676" v="2020" actId="1036"/>
          <ac:spMkLst>
            <pc:docMk/>
            <pc:sldMk cId="3730135874" sldId="470"/>
            <ac:spMk id="16" creationId="{35DA0195-3041-1766-BFBC-892E348A05FC}"/>
          </ac:spMkLst>
        </pc:spChg>
        <pc:spChg chg="mod">
          <ac:chgData name="Matthew Lancaster" userId="c6508ab9-36e5-4e0a-b485-d26d7a305679" providerId="ADAL" clId="{E498FCCC-C9DB-4789-A553-8450D3811929}" dt="2023-02-18T16:49:51.959" v="368" actId="1076"/>
          <ac:spMkLst>
            <pc:docMk/>
            <pc:sldMk cId="3730135874" sldId="470"/>
            <ac:spMk id="24" creationId="{22C1BE8B-5DB3-4B88-AF7A-7FFCAB6000D8}"/>
          </ac:spMkLst>
        </pc:spChg>
        <pc:spChg chg="mod">
          <ac:chgData name="Matthew Lancaster" userId="c6508ab9-36e5-4e0a-b485-d26d7a305679" providerId="ADAL" clId="{E498FCCC-C9DB-4789-A553-8450D3811929}" dt="2023-02-18T18:02:58.581" v="1549" actId="1038"/>
          <ac:spMkLst>
            <pc:docMk/>
            <pc:sldMk cId="3730135874" sldId="470"/>
            <ac:spMk id="25" creationId="{4A3B3C6C-F1ED-4B10-973E-96CED3165144}"/>
          </ac:spMkLst>
        </pc:spChg>
        <pc:spChg chg="add del mod">
          <ac:chgData name="Matthew Lancaster" userId="c6508ab9-36e5-4e0a-b485-d26d7a305679" providerId="ADAL" clId="{E498FCCC-C9DB-4789-A553-8450D3811929}" dt="2023-02-18T16:48:22.952" v="359" actId="478"/>
          <ac:spMkLst>
            <pc:docMk/>
            <pc:sldMk cId="3730135874" sldId="470"/>
            <ac:spMk id="28" creationId="{1AFFF844-2C61-5A4C-BD73-C40D83A58E6E}"/>
          </ac:spMkLst>
        </pc:spChg>
        <pc:spChg chg="add del mod">
          <ac:chgData name="Matthew Lancaster" userId="c6508ab9-36e5-4e0a-b485-d26d7a305679" providerId="ADAL" clId="{E498FCCC-C9DB-4789-A553-8450D3811929}" dt="2023-02-18T16:46:58.662" v="339" actId="478"/>
          <ac:spMkLst>
            <pc:docMk/>
            <pc:sldMk cId="3730135874" sldId="470"/>
            <ac:spMk id="34" creationId="{9E02BB22-A2E7-8656-CC61-07A74671AEF8}"/>
          </ac:spMkLst>
        </pc:spChg>
        <pc:spChg chg="add del mod">
          <ac:chgData name="Matthew Lancaster" userId="c6508ab9-36e5-4e0a-b485-d26d7a305679" providerId="ADAL" clId="{E498FCCC-C9DB-4789-A553-8450D3811929}" dt="2023-02-18T16:46:31.253" v="332" actId="478"/>
          <ac:spMkLst>
            <pc:docMk/>
            <pc:sldMk cId="3730135874" sldId="470"/>
            <ac:spMk id="36" creationId="{5C9EF384-D520-5147-73FA-4607FFC63E70}"/>
          </ac:spMkLst>
        </pc:spChg>
        <pc:spChg chg="add del mod">
          <ac:chgData name="Matthew Lancaster" userId="c6508ab9-36e5-4e0a-b485-d26d7a305679" providerId="ADAL" clId="{E498FCCC-C9DB-4789-A553-8450D3811929}" dt="2023-02-18T16:46:56.662" v="338" actId="478"/>
          <ac:spMkLst>
            <pc:docMk/>
            <pc:sldMk cId="3730135874" sldId="470"/>
            <ac:spMk id="40" creationId="{AA9EA994-F036-7481-82F0-38FFF641A3D2}"/>
          </ac:spMkLst>
        </pc:spChg>
        <pc:spChg chg="add del mod">
          <ac:chgData name="Matthew Lancaster" userId="c6508ab9-36e5-4e0a-b485-d26d7a305679" providerId="ADAL" clId="{E498FCCC-C9DB-4789-A553-8450D3811929}" dt="2023-02-18T16:48:20.136" v="358" actId="478"/>
          <ac:spMkLst>
            <pc:docMk/>
            <pc:sldMk cId="3730135874" sldId="470"/>
            <ac:spMk id="43" creationId="{34DB2091-1259-9CC1-7C7E-D1D0AFD3132B}"/>
          </ac:spMkLst>
        </pc:spChg>
        <pc:spChg chg="add del mod">
          <ac:chgData name="Matthew Lancaster" userId="c6508ab9-36e5-4e0a-b485-d26d7a305679" providerId="ADAL" clId="{E498FCCC-C9DB-4789-A553-8450D3811929}" dt="2023-02-18T16:48:17.447" v="357" actId="478"/>
          <ac:spMkLst>
            <pc:docMk/>
            <pc:sldMk cId="3730135874" sldId="470"/>
            <ac:spMk id="44" creationId="{1FCC9EB0-2030-D91B-8832-B09202A69D92}"/>
          </ac:spMkLst>
        </pc:spChg>
        <pc:spChg chg="add del mod">
          <ac:chgData name="Matthew Lancaster" userId="c6508ab9-36e5-4e0a-b485-d26d7a305679" providerId="ADAL" clId="{E498FCCC-C9DB-4789-A553-8450D3811929}" dt="2023-02-18T16:50:17.210" v="370" actId="478"/>
          <ac:spMkLst>
            <pc:docMk/>
            <pc:sldMk cId="3730135874" sldId="470"/>
            <ac:spMk id="45" creationId="{F8AB59EB-9AD6-E622-06F7-91DE8A9CA51F}"/>
          </ac:spMkLst>
        </pc:spChg>
        <pc:spChg chg="add mod">
          <ac:chgData name="Matthew Lancaster" userId="c6508ab9-36e5-4e0a-b485-d26d7a305679" providerId="ADAL" clId="{E498FCCC-C9DB-4789-A553-8450D3811929}" dt="2023-02-20T15:11:49.676" v="2020" actId="1036"/>
          <ac:spMkLst>
            <pc:docMk/>
            <pc:sldMk cId="3730135874" sldId="470"/>
            <ac:spMk id="46" creationId="{D2572DBE-E8F6-3C18-7357-ECC24FE40DD9}"/>
          </ac:spMkLst>
        </pc:spChg>
        <pc:spChg chg="mod ord">
          <ac:chgData name="Matthew Lancaster" userId="c6508ab9-36e5-4e0a-b485-d26d7a305679" providerId="ADAL" clId="{E498FCCC-C9DB-4789-A553-8450D3811929}" dt="2023-02-20T15:20:51.546" v="2092" actId="1076"/>
          <ac:spMkLst>
            <pc:docMk/>
            <pc:sldMk cId="3730135874" sldId="470"/>
            <ac:spMk id="59" creationId="{1D82C42A-F63C-6923-3275-C44BF30F55DF}"/>
          </ac:spMkLst>
        </pc:spChg>
        <pc:spChg chg="mod">
          <ac:chgData name="Matthew Lancaster" userId="c6508ab9-36e5-4e0a-b485-d26d7a305679" providerId="ADAL" clId="{E498FCCC-C9DB-4789-A553-8450D3811929}" dt="2023-02-20T15:11:49.676" v="2020" actId="1036"/>
          <ac:spMkLst>
            <pc:docMk/>
            <pc:sldMk cId="3730135874" sldId="470"/>
            <ac:spMk id="60" creationId="{B7DB36B5-2E96-20B8-E0D7-6B83C25E07E6}"/>
          </ac:spMkLst>
        </pc:spChg>
        <pc:spChg chg="add del mod">
          <ac:chgData name="Matthew Lancaster" userId="c6508ab9-36e5-4e0a-b485-d26d7a305679" providerId="ADAL" clId="{E498FCCC-C9DB-4789-A553-8450D3811929}" dt="2023-02-18T16:48:22.952" v="359" actId="478"/>
          <ac:spMkLst>
            <pc:docMk/>
            <pc:sldMk cId="3730135874" sldId="470"/>
            <ac:spMk id="68" creationId="{A3FD0F0D-9942-3493-226B-439C5BF6A3D2}"/>
          </ac:spMkLst>
        </pc:spChg>
        <pc:spChg chg="add del mod">
          <ac:chgData name="Matthew Lancaster" userId="c6508ab9-36e5-4e0a-b485-d26d7a305679" providerId="ADAL" clId="{E498FCCC-C9DB-4789-A553-8450D3811929}" dt="2023-02-18T16:44:25.796" v="206" actId="478"/>
          <ac:spMkLst>
            <pc:docMk/>
            <pc:sldMk cId="3730135874" sldId="470"/>
            <ac:spMk id="69" creationId="{A0E7560E-B597-3595-D85D-7E9B12A8DF59}"/>
          </ac:spMkLst>
        </pc:spChg>
        <pc:spChg chg="add del mod">
          <ac:chgData name="Matthew Lancaster" userId="c6508ab9-36e5-4e0a-b485-d26d7a305679" providerId="ADAL" clId="{E498FCCC-C9DB-4789-A553-8450D3811929}" dt="2023-02-18T16:40:55.584" v="76" actId="478"/>
          <ac:spMkLst>
            <pc:docMk/>
            <pc:sldMk cId="3730135874" sldId="470"/>
            <ac:spMk id="70" creationId="{F88FD352-FC81-A881-61E5-C123462A4664}"/>
          </ac:spMkLst>
        </pc:spChg>
        <pc:spChg chg="add del mod">
          <ac:chgData name="Matthew Lancaster" userId="c6508ab9-36e5-4e0a-b485-d26d7a305679" providerId="ADAL" clId="{E498FCCC-C9DB-4789-A553-8450D3811929}" dt="2023-02-18T16:44:25.796" v="206" actId="478"/>
          <ac:spMkLst>
            <pc:docMk/>
            <pc:sldMk cId="3730135874" sldId="470"/>
            <ac:spMk id="76" creationId="{DCAB3AEF-1783-AF6C-3FB9-65BF4405A200}"/>
          </ac:spMkLst>
        </pc:spChg>
        <pc:grpChg chg="mod">
          <ac:chgData name="Matthew Lancaster" userId="c6508ab9-36e5-4e0a-b485-d26d7a305679" providerId="ADAL" clId="{E498FCCC-C9DB-4789-A553-8450D3811929}" dt="2023-02-20T15:11:49.676" v="2020" actId="1036"/>
          <ac:grpSpMkLst>
            <pc:docMk/>
            <pc:sldMk cId="3730135874" sldId="470"/>
            <ac:grpSpMk id="17" creationId="{424BBF4E-EBEF-A361-FF47-2B907E436651}"/>
          </ac:grpSpMkLst>
        </pc:grpChg>
        <pc:grpChg chg="mod">
          <ac:chgData name="Matthew Lancaster" userId="c6508ab9-36e5-4e0a-b485-d26d7a305679" providerId="ADAL" clId="{E498FCCC-C9DB-4789-A553-8450D3811929}" dt="2023-02-20T15:11:49.676" v="2020" actId="1036"/>
          <ac:grpSpMkLst>
            <pc:docMk/>
            <pc:sldMk cId="3730135874" sldId="470"/>
            <ac:grpSpMk id="37" creationId="{8AA7B5E7-0F18-2DBF-8517-892EFB1C64CB}"/>
          </ac:grpSpMkLst>
        </pc:grpChg>
        <pc:grpChg chg="del">
          <ac:chgData name="Matthew Lancaster" userId="c6508ab9-36e5-4e0a-b485-d26d7a305679" providerId="ADAL" clId="{E498FCCC-C9DB-4789-A553-8450D3811929}" dt="2023-02-18T16:38:22.405" v="7" actId="165"/>
          <ac:grpSpMkLst>
            <pc:docMk/>
            <pc:sldMk cId="3730135874" sldId="470"/>
            <ac:grpSpMk id="63" creationId="{763A0688-07D2-5056-1D5D-A4C3B2B0077B}"/>
          </ac:grpSpMkLst>
        </pc:grpChg>
        <pc:cxnChg chg="mod">
          <ac:chgData name="Matthew Lancaster" userId="c6508ab9-36e5-4e0a-b485-d26d7a305679" providerId="ADAL" clId="{E498FCCC-C9DB-4789-A553-8450D3811929}" dt="2023-02-20T15:11:49.676" v="2020" actId="1036"/>
          <ac:cxnSpMkLst>
            <pc:docMk/>
            <pc:sldMk cId="3730135874" sldId="470"/>
            <ac:cxnSpMk id="18" creationId="{49C65C81-5128-7595-DBED-AF016D00163A}"/>
          </ac:cxnSpMkLst>
        </pc:cxnChg>
        <pc:cxnChg chg="mod">
          <ac:chgData name="Matthew Lancaster" userId="c6508ab9-36e5-4e0a-b485-d26d7a305679" providerId="ADAL" clId="{E498FCCC-C9DB-4789-A553-8450D3811929}" dt="2023-02-20T15:11:49.676" v="2020" actId="1036"/>
          <ac:cxnSpMkLst>
            <pc:docMk/>
            <pc:sldMk cId="3730135874" sldId="470"/>
            <ac:cxnSpMk id="19" creationId="{387F595F-D6BE-C8D9-D3AD-B9B4C596F445}"/>
          </ac:cxnSpMkLst>
        </pc:cxnChg>
        <pc:cxnChg chg="mod">
          <ac:chgData name="Matthew Lancaster" userId="c6508ab9-36e5-4e0a-b485-d26d7a305679" providerId="ADAL" clId="{E498FCCC-C9DB-4789-A553-8450D3811929}" dt="2023-02-20T15:11:49.676" v="2020" actId="1036"/>
          <ac:cxnSpMkLst>
            <pc:docMk/>
            <pc:sldMk cId="3730135874" sldId="470"/>
            <ac:cxnSpMk id="20" creationId="{C6F8CE68-78AA-0F26-35F2-94E12723540C}"/>
          </ac:cxnSpMkLst>
        </pc:cxnChg>
        <pc:cxnChg chg="add del mod">
          <ac:chgData name="Matthew Lancaster" userId="c6508ab9-36e5-4e0a-b485-d26d7a305679" providerId="ADAL" clId="{E498FCCC-C9DB-4789-A553-8450D3811929}" dt="2023-02-18T16:44:28.227" v="207" actId="478"/>
          <ac:cxnSpMkLst>
            <pc:docMk/>
            <pc:sldMk cId="3730135874" sldId="470"/>
            <ac:cxnSpMk id="30" creationId="{6040BBE7-2E40-7046-344B-8BE3A8C8F65E}"/>
          </ac:cxnSpMkLst>
        </pc:cxnChg>
        <pc:cxnChg chg="mod">
          <ac:chgData name="Matthew Lancaster" userId="c6508ab9-36e5-4e0a-b485-d26d7a305679" providerId="ADAL" clId="{E498FCCC-C9DB-4789-A553-8450D3811929}" dt="2023-02-20T15:11:49.676" v="2020" actId="1036"/>
          <ac:cxnSpMkLst>
            <pc:docMk/>
            <pc:sldMk cId="3730135874" sldId="470"/>
            <ac:cxnSpMk id="38" creationId="{D017CEAD-E98F-9FD9-2CA3-6683CF438B35}"/>
          </ac:cxnSpMkLst>
        </pc:cxnChg>
        <pc:cxnChg chg="mod topLvl">
          <ac:chgData name="Matthew Lancaster" userId="c6508ab9-36e5-4e0a-b485-d26d7a305679" providerId="ADAL" clId="{E498FCCC-C9DB-4789-A553-8450D3811929}" dt="2023-02-20T15:11:49.676" v="2020" actId="1036"/>
          <ac:cxnSpMkLst>
            <pc:docMk/>
            <pc:sldMk cId="3730135874" sldId="470"/>
            <ac:cxnSpMk id="39" creationId="{39E51CED-75A7-CAC4-2848-40AB73AB55AA}"/>
          </ac:cxnSpMkLst>
        </pc:cxnChg>
        <pc:cxnChg chg="mod">
          <ac:chgData name="Matthew Lancaster" userId="c6508ab9-36e5-4e0a-b485-d26d7a305679" providerId="ADAL" clId="{E498FCCC-C9DB-4789-A553-8450D3811929}" dt="2023-02-20T15:11:49.676" v="2020" actId="1036"/>
          <ac:cxnSpMkLst>
            <pc:docMk/>
            <pc:sldMk cId="3730135874" sldId="470"/>
            <ac:cxnSpMk id="41" creationId="{2CC8E31D-0ED6-4619-53AC-152BBF23AB88}"/>
          </ac:cxnSpMkLst>
        </pc:cxnChg>
        <pc:cxnChg chg="mod topLvl">
          <ac:chgData name="Matthew Lancaster" userId="c6508ab9-36e5-4e0a-b485-d26d7a305679" providerId="ADAL" clId="{E498FCCC-C9DB-4789-A553-8450D3811929}" dt="2023-02-20T15:11:49.676" v="2020" actId="1036"/>
          <ac:cxnSpMkLst>
            <pc:docMk/>
            <pc:sldMk cId="3730135874" sldId="470"/>
            <ac:cxnSpMk id="48" creationId="{51C23C14-D289-8079-A238-0F792B37C2A8}"/>
          </ac:cxnSpMkLst>
        </pc:cxnChg>
        <pc:cxnChg chg="mod topLvl">
          <ac:chgData name="Matthew Lancaster" userId="c6508ab9-36e5-4e0a-b485-d26d7a305679" providerId="ADAL" clId="{E498FCCC-C9DB-4789-A553-8450D3811929}" dt="2023-02-20T15:11:49.676" v="2020" actId="1036"/>
          <ac:cxnSpMkLst>
            <pc:docMk/>
            <pc:sldMk cId="3730135874" sldId="470"/>
            <ac:cxnSpMk id="51" creationId="{97CBF5B8-E392-7BAF-C42B-3D547220A745}"/>
          </ac:cxnSpMkLst>
        </pc:cxnChg>
      </pc:sldChg>
      <pc:sldChg chg="addSp delSp modSp add del mod modTransition modShow">
        <pc:chgData name="Matthew Lancaster" userId="c6508ab9-36e5-4e0a-b485-d26d7a305679" providerId="ADAL" clId="{E498FCCC-C9DB-4789-A553-8450D3811929}" dt="2023-02-20T15:43:25.742" v="2187" actId="47"/>
        <pc:sldMkLst>
          <pc:docMk/>
          <pc:sldMk cId="3715983957" sldId="473"/>
        </pc:sldMkLst>
        <pc:spChg chg="add mod ord">
          <ac:chgData name="Matthew Lancaster" userId="c6508ab9-36e5-4e0a-b485-d26d7a305679" providerId="ADAL" clId="{E498FCCC-C9DB-4789-A553-8450D3811929}" dt="2023-02-18T16:56:58.803" v="498" actId="1036"/>
          <ac:spMkLst>
            <pc:docMk/>
            <pc:sldMk cId="3715983957" sldId="473"/>
            <ac:spMk id="2" creationId="{8604EB98-D51B-0EBE-3976-6DCE9942ED51}"/>
          </ac:spMkLst>
        </pc:spChg>
        <pc:spChg chg="add del mod">
          <ac:chgData name="Matthew Lancaster" userId="c6508ab9-36e5-4e0a-b485-d26d7a305679" providerId="ADAL" clId="{E498FCCC-C9DB-4789-A553-8450D3811929}" dt="2023-02-18T16:57:41.221" v="530" actId="478"/>
          <ac:spMkLst>
            <pc:docMk/>
            <pc:sldMk cId="3715983957" sldId="473"/>
            <ac:spMk id="5" creationId="{0A5C12A1-5D86-C5B2-3F1F-035D457E8F91}"/>
          </ac:spMkLst>
        </pc:spChg>
        <pc:spChg chg="add del mod">
          <ac:chgData name="Matthew Lancaster" userId="c6508ab9-36e5-4e0a-b485-d26d7a305679" providerId="ADAL" clId="{E498FCCC-C9DB-4789-A553-8450D3811929}" dt="2023-02-18T16:57:32.038" v="526" actId="478"/>
          <ac:spMkLst>
            <pc:docMk/>
            <pc:sldMk cId="3715983957" sldId="473"/>
            <ac:spMk id="6" creationId="{10E2402E-ABDD-DD9C-89E5-42794B62B022}"/>
          </ac:spMkLst>
        </pc:spChg>
        <pc:spChg chg="add mod">
          <ac:chgData name="Matthew Lancaster" userId="c6508ab9-36e5-4e0a-b485-d26d7a305679" providerId="ADAL" clId="{E498FCCC-C9DB-4789-A553-8450D3811929}" dt="2023-02-18T18:04:16.427" v="1551"/>
          <ac:spMkLst>
            <pc:docMk/>
            <pc:sldMk cId="3715983957" sldId="473"/>
            <ac:spMk id="8" creationId="{E793D63B-94A3-B312-9DA5-E4CF4C07260D}"/>
          </ac:spMkLst>
        </pc:spChg>
        <pc:spChg chg="ord">
          <ac:chgData name="Matthew Lancaster" userId="c6508ab9-36e5-4e0a-b485-d26d7a305679" providerId="ADAL" clId="{E498FCCC-C9DB-4789-A553-8450D3811929}" dt="2023-02-18T16:55:42.396" v="404" actId="167"/>
          <ac:spMkLst>
            <pc:docMk/>
            <pc:sldMk cId="3715983957" sldId="473"/>
            <ac:spMk id="24" creationId="{22C1BE8B-5DB3-4B88-AF7A-7FFCAB6000D8}"/>
          </ac:spMkLst>
        </pc:spChg>
        <pc:spChg chg="del">
          <ac:chgData name="Matthew Lancaster" userId="c6508ab9-36e5-4e0a-b485-d26d7a305679" providerId="ADAL" clId="{E498FCCC-C9DB-4789-A553-8450D3811929}" dt="2023-02-18T18:04:15.846" v="1550" actId="478"/>
          <ac:spMkLst>
            <pc:docMk/>
            <pc:sldMk cId="3715983957" sldId="473"/>
            <ac:spMk id="25" creationId="{4A3B3C6C-F1ED-4B10-973E-96CED3165144}"/>
          </ac:spMkLst>
        </pc:spChg>
        <pc:spChg chg="mod ord">
          <ac:chgData name="Matthew Lancaster" userId="c6508ab9-36e5-4e0a-b485-d26d7a305679" providerId="ADAL" clId="{E498FCCC-C9DB-4789-A553-8450D3811929}" dt="2023-02-18T16:57:05.604" v="522" actId="1035"/>
          <ac:spMkLst>
            <pc:docMk/>
            <pc:sldMk cId="3715983957" sldId="473"/>
            <ac:spMk id="59" creationId="{1D82C42A-F63C-6923-3275-C44BF30F55DF}"/>
          </ac:spMkLst>
        </pc:spChg>
      </pc:sldChg>
      <pc:sldChg chg="addSp delSp modSp add del mod modClrScheme chgLayout">
        <pc:chgData name="Matthew Lancaster" userId="c6508ab9-36e5-4e0a-b485-d26d7a305679" providerId="ADAL" clId="{E498FCCC-C9DB-4789-A553-8450D3811929}" dt="2023-02-18T17:07:24.888" v="752" actId="47"/>
        <pc:sldMkLst>
          <pc:docMk/>
          <pc:sldMk cId="2040567818" sldId="474"/>
        </pc:sldMkLst>
        <pc:spChg chg="del">
          <ac:chgData name="Matthew Lancaster" userId="c6508ab9-36e5-4e0a-b485-d26d7a305679" providerId="ADAL" clId="{E498FCCC-C9DB-4789-A553-8450D3811929}" dt="2023-02-18T16:58:57.282" v="535" actId="478"/>
          <ac:spMkLst>
            <pc:docMk/>
            <pc:sldMk cId="2040567818" sldId="474"/>
            <ac:spMk id="2" creationId="{8604EB98-D51B-0EBE-3976-6DCE9942ED51}"/>
          </ac:spMkLst>
        </pc:spChg>
        <pc:spChg chg="mod ord">
          <ac:chgData name="Matthew Lancaster" userId="c6508ab9-36e5-4e0a-b485-d26d7a305679" providerId="ADAL" clId="{E498FCCC-C9DB-4789-A553-8450D3811929}" dt="2023-02-18T16:59:56.055" v="537" actId="700"/>
          <ac:spMkLst>
            <pc:docMk/>
            <pc:sldMk cId="2040567818" sldId="474"/>
            <ac:spMk id="3" creationId="{FD50D746-D228-4248-9275-E24BB7224E4F}"/>
          </ac:spMkLst>
        </pc:spChg>
        <pc:spChg chg="add del mod">
          <ac:chgData name="Matthew Lancaster" userId="c6508ab9-36e5-4e0a-b485-d26d7a305679" providerId="ADAL" clId="{E498FCCC-C9DB-4789-A553-8450D3811929}" dt="2023-02-18T16:59:06.745" v="536"/>
          <ac:spMkLst>
            <pc:docMk/>
            <pc:sldMk cId="2040567818" sldId="474"/>
            <ac:spMk id="5" creationId="{C197C285-3E23-C975-13DC-6F8FD2C5294A}"/>
          </ac:spMkLst>
        </pc:spChg>
        <pc:spChg chg="add del mod ord">
          <ac:chgData name="Matthew Lancaster" userId="c6508ab9-36e5-4e0a-b485-d26d7a305679" providerId="ADAL" clId="{E498FCCC-C9DB-4789-A553-8450D3811929}" dt="2023-02-18T16:59:56.055" v="537" actId="700"/>
          <ac:spMkLst>
            <pc:docMk/>
            <pc:sldMk cId="2040567818" sldId="474"/>
            <ac:spMk id="6" creationId="{46C7C626-E190-8222-DD47-D975AB4864A5}"/>
          </ac:spMkLst>
        </pc:spChg>
        <pc:spChg chg="add del mod ord">
          <ac:chgData name="Matthew Lancaster" userId="c6508ab9-36e5-4e0a-b485-d26d7a305679" providerId="ADAL" clId="{E498FCCC-C9DB-4789-A553-8450D3811929}" dt="2023-02-18T16:59:56.055" v="537" actId="700"/>
          <ac:spMkLst>
            <pc:docMk/>
            <pc:sldMk cId="2040567818" sldId="474"/>
            <ac:spMk id="8" creationId="{995F4A7D-6CD2-96DD-B6DB-975AF6351090}"/>
          </ac:spMkLst>
        </pc:spChg>
        <pc:spChg chg="add mod ord">
          <ac:chgData name="Matthew Lancaster" userId="c6508ab9-36e5-4e0a-b485-d26d7a305679" providerId="ADAL" clId="{E498FCCC-C9DB-4789-A553-8450D3811929}" dt="2023-02-18T16:59:56.055" v="537" actId="700"/>
          <ac:spMkLst>
            <pc:docMk/>
            <pc:sldMk cId="2040567818" sldId="474"/>
            <ac:spMk id="9" creationId="{43FE2C2C-9C5C-93F4-CA5F-57339B1785A3}"/>
          </ac:spMkLst>
        </pc:spChg>
        <pc:spChg chg="add mod ord">
          <ac:chgData name="Matthew Lancaster" userId="c6508ab9-36e5-4e0a-b485-d26d7a305679" providerId="ADAL" clId="{E498FCCC-C9DB-4789-A553-8450D3811929}" dt="2023-02-18T17:07:22.786" v="751" actId="21"/>
          <ac:spMkLst>
            <pc:docMk/>
            <pc:sldMk cId="2040567818" sldId="474"/>
            <ac:spMk id="10" creationId="{4FDEE422-A848-F53A-4464-826D61707FFE}"/>
          </ac:spMkLst>
        </pc:spChg>
        <pc:spChg chg="del">
          <ac:chgData name="Matthew Lancaster" userId="c6508ab9-36e5-4e0a-b485-d26d7a305679" providerId="ADAL" clId="{E498FCCC-C9DB-4789-A553-8450D3811929}" dt="2023-02-18T16:58:57.282" v="535" actId="478"/>
          <ac:spMkLst>
            <pc:docMk/>
            <pc:sldMk cId="2040567818" sldId="474"/>
            <ac:spMk id="15" creationId="{8792FBC6-0201-D5AD-88AB-C0A7E9C82295}"/>
          </ac:spMkLst>
        </pc:spChg>
        <pc:spChg chg="del">
          <ac:chgData name="Matthew Lancaster" userId="c6508ab9-36e5-4e0a-b485-d26d7a305679" providerId="ADAL" clId="{E498FCCC-C9DB-4789-A553-8450D3811929}" dt="2023-02-18T16:58:57.282" v="535" actId="478"/>
          <ac:spMkLst>
            <pc:docMk/>
            <pc:sldMk cId="2040567818" sldId="474"/>
            <ac:spMk id="16" creationId="{35DA0195-3041-1766-BFBC-892E348A05FC}"/>
          </ac:spMkLst>
        </pc:spChg>
        <pc:spChg chg="mod">
          <ac:chgData name="Matthew Lancaster" userId="c6508ab9-36e5-4e0a-b485-d26d7a305679" providerId="ADAL" clId="{E498FCCC-C9DB-4789-A553-8450D3811929}" dt="2023-02-18T17:07:07.745" v="750" actId="14100"/>
          <ac:spMkLst>
            <pc:docMk/>
            <pc:sldMk cId="2040567818" sldId="474"/>
            <ac:spMk id="25" creationId="{4A3B3C6C-F1ED-4B10-973E-96CED3165144}"/>
          </ac:spMkLst>
        </pc:spChg>
        <pc:spChg chg="del">
          <ac:chgData name="Matthew Lancaster" userId="c6508ab9-36e5-4e0a-b485-d26d7a305679" providerId="ADAL" clId="{E498FCCC-C9DB-4789-A553-8450D3811929}" dt="2023-02-18T16:58:57.282" v="535" actId="478"/>
          <ac:spMkLst>
            <pc:docMk/>
            <pc:sldMk cId="2040567818" sldId="474"/>
            <ac:spMk id="46" creationId="{D2572DBE-E8F6-3C18-7357-ECC24FE40DD9}"/>
          </ac:spMkLst>
        </pc:spChg>
        <pc:spChg chg="del">
          <ac:chgData name="Matthew Lancaster" userId="c6508ab9-36e5-4e0a-b485-d26d7a305679" providerId="ADAL" clId="{E498FCCC-C9DB-4789-A553-8450D3811929}" dt="2023-02-18T16:58:57.282" v="535" actId="478"/>
          <ac:spMkLst>
            <pc:docMk/>
            <pc:sldMk cId="2040567818" sldId="474"/>
            <ac:spMk id="59" creationId="{1D82C42A-F63C-6923-3275-C44BF30F55DF}"/>
          </ac:spMkLst>
        </pc:spChg>
        <pc:spChg chg="del">
          <ac:chgData name="Matthew Lancaster" userId="c6508ab9-36e5-4e0a-b485-d26d7a305679" providerId="ADAL" clId="{E498FCCC-C9DB-4789-A553-8450D3811929}" dt="2023-02-18T16:58:57.282" v="535" actId="478"/>
          <ac:spMkLst>
            <pc:docMk/>
            <pc:sldMk cId="2040567818" sldId="474"/>
            <ac:spMk id="60" creationId="{B7DB36B5-2E96-20B8-E0D7-6B83C25E07E6}"/>
          </ac:spMkLst>
        </pc:spChg>
        <pc:grpChg chg="del">
          <ac:chgData name="Matthew Lancaster" userId="c6508ab9-36e5-4e0a-b485-d26d7a305679" providerId="ADAL" clId="{E498FCCC-C9DB-4789-A553-8450D3811929}" dt="2023-02-18T16:58:57.282" v="535" actId="478"/>
          <ac:grpSpMkLst>
            <pc:docMk/>
            <pc:sldMk cId="2040567818" sldId="474"/>
            <ac:grpSpMk id="17" creationId="{424BBF4E-EBEF-A361-FF47-2B907E436651}"/>
          </ac:grpSpMkLst>
        </pc:grpChg>
        <pc:grpChg chg="del">
          <ac:chgData name="Matthew Lancaster" userId="c6508ab9-36e5-4e0a-b485-d26d7a305679" providerId="ADAL" clId="{E498FCCC-C9DB-4789-A553-8450D3811929}" dt="2023-02-18T16:58:57.282" v="535" actId="478"/>
          <ac:grpSpMkLst>
            <pc:docMk/>
            <pc:sldMk cId="2040567818" sldId="474"/>
            <ac:grpSpMk id="37" creationId="{8AA7B5E7-0F18-2DBF-8517-892EFB1C64CB}"/>
          </ac:grpSpMkLst>
        </pc:grpChg>
        <pc:cxnChg chg="del mod">
          <ac:chgData name="Matthew Lancaster" userId="c6508ab9-36e5-4e0a-b485-d26d7a305679" providerId="ADAL" clId="{E498FCCC-C9DB-4789-A553-8450D3811929}" dt="2023-02-18T16:58:57.282" v="535" actId="478"/>
          <ac:cxnSpMkLst>
            <pc:docMk/>
            <pc:sldMk cId="2040567818" sldId="474"/>
            <ac:cxnSpMk id="18" creationId="{49C65C81-5128-7595-DBED-AF016D00163A}"/>
          </ac:cxnSpMkLst>
        </pc:cxnChg>
        <pc:cxnChg chg="del mod">
          <ac:chgData name="Matthew Lancaster" userId="c6508ab9-36e5-4e0a-b485-d26d7a305679" providerId="ADAL" clId="{E498FCCC-C9DB-4789-A553-8450D3811929}" dt="2023-02-18T16:58:57.282" v="535" actId="478"/>
          <ac:cxnSpMkLst>
            <pc:docMk/>
            <pc:sldMk cId="2040567818" sldId="474"/>
            <ac:cxnSpMk id="19" creationId="{387F595F-D6BE-C8D9-D3AD-B9B4C596F445}"/>
          </ac:cxnSpMkLst>
        </pc:cxnChg>
        <pc:cxnChg chg="del">
          <ac:chgData name="Matthew Lancaster" userId="c6508ab9-36e5-4e0a-b485-d26d7a305679" providerId="ADAL" clId="{E498FCCC-C9DB-4789-A553-8450D3811929}" dt="2023-02-18T16:58:57.282" v="535" actId="478"/>
          <ac:cxnSpMkLst>
            <pc:docMk/>
            <pc:sldMk cId="2040567818" sldId="474"/>
            <ac:cxnSpMk id="20" creationId="{C6F8CE68-78AA-0F26-35F2-94E12723540C}"/>
          </ac:cxnSpMkLst>
        </pc:cxnChg>
        <pc:cxnChg chg="mod">
          <ac:chgData name="Matthew Lancaster" userId="c6508ab9-36e5-4e0a-b485-d26d7a305679" providerId="ADAL" clId="{E498FCCC-C9DB-4789-A553-8450D3811929}" dt="2023-02-18T16:58:57.282" v="535" actId="478"/>
          <ac:cxnSpMkLst>
            <pc:docMk/>
            <pc:sldMk cId="2040567818" sldId="474"/>
            <ac:cxnSpMk id="27" creationId="{6DBF33F7-F7C6-39E3-1473-4DFC220D6914}"/>
          </ac:cxnSpMkLst>
        </pc:cxnChg>
        <pc:cxnChg chg="mod">
          <ac:chgData name="Matthew Lancaster" userId="c6508ab9-36e5-4e0a-b485-d26d7a305679" providerId="ADAL" clId="{E498FCCC-C9DB-4789-A553-8450D3811929}" dt="2023-02-18T16:58:57.282" v="535" actId="478"/>
          <ac:cxnSpMkLst>
            <pc:docMk/>
            <pc:sldMk cId="2040567818" sldId="474"/>
            <ac:cxnSpMk id="31" creationId="{86C233A8-B717-90AB-D0A7-BBF86D2A2F30}"/>
          </ac:cxnSpMkLst>
        </pc:cxnChg>
        <pc:cxnChg chg="del">
          <ac:chgData name="Matthew Lancaster" userId="c6508ab9-36e5-4e0a-b485-d26d7a305679" providerId="ADAL" clId="{E498FCCC-C9DB-4789-A553-8450D3811929}" dt="2023-02-18T16:58:57.282" v="535" actId="478"/>
          <ac:cxnSpMkLst>
            <pc:docMk/>
            <pc:sldMk cId="2040567818" sldId="474"/>
            <ac:cxnSpMk id="38" creationId="{D017CEAD-E98F-9FD9-2CA3-6683CF438B35}"/>
          </ac:cxnSpMkLst>
        </pc:cxnChg>
        <pc:cxnChg chg="del">
          <ac:chgData name="Matthew Lancaster" userId="c6508ab9-36e5-4e0a-b485-d26d7a305679" providerId="ADAL" clId="{E498FCCC-C9DB-4789-A553-8450D3811929}" dt="2023-02-18T16:58:57.282" v="535" actId="478"/>
          <ac:cxnSpMkLst>
            <pc:docMk/>
            <pc:sldMk cId="2040567818" sldId="474"/>
            <ac:cxnSpMk id="39" creationId="{39E51CED-75A7-CAC4-2848-40AB73AB55AA}"/>
          </ac:cxnSpMkLst>
        </pc:cxnChg>
        <pc:cxnChg chg="del mod">
          <ac:chgData name="Matthew Lancaster" userId="c6508ab9-36e5-4e0a-b485-d26d7a305679" providerId="ADAL" clId="{E498FCCC-C9DB-4789-A553-8450D3811929}" dt="2023-02-18T16:58:57.282" v="535" actId="478"/>
          <ac:cxnSpMkLst>
            <pc:docMk/>
            <pc:sldMk cId="2040567818" sldId="474"/>
            <ac:cxnSpMk id="41" creationId="{2CC8E31D-0ED6-4619-53AC-152BBF23AB88}"/>
          </ac:cxnSpMkLst>
        </pc:cxnChg>
        <pc:cxnChg chg="del">
          <ac:chgData name="Matthew Lancaster" userId="c6508ab9-36e5-4e0a-b485-d26d7a305679" providerId="ADAL" clId="{E498FCCC-C9DB-4789-A553-8450D3811929}" dt="2023-02-18T16:58:57.282" v="535" actId="478"/>
          <ac:cxnSpMkLst>
            <pc:docMk/>
            <pc:sldMk cId="2040567818" sldId="474"/>
            <ac:cxnSpMk id="48" creationId="{51C23C14-D289-8079-A238-0F792B37C2A8}"/>
          </ac:cxnSpMkLst>
        </pc:cxnChg>
        <pc:cxnChg chg="del">
          <ac:chgData name="Matthew Lancaster" userId="c6508ab9-36e5-4e0a-b485-d26d7a305679" providerId="ADAL" clId="{E498FCCC-C9DB-4789-A553-8450D3811929}" dt="2023-02-18T16:58:57.282" v="535" actId="478"/>
          <ac:cxnSpMkLst>
            <pc:docMk/>
            <pc:sldMk cId="2040567818" sldId="474"/>
            <ac:cxnSpMk id="51" creationId="{97CBF5B8-E392-7BAF-C42B-3D547220A745}"/>
          </ac:cxnSpMkLst>
        </pc:cxnChg>
      </pc:sldChg>
      <pc:sldChg chg="addSp delSp modSp add del mod ord">
        <pc:chgData name="Matthew Lancaster" userId="c6508ab9-36e5-4e0a-b485-d26d7a305679" providerId="ADAL" clId="{E498FCCC-C9DB-4789-A553-8450D3811929}" dt="2023-02-20T15:43:25.742" v="2187" actId="47"/>
        <pc:sldMkLst>
          <pc:docMk/>
          <pc:sldMk cId="162202723" sldId="475"/>
        </pc:sldMkLst>
        <pc:spChg chg="del">
          <ac:chgData name="Matthew Lancaster" userId="c6508ab9-36e5-4e0a-b485-d26d7a305679" providerId="ADAL" clId="{E498FCCC-C9DB-4789-A553-8450D3811929}" dt="2023-02-18T17:02:18.936" v="565" actId="478"/>
          <ac:spMkLst>
            <pc:docMk/>
            <pc:sldMk cId="162202723" sldId="475"/>
            <ac:spMk id="2" creationId="{8604EB98-D51B-0EBE-3976-6DCE9942ED51}"/>
          </ac:spMkLst>
        </pc:spChg>
        <pc:spChg chg="add mod">
          <ac:chgData name="Matthew Lancaster" userId="c6508ab9-36e5-4e0a-b485-d26d7a305679" providerId="ADAL" clId="{E498FCCC-C9DB-4789-A553-8450D3811929}" dt="2023-02-18T18:04:26.266" v="1557"/>
          <ac:spMkLst>
            <pc:docMk/>
            <pc:sldMk cId="162202723" sldId="475"/>
            <ac:spMk id="5" creationId="{371E1077-69E2-898F-782B-70F3D6E92ED3}"/>
          </ac:spMkLst>
        </pc:spChg>
        <pc:spChg chg="mod">
          <ac:chgData name="Matthew Lancaster" userId="c6508ab9-36e5-4e0a-b485-d26d7a305679" providerId="ADAL" clId="{E498FCCC-C9DB-4789-A553-8450D3811929}" dt="2023-02-18T17:02:29.234" v="566" actId="207"/>
          <ac:spMkLst>
            <pc:docMk/>
            <pc:sldMk cId="162202723" sldId="475"/>
            <ac:spMk id="15" creationId="{8792FBC6-0201-D5AD-88AB-C0A7E9C82295}"/>
          </ac:spMkLst>
        </pc:spChg>
        <pc:spChg chg="del">
          <ac:chgData name="Matthew Lancaster" userId="c6508ab9-36e5-4e0a-b485-d26d7a305679" providerId="ADAL" clId="{E498FCCC-C9DB-4789-A553-8450D3811929}" dt="2023-02-18T18:04:26.070" v="1556" actId="478"/>
          <ac:spMkLst>
            <pc:docMk/>
            <pc:sldMk cId="162202723" sldId="475"/>
            <ac:spMk id="25" creationId="{4A3B3C6C-F1ED-4B10-973E-96CED3165144}"/>
          </ac:spMkLst>
        </pc:spChg>
      </pc:sldChg>
      <pc:sldChg chg="addSp delSp modSp add del mod">
        <pc:chgData name="Matthew Lancaster" userId="c6508ab9-36e5-4e0a-b485-d26d7a305679" providerId="ADAL" clId="{E498FCCC-C9DB-4789-A553-8450D3811929}" dt="2023-02-20T15:43:25.742" v="2187" actId="47"/>
        <pc:sldMkLst>
          <pc:docMk/>
          <pc:sldMk cId="4030028794" sldId="476"/>
        </pc:sldMkLst>
        <pc:spChg chg="add del mod">
          <ac:chgData name="Matthew Lancaster" userId="c6508ab9-36e5-4e0a-b485-d26d7a305679" providerId="ADAL" clId="{E498FCCC-C9DB-4789-A553-8450D3811929}" dt="2023-02-18T17:07:49.332" v="756" actId="767"/>
          <ac:spMkLst>
            <pc:docMk/>
            <pc:sldMk cId="4030028794" sldId="476"/>
            <ac:spMk id="2" creationId="{038DEA10-3824-2C8C-8B1D-006129651039}"/>
          </ac:spMkLst>
        </pc:spChg>
        <pc:spChg chg="add del mod">
          <ac:chgData name="Matthew Lancaster" userId="c6508ab9-36e5-4e0a-b485-d26d7a305679" providerId="ADAL" clId="{E498FCCC-C9DB-4789-A553-8450D3811929}" dt="2023-02-18T18:04:21.945" v="1553"/>
          <ac:spMkLst>
            <pc:docMk/>
            <pc:sldMk cId="4030028794" sldId="476"/>
            <ac:spMk id="5" creationId="{669AEFC8-DC13-6924-E2E8-5C4FE8DD28AA}"/>
          </ac:spMkLst>
        </pc:spChg>
        <pc:spChg chg="add mod">
          <ac:chgData name="Matthew Lancaster" userId="c6508ab9-36e5-4e0a-b485-d26d7a305679" providerId="ADAL" clId="{E498FCCC-C9DB-4789-A553-8450D3811929}" dt="2023-02-18T18:04:23.003" v="1555"/>
          <ac:spMkLst>
            <pc:docMk/>
            <pc:sldMk cId="4030028794" sldId="476"/>
            <ac:spMk id="6" creationId="{72BD7A8E-1D4A-E221-6349-176DB2C12989}"/>
          </ac:spMkLst>
        </pc:spChg>
        <pc:spChg chg="del">
          <ac:chgData name="Matthew Lancaster" userId="c6508ab9-36e5-4e0a-b485-d26d7a305679" providerId="ADAL" clId="{E498FCCC-C9DB-4789-A553-8450D3811929}" dt="2023-02-18T17:07:35.087" v="754" actId="478"/>
          <ac:spMkLst>
            <pc:docMk/>
            <pc:sldMk cId="4030028794" sldId="476"/>
            <ac:spMk id="15" creationId="{8792FBC6-0201-D5AD-88AB-C0A7E9C82295}"/>
          </ac:spMkLst>
        </pc:spChg>
        <pc:spChg chg="del">
          <ac:chgData name="Matthew Lancaster" userId="c6508ab9-36e5-4e0a-b485-d26d7a305679" providerId="ADAL" clId="{E498FCCC-C9DB-4789-A553-8450D3811929}" dt="2023-02-18T17:07:35.087" v="754" actId="478"/>
          <ac:spMkLst>
            <pc:docMk/>
            <pc:sldMk cId="4030028794" sldId="476"/>
            <ac:spMk id="16" creationId="{35DA0195-3041-1766-BFBC-892E348A05FC}"/>
          </ac:spMkLst>
        </pc:spChg>
        <pc:spChg chg="mod">
          <ac:chgData name="Matthew Lancaster" userId="c6508ab9-36e5-4e0a-b485-d26d7a305679" providerId="ADAL" clId="{E498FCCC-C9DB-4789-A553-8450D3811929}" dt="2023-02-18T17:08:47.974" v="766" actId="2710"/>
          <ac:spMkLst>
            <pc:docMk/>
            <pc:sldMk cId="4030028794" sldId="476"/>
            <ac:spMk id="24" creationId="{22C1BE8B-5DB3-4B88-AF7A-7FFCAB6000D8}"/>
          </ac:spMkLst>
        </pc:spChg>
        <pc:spChg chg="del">
          <ac:chgData name="Matthew Lancaster" userId="c6508ab9-36e5-4e0a-b485-d26d7a305679" providerId="ADAL" clId="{E498FCCC-C9DB-4789-A553-8450D3811929}" dt="2023-02-18T18:04:22.358" v="1554" actId="478"/>
          <ac:spMkLst>
            <pc:docMk/>
            <pc:sldMk cId="4030028794" sldId="476"/>
            <ac:spMk id="25" creationId="{4A3B3C6C-F1ED-4B10-973E-96CED3165144}"/>
          </ac:spMkLst>
        </pc:spChg>
        <pc:spChg chg="del">
          <ac:chgData name="Matthew Lancaster" userId="c6508ab9-36e5-4e0a-b485-d26d7a305679" providerId="ADAL" clId="{E498FCCC-C9DB-4789-A553-8450D3811929}" dt="2023-02-18T17:07:35.087" v="754" actId="478"/>
          <ac:spMkLst>
            <pc:docMk/>
            <pc:sldMk cId="4030028794" sldId="476"/>
            <ac:spMk id="46" creationId="{D2572DBE-E8F6-3C18-7357-ECC24FE40DD9}"/>
          </ac:spMkLst>
        </pc:spChg>
        <pc:spChg chg="del">
          <ac:chgData name="Matthew Lancaster" userId="c6508ab9-36e5-4e0a-b485-d26d7a305679" providerId="ADAL" clId="{E498FCCC-C9DB-4789-A553-8450D3811929}" dt="2023-02-18T17:07:35.087" v="754" actId="478"/>
          <ac:spMkLst>
            <pc:docMk/>
            <pc:sldMk cId="4030028794" sldId="476"/>
            <ac:spMk id="59" creationId="{1D82C42A-F63C-6923-3275-C44BF30F55DF}"/>
          </ac:spMkLst>
        </pc:spChg>
        <pc:spChg chg="del">
          <ac:chgData name="Matthew Lancaster" userId="c6508ab9-36e5-4e0a-b485-d26d7a305679" providerId="ADAL" clId="{E498FCCC-C9DB-4789-A553-8450D3811929}" dt="2023-02-18T17:07:35.087" v="754" actId="478"/>
          <ac:spMkLst>
            <pc:docMk/>
            <pc:sldMk cId="4030028794" sldId="476"/>
            <ac:spMk id="60" creationId="{B7DB36B5-2E96-20B8-E0D7-6B83C25E07E6}"/>
          </ac:spMkLst>
        </pc:spChg>
        <pc:grpChg chg="del">
          <ac:chgData name="Matthew Lancaster" userId="c6508ab9-36e5-4e0a-b485-d26d7a305679" providerId="ADAL" clId="{E498FCCC-C9DB-4789-A553-8450D3811929}" dt="2023-02-18T17:07:35.087" v="754" actId="478"/>
          <ac:grpSpMkLst>
            <pc:docMk/>
            <pc:sldMk cId="4030028794" sldId="476"/>
            <ac:grpSpMk id="17" creationId="{424BBF4E-EBEF-A361-FF47-2B907E436651}"/>
          </ac:grpSpMkLst>
        </pc:grpChg>
        <pc:grpChg chg="del">
          <ac:chgData name="Matthew Lancaster" userId="c6508ab9-36e5-4e0a-b485-d26d7a305679" providerId="ADAL" clId="{E498FCCC-C9DB-4789-A553-8450D3811929}" dt="2023-02-18T17:07:35.087" v="754" actId="478"/>
          <ac:grpSpMkLst>
            <pc:docMk/>
            <pc:sldMk cId="4030028794" sldId="476"/>
            <ac:grpSpMk id="37" creationId="{8AA7B5E7-0F18-2DBF-8517-892EFB1C64CB}"/>
          </ac:grpSpMkLst>
        </pc:grpChg>
        <pc:cxnChg chg="del mod">
          <ac:chgData name="Matthew Lancaster" userId="c6508ab9-36e5-4e0a-b485-d26d7a305679" providerId="ADAL" clId="{E498FCCC-C9DB-4789-A553-8450D3811929}" dt="2023-02-18T17:07:35.087" v="754" actId="478"/>
          <ac:cxnSpMkLst>
            <pc:docMk/>
            <pc:sldMk cId="4030028794" sldId="476"/>
            <ac:cxnSpMk id="18" creationId="{49C65C81-5128-7595-DBED-AF016D00163A}"/>
          </ac:cxnSpMkLst>
        </pc:cxnChg>
        <pc:cxnChg chg="del mod">
          <ac:chgData name="Matthew Lancaster" userId="c6508ab9-36e5-4e0a-b485-d26d7a305679" providerId="ADAL" clId="{E498FCCC-C9DB-4789-A553-8450D3811929}" dt="2023-02-18T17:07:35.087" v="754" actId="478"/>
          <ac:cxnSpMkLst>
            <pc:docMk/>
            <pc:sldMk cId="4030028794" sldId="476"/>
            <ac:cxnSpMk id="19" creationId="{387F595F-D6BE-C8D9-D3AD-B9B4C596F445}"/>
          </ac:cxnSpMkLst>
        </pc:cxnChg>
        <pc:cxnChg chg="del">
          <ac:chgData name="Matthew Lancaster" userId="c6508ab9-36e5-4e0a-b485-d26d7a305679" providerId="ADAL" clId="{E498FCCC-C9DB-4789-A553-8450D3811929}" dt="2023-02-18T17:07:35.087" v="754" actId="478"/>
          <ac:cxnSpMkLst>
            <pc:docMk/>
            <pc:sldMk cId="4030028794" sldId="476"/>
            <ac:cxnSpMk id="20" creationId="{C6F8CE68-78AA-0F26-35F2-94E12723540C}"/>
          </ac:cxnSpMkLst>
        </pc:cxnChg>
        <pc:cxnChg chg="mod">
          <ac:chgData name="Matthew Lancaster" userId="c6508ab9-36e5-4e0a-b485-d26d7a305679" providerId="ADAL" clId="{E498FCCC-C9DB-4789-A553-8450D3811929}" dt="2023-02-18T17:07:35.087" v="754" actId="478"/>
          <ac:cxnSpMkLst>
            <pc:docMk/>
            <pc:sldMk cId="4030028794" sldId="476"/>
            <ac:cxnSpMk id="27" creationId="{6DBF33F7-F7C6-39E3-1473-4DFC220D6914}"/>
          </ac:cxnSpMkLst>
        </pc:cxnChg>
        <pc:cxnChg chg="mod">
          <ac:chgData name="Matthew Lancaster" userId="c6508ab9-36e5-4e0a-b485-d26d7a305679" providerId="ADAL" clId="{E498FCCC-C9DB-4789-A553-8450D3811929}" dt="2023-02-18T17:07:35.087" v="754" actId="478"/>
          <ac:cxnSpMkLst>
            <pc:docMk/>
            <pc:sldMk cId="4030028794" sldId="476"/>
            <ac:cxnSpMk id="31" creationId="{86C233A8-B717-90AB-D0A7-BBF86D2A2F30}"/>
          </ac:cxnSpMkLst>
        </pc:cxnChg>
        <pc:cxnChg chg="del">
          <ac:chgData name="Matthew Lancaster" userId="c6508ab9-36e5-4e0a-b485-d26d7a305679" providerId="ADAL" clId="{E498FCCC-C9DB-4789-A553-8450D3811929}" dt="2023-02-18T17:07:35.087" v="754" actId="478"/>
          <ac:cxnSpMkLst>
            <pc:docMk/>
            <pc:sldMk cId="4030028794" sldId="476"/>
            <ac:cxnSpMk id="38" creationId="{D017CEAD-E98F-9FD9-2CA3-6683CF438B35}"/>
          </ac:cxnSpMkLst>
        </pc:cxnChg>
        <pc:cxnChg chg="del">
          <ac:chgData name="Matthew Lancaster" userId="c6508ab9-36e5-4e0a-b485-d26d7a305679" providerId="ADAL" clId="{E498FCCC-C9DB-4789-A553-8450D3811929}" dt="2023-02-18T17:07:35.087" v="754" actId="478"/>
          <ac:cxnSpMkLst>
            <pc:docMk/>
            <pc:sldMk cId="4030028794" sldId="476"/>
            <ac:cxnSpMk id="39" creationId="{39E51CED-75A7-CAC4-2848-40AB73AB55AA}"/>
          </ac:cxnSpMkLst>
        </pc:cxnChg>
        <pc:cxnChg chg="del mod">
          <ac:chgData name="Matthew Lancaster" userId="c6508ab9-36e5-4e0a-b485-d26d7a305679" providerId="ADAL" clId="{E498FCCC-C9DB-4789-A553-8450D3811929}" dt="2023-02-18T17:07:35.087" v="754" actId="478"/>
          <ac:cxnSpMkLst>
            <pc:docMk/>
            <pc:sldMk cId="4030028794" sldId="476"/>
            <ac:cxnSpMk id="41" creationId="{2CC8E31D-0ED6-4619-53AC-152BBF23AB88}"/>
          </ac:cxnSpMkLst>
        </pc:cxnChg>
        <pc:cxnChg chg="del">
          <ac:chgData name="Matthew Lancaster" userId="c6508ab9-36e5-4e0a-b485-d26d7a305679" providerId="ADAL" clId="{E498FCCC-C9DB-4789-A553-8450D3811929}" dt="2023-02-18T17:07:35.087" v="754" actId="478"/>
          <ac:cxnSpMkLst>
            <pc:docMk/>
            <pc:sldMk cId="4030028794" sldId="476"/>
            <ac:cxnSpMk id="48" creationId="{51C23C14-D289-8079-A238-0F792B37C2A8}"/>
          </ac:cxnSpMkLst>
        </pc:cxnChg>
        <pc:cxnChg chg="del">
          <ac:chgData name="Matthew Lancaster" userId="c6508ab9-36e5-4e0a-b485-d26d7a305679" providerId="ADAL" clId="{E498FCCC-C9DB-4789-A553-8450D3811929}" dt="2023-02-18T17:07:35.087" v="754" actId="478"/>
          <ac:cxnSpMkLst>
            <pc:docMk/>
            <pc:sldMk cId="4030028794" sldId="476"/>
            <ac:cxnSpMk id="51" creationId="{97CBF5B8-E392-7BAF-C42B-3D547220A745}"/>
          </ac:cxnSpMkLst>
        </pc:cxnChg>
      </pc:sldChg>
      <pc:sldChg chg="addSp delSp modSp add del mod modNotesTx">
        <pc:chgData name="Matthew Lancaster" userId="c6508ab9-36e5-4e0a-b485-d26d7a305679" providerId="ADAL" clId="{E498FCCC-C9DB-4789-A553-8450D3811929}" dt="2023-02-20T15:43:25.742" v="2187" actId="47"/>
        <pc:sldMkLst>
          <pc:docMk/>
          <pc:sldMk cId="1112661910" sldId="477"/>
        </pc:sldMkLst>
        <pc:spChg chg="add mod">
          <ac:chgData name="Matthew Lancaster" userId="c6508ab9-36e5-4e0a-b485-d26d7a305679" providerId="ADAL" clId="{E498FCCC-C9DB-4789-A553-8450D3811929}" dt="2023-02-18T18:04:31.386" v="1559"/>
          <ac:spMkLst>
            <pc:docMk/>
            <pc:sldMk cId="1112661910" sldId="477"/>
            <ac:spMk id="2" creationId="{29990320-13A0-8D31-F269-9EC13F902E8F}"/>
          </ac:spMkLst>
        </pc:spChg>
        <pc:spChg chg="mod">
          <ac:chgData name="Matthew Lancaster" userId="c6508ab9-36e5-4e0a-b485-d26d7a305679" providerId="ADAL" clId="{E498FCCC-C9DB-4789-A553-8450D3811929}" dt="2023-02-18T17:52:46.021" v="894" actId="20577"/>
          <ac:spMkLst>
            <pc:docMk/>
            <pc:sldMk cId="1112661910" sldId="477"/>
            <ac:spMk id="24" creationId="{22C1BE8B-5DB3-4B88-AF7A-7FFCAB6000D8}"/>
          </ac:spMkLst>
        </pc:spChg>
        <pc:spChg chg="del">
          <ac:chgData name="Matthew Lancaster" userId="c6508ab9-36e5-4e0a-b485-d26d7a305679" providerId="ADAL" clId="{E498FCCC-C9DB-4789-A553-8450D3811929}" dt="2023-02-18T18:04:30.902" v="1558" actId="478"/>
          <ac:spMkLst>
            <pc:docMk/>
            <pc:sldMk cId="1112661910" sldId="477"/>
            <ac:spMk id="25" creationId="{4A3B3C6C-F1ED-4B10-973E-96CED3165144}"/>
          </ac:spMkLst>
        </pc:spChg>
      </pc:sldChg>
      <pc:sldChg chg="addSp delSp modSp add del mod ord">
        <pc:chgData name="Matthew Lancaster" userId="c6508ab9-36e5-4e0a-b485-d26d7a305679" providerId="ADAL" clId="{E498FCCC-C9DB-4789-A553-8450D3811929}" dt="2023-02-20T15:43:25.742" v="2187" actId="47"/>
        <pc:sldMkLst>
          <pc:docMk/>
          <pc:sldMk cId="3631941594" sldId="478"/>
        </pc:sldMkLst>
        <pc:spChg chg="add mod">
          <ac:chgData name="Matthew Lancaster" userId="c6508ab9-36e5-4e0a-b485-d26d7a305679" providerId="ADAL" clId="{E498FCCC-C9DB-4789-A553-8450D3811929}" dt="2023-02-18T18:04:35.403" v="1561"/>
          <ac:spMkLst>
            <pc:docMk/>
            <pc:sldMk cId="3631941594" sldId="478"/>
            <ac:spMk id="2" creationId="{83EC89DD-65FF-AACD-F7D9-9A8AF2F60CD7}"/>
          </ac:spMkLst>
        </pc:spChg>
        <pc:spChg chg="mod">
          <ac:chgData name="Matthew Lancaster" userId="c6508ab9-36e5-4e0a-b485-d26d7a305679" providerId="ADAL" clId="{E498FCCC-C9DB-4789-A553-8450D3811929}" dt="2023-02-18T17:54:26.361" v="1029" actId="207"/>
          <ac:spMkLst>
            <pc:docMk/>
            <pc:sldMk cId="3631941594" sldId="478"/>
            <ac:spMk id="15" creationId="{8792FBC6-0201-D5AD-88AB-C0A7E9C82295}"/>
          </ac:spMkLst>
        </pc:spChg>
        <pc:spChg chg="mod">
          <ac:chgData name="Matthew Lancaster" userId="c6508ab9-36e5-4e0a-b485-d26d7a305679" providerId="ADAL" clId="{E498FCCC-C9DB-4789-A553-8450D3811929}" dt="2023-02-18T17:54:30.561" v="1030" actId="207"/>
          <ac:spMkLst>
            <pc:docMk/>
            <pc:sldMk cId="3631941594" sldId="478"/>
            <ac:spMk id="16" creationId="{35DA0195-3041-1766-BFBC-892E348A05FC}"/>
          </ac:spMkLst>
        </pc:spChg>
        <pc:spChg chg="del">
          <ac:chgData name="Matthew Lancaster" userId="c6508ab9-36e5-4e0a-b485-d26d7a305679" providerId="ADAL" clId="{E498FCCC-C9DB-4789-A553-8450D3811929}" dt="2023-02-18T18:04:35.175" v="1560" actId="478"/>
          <ac:spMkLst>
            <pc:docMk/>
            <pc:sldMk cId="3631941594" sldId="478"/>
            <ac:spMk id="25" creationId="{4A3B3C6C-F1ED-4B10-973E-96CED3165144}"/>
          </ac:spMkLst>
        </pc:spChg>
      </pc:sldChg>
      <pc:sldChg chg="addSp delSp modSp add del mod ord">
        <pc:chgData name="Matthew Lancaster" userId="c6508ab9-36e5-4e0a-b485-d26d7a305679" providerId="ADAL" clId="{E498FCCC-C9DB-4789-A553-8450D3811929}" dt="2023-02-20T15:43:25.742" v="2187" actId="47"/>
        <pc:sldMkLst>
          <pc:docMk/>
          <pc:sldMk cId="669421067" sldId="479"/>
        </pc:sldMkLst>
        <pc:spChg chg="add mod">
          <ac:chgData name="Matthew Lancaster" userId="c6508ab9-36e5-4e0a-b485-d26d7a305679" providerId="ADAL" clId="{E498FCCC-C9DB-4789-A553-8450D3811929}" dt="2023-02-18T18:04:39.194" v="1563"/>
          <ac:spMkLst>
            <pc:docMk/>
            <pc:sldMk cId="669421067" sldId="479"/>
            <ac:spMk id="2" creationId="{6672F33F-F03D-4195-2AB5-44420F95B8DB}"/>
          </ac:spMkLst>
        </pc:spChg>
        <pc:spChg chg="mod">
          <ac:chgData name="Matthew Lancaster" userId="c6508ab9-36e5-4e0a-b485-d26d7a305679" providerId="ADAL" clId="{E498FCCC-C9DB-4789-A553-8450D3811929}" dt="2023-02-18T17:56:18.118" v="1137" actId="20577"/>
          <ac:spMkLst>
            <pc:docMk/>
            <pc:sldMk cId="669421067" sldId="479"/>
            <ac:spMk id="24" creationId="{22C1BE8B-5DB3-4B88-AF7A-7FFCAB6000D8}"/>
          </ac:spMkLst>
        </pc:spChg>
        <pc:spChg chg="del">
          <ac:chgData name="Matthew Lancaster" userId="c6508ab9-36e5-4e0a-b485-d26d7a305679" providerId="ADAL" clId="{E498FCCC-C9DB-4789-A553-8450D3811929}" dt="2023-02-18T18:04:38.983" v="1562" actId="478"/>
          <ac:spMkLst>
            <pc:docMk/>
            <pc:sldMk cId="669421067" sldId="479"/>
            <ac:spMk id="25" creationId="{4A3B3C6C-F1ED-4B10-973E-96CED3165144}"/>
          </ac:spMkLst>
        </pc:spChg>
      </pc:sldChg>
      <pc:sldChg chg="addSp delSp modSp add del mod ord">
        <pc:chgData name="Matthew Lancaster" userId="c6508ab9-36e5-4e0a-b485-d26d7a305679" providerId="ADAL" clId="{E498FCCC-C9DB-4789-A553-8450D3811929}" dt="2023-02-20T15:43:25.742" v="2187" actId="47"/>
        <pc:sldMkLst>
          <pc:docMk/>
          <pc:sldMk cId="730083328" sldId="480"/>
        </pc:sldMkLst>
        <pc:spChg chg="add mod ord">
          <ac:chgData name="Matthew Lancaster" userId="c6508ab9-36e5-4e0a-b485-d26d7a305679" providerId="ADAL" clId="{E498FCCC-C9DB-4789-A553-8450D3811929}" dt="2023-02-18T17:57:24.348" v="1154" actId="171"/>
          <ac:spMkLst>
            <pc:docMk/>
            <pc:sldMk cId="730083328" sldId="480"/>
            <ac:spMk id="2" creationId="{54734BB0-B1DC-CB1E-389B-AB8B18481E62}"/>
          </ac:spMkLst>
        </pc:spChg>
        <pc:spChg chg="add mod">
          <ac:chgData name="Matthew Lancaster" userId="c6508ab9-36e5-4e0a-b485-d26d7a305679" providerId="ADAL" clId="{E498FCCC-C9DB-4789-A553-8450D3811929}" dt="2023-02-18T18:04:42.810" v="1565"/>
          <ac:spMkLst>
            <pc:docMk/>
            <pc:sldMk cId="730083328" sldId="480"/>
            <ac:spMk id="5" creationId="{DBFC55E2-7F44-EC23-B357-FFC971FD2480}"/>
          </ac:spMkLst>
        </pc:spChg>
        <pc:spChg chg="mod">
          <ac:chgData name="Matthew Lancaster" userId="c6508ab9-36e5-4e0a-b485-d26d7a305679" providerId="ADAL" clId="{E498FCCC-C9DB-4789-A553-8450D3811929}" dt="2023-02-18T17:56:36.018" v="1141" actId="207"/>
          <ac:spMkLst>
            <pc:docMk/>
            <pc:sldMk cId="730083328" sldId="480"/>
            <ac:spMk id="16" creationId="{35DA0195-3041-1766-BFBC-892E348A05FC}"/>
          </ac:spMkLst>
        </pc:spChg>
        <pc:spChg chg="del">
          <ac:chgData name="Matthew Lancaster" userId="c6508ab9-36e5-4e0a-b485-d26d7a305679" providerId="ADAL" clId="{E498FCCC-C9DB-4789-A553-8450D3811929}" dt="2023-02-18T18:04:42.630" v="1564" actId="478"/>
          <ac:spMkLst>
            <pc:docMk/>
            <pc:sldMk cId="730083328" sldId="480"/>
            <ac:spMk id="25" creationId="{4A3B3C6C-F1ED-4B10-973E-96CED3165144}"/>
          </ac:spMkLst>
        </pc:spChg>
      </pc:sldChg>
      <pc:sldChg chg="addSp delSp modSp add del mod">
        <pc:chgData name="Matthew Lancaster" userId="c6508ab9-36e5-4e0a-b485-d26d7a305679" providerId="ADAL" clId="{E498FCCC-C9DB-4789-A553-8450D3811929}" dt="2023-02-20T15:43:25.742" v="2187" actId="47"/>
        <pc:sldMkLst>
          <pc:docMk/>
          <pc:sldMk cId="1354129630" sldId="481"/>
        </pc:sldMkLst>
        <pc:spChg chg="add del mod">
          <ac:chgData name="Matthew Lancaster" userId="c6508ab9-36e5-4e0a-b485-d26d7a305679" providerId="ADAL" clId="{E498FCCC-C9DB-4789-A553-8450D3811929}" dt="2023-02-18T17:57:50.134" v="1161"/>
          <ac:spMkLst>
            <pc:docMk/>
            <pc:sldMk cId="1354129630" sldId="481"/>
            <ac:spMk id="5" creationId="{DE498840-0427-4927-AEDA-35985DE72BD9}"/>
          </ac:spMkLst>
        </pc:spChg>
        <pc:spChg chg="add mod ord">
          <ac:chgData name="Matthew Lancaster" userId="c6508ab9-36e5-4e0a-b485-d26d7a305679" providerId="ADAL" clId="{E498FCCC-C9DB-4789-A553-8450D3811929}" dt="2023-02-18T17:58:26.056" v="1181" actId="1036"/>
          <ac:spMkLst>
            <pc:docMk/>
            <pc:sldMk cId="1354129630" sldId="481"/>
            <ac:spMk id="6" creationId="{EA0A0F47-A46C-7AC0-9B0B-1818A388E564}"/>
          </ac:spMkLst>
        </pc:spChg>
        <pc:spChg chg="add mod">
          <ac:chgData name="Matthew Lancaster" userId="c6508ab9-36e5-4e0a-b485-d26d7a305679" providerId="ADAL" clId="{E498FCCC-C9DB-4789-A553-8450D3811929}" dt="2023-02-18T18:04:46.829" v="1567"/>
          <ac:spMkLst>
            <pc:docMk/>
            <pc:sldMk cId="1354129630" sldId="481"/>
            <ac:spMk id="8" creationId="{64CD5B62-2D81-FD06-5B46-EAF3162BED7C}"/>
          </ac:spMkLst>
        </pc:spChg>
        <pc:spChg chg="mod">
          <ac:chgData name="Matthew Lancaster" userId="c6508ab9-36e5-4e0a-b485-d26d7a305679" providerId="ADAL" clId="{E498FCCC-C9DB-4789-A553-8450D3811929}" dt="2023-02-18T17:59:10.907" v="1267" actId="207"/>
          <ac:spMkLst>
            <pc:docMk/>
            <pc:sldMk cId="1354129630" sldId="481"/>
            <ac:spMk id="23" creationId="{6029B884-185E-DD43-3B16-4719685C885D}"/>
          </ac:spMkLst>
        </pc:spChg>
        <pc:spChg chg="del">
          <ac:chgData name="Matthew Lancaster" userId="c6508ab9-36e5-4e0a-b485-d26d7a305679" providerId="ADAL" clId="{E498FCCC-C9DB-4789-A553-8450D3811929}" dt="2023-02-18T18:04:46.614" v="1566" actId="478"/>
          <ac:spMkLst>
            <pc:docMk/>
            <pc:sldMk cId="1354129630" sldId="481"/>
            <ac:spMk id="25" creationId="{4A3B3C6C-F1ED-4B10-973E-96CED3165144}"/>
          </ac:spMkLst>
        </pc:spChg>
        <pc:spChg chg="mod">
          <ac:chgData name="Matthew Lancaster" userId="c6508ab9-36e5-4e0a-b485-d26d7a305679" providerId="ADAL" clId="{E498FCCC-C9DB-4789-A553-8450D3811929}" dt="2023-02-18T17:58:26.056" v="1181" actId="1036"/>
          <ac:spMkLst>
            <pc:docMk/>
            <pc:sldMk cId="1354129630" sldId="481"/>
            <ac:spMk id="46" creationId="{D2572DBE-E8F6-3C18-7357-ECC24FE40DD9}"/>
          </ac:spMkLst>
        </pc:spChg>
        <pc:spChg chg="mod">
          <ac:chgData name="Matthew Lancaster" userId="c6508ab9-36e5-4e0a-b485-d26d7a305679" providerId="ADAL" clId="{E498FCCC-C9DB-4789-A553-8450D3811929}" dt="2023-02-18T17:57:54.934" v="1163" actId="1076"/>
          <ac:spMkLst>
            <pc:docMk/>
            <pc:sldMk cId="1354129630" sldId="481"/>
            <ac:spMk id="60" creationId="{B7DB36B5-2E96-20B8-E0D7-6B83C25E07E6}"/>
          </ac:spMkLst>
        </pc:spChg>
        <pc:grpChg chg="mod">
          <ac:chgData name="Matthew Lancaster" userId="c6508ab9-36e5-4e0a-b485-d26d7a305679" providerId="ADAL" clId="{E498FCCC-C9DB-4789-A553-8450D3811929}" dt="2023-02-18T17:59:10.907" v="1267" actId="207"/>
          <ac:grpSpMkLst>
            <pc:docMk/>
            <pc:sldMk cId="1354129630" sldId="481"/>
            <ac:grpSpMk id="37" creationId="{8AA7B5E7-0F18-2DBF-8517-892EFB1C64CB}"/>
          </ac:grpSpMkLst>
        </pc:grpChg>
        <pc:cxnChg chg="mod">
          <ac:chgData name="Matthew Lancaster" userId="c6508ab9-36e5-4e0a-b485-d26d7a305679" providerId="ADAL" clId="{E498FCCC-C9DB-4789-A553-8450D3811929}" dt="2023-02-18T17:59:10.907" v="1267" actId="207"/>
          <ac:cxnSpMkLst>
            <pc:docMk/>
            <pc:sldMk cId="1354129630" sldId="481"/>
            <ac:cxnSpMk id="27" creationId="{6DBF33F7-F7C6-39E3-1473-4DFC220D6914}"/>
          </ac:cxnSpMkLst>
        </pc:cxnChg>
        <pc:cxnChg chg="mod">
          <ac:chgData name="Matthew Lancaster" userId="c6508ab9-36e5-4e0a-b485-d26d7a305679" providerId="ADAL" clId="{E498FCCC-C9DB-4789-A553-8450D3811929}" dt="2023-02-18T17:59:10.907" v="1267" actId="207"/>
          <ac:cxnSpMkLst>
            <pc:docMk/>
            <pc:sldMk cId="1354129630" sldId="481"/>
            <ac:cxnSpMk id="31" creationId="{86C233A8-B717-90AB-D0A7-BBF86D2A2F30}"/>
          </ac:cxnSpMkLst>
        </pc:cxnChg>
        <pc:cxnChg chg="mod">
          <ac:chgData name="Matthew Lancaster" userId="c6508ab9-36e5-4e0a-b485-d26d7a305679" providerId="ADAL" clId="{E498FCCC-C9DB-4789-A553-8450D3811929}" dt="2023-02-18T17:59:22.132" v="1268" actId="1076"/>
          <ac:cxnSpMkLst>
            <pc:docMk/>
            <pc:sldMk cId="1354129630" sldId="481"/>
            <ac:cxnSpMk id="38" creationId="{D017CEAD-E98F-9FD9-2CA3-6683CF438B35}"/>
          </ac:cxnSpMkLst>
        </pc:cxnChg>
      </pc:sldChg>
      <pc:sldChg chg="add del">
        <pc:chgData name="Matthew Lancaster" userId="c6508ab9-36e5-4e0a-b485-d26d7a305679" providerId="ADAL" clId="{E498FCCC-C9DB-4789-A553-8450D3811929}" dt="2023-02-18T17:57:43.802" v="1159"/>
        <pc:sldMkLst>
          <pc:docMk/>
          <pc:sldMk cId="570318007" sldId="482"/>
        </pc:sldMkLst>
      </pc:sldChg>
      <pc:sldChg chg="add del">
        <pc:chgData name="Matthew Lancaster" userId="c6508ab9-36e5-4e0a-b485-d26d7a305679" providerId="ADAL" clId="{E498FCCC-C9DB-4789-A553-8450D3811929}" dt="2023-02-18T17:57:41.145" v="1157"/>
        <pc:sldMkLst>
          <pc:docMk/>
          <pc:sldMk cId="2091214350" sldId="482"/>
        </pc:sldMkLst>
      </pc:sldChg>
      <pc:sldChg chg="addSp delSp modSp add del mod ord">
        <pc:chgData name="Matthew Lancaster" userId="c6508ab9-36e5-4e0a-b485-d26d7a305679" providerId="ADAL" clId="{E498FCCC-C9DB-4789-A553-8450D3811929}" dt="2023-02-20T15:43:25.742" v="2187" actId="47"/>
        <pc:sldMkLst>
          <pc:docMk/>
          <pc:sldMk cId="3683940272" sldId="482"/>
        </pc:sldMkLst>
        <pc:spChg chg="add mod">
          <ac:chgData name="Matthew Lancaster" userId="c6508ab9-36e5-4e0a-b485-d26d7a305679" providerId="ADAL" clId="{E498FCCC-C9DB-4789-A553-8450D3811929}" dt="2023-02-18T18:04:51.051" v="1569"/>
          <ac:spMkLst>
            <pc:docMk/>
            <pc:sldMk cId="3683940272" sldId="482"/>
            <ac:spMk id="2" creationId="{AEE24D82-842D-8EEE-25E7-D91BF9C1D6C4}"/>
          </ac:spMkLst>
        </pc:spChg>
        <pc:spChg chg="mod">
          <ac:chgData name="Matthew Lancaster" userId="c6508ab9-36e5-4e0a-b485-d26d7a305679" providerId="ADAL" clId="{E498FCCC-C9DB-4789-A553-8450D3811929}" dt="2023-02-18T17:59:46.548" v="1337" actId="20577"/>
          <ac:spMkLst>
            <pc:docMk/>
            <pc:sldMk cId="3683940272" sldId="482"/>
            <ac:spMk id="24" creationId="{22C1BE8B-5DB3-4B88-AF7A-7FFCAB6000D8}"/>
          </ac:spMkLst>
        </pc:spChg>
        <pc:spChg chg="del">
          <ac:chgData name="Matthew Lancaster" userId="c6508ab9-36e5-4e0a-b485-d26d7a305679" providerId="ADAL" clId="{E498FCCC-C9DB-4789-A553-8450D3811929}" dt="2023-02-18T18:04:50.838" v="1568" actId="478"/>
          <ac:spMkLst>
            <pc:docMk/>
            <pc:sldMk cId="3683940272" sldId="482"/>
            <ac:spMk id="25" creationId="{4A3B3C6C-F1ED-4B10-973E-96CED3165144}"/>
          </ac:spMkLst>
        </pc:spChg>
      </pc:sldChg>
      <pc:sldChg chg="addSp delSp modSp add del mod">
        <pc:chgData name="Matthew Lancaster" userId="c6508ab9-36e5-4e0a-b485-d26d7a305679" providerId="ADAL" clId="{E498FCCC-C9DB-4789-A553-8450D3811929}" dt="2023-02-20T15:49:20.563" v="2259" actId="47"/>
        <pc:sldMkLst>
          <pc:docMk/>
          <pc:sldMk cId="3036970926" sldId="483"/>
        </pc:sldMkLst>
        <pc:spChg chg="add mod">
          <ac:chgData name="Matthew Lancaster" userId="c6508ab9-36e5-4e0a-b485-d26d7a305679" providerId="ADAL" clId="{E498FCCC-C9DB-4789-A553-8450D3811929}" dt="2023-02-18T18:04:55.083" v="1571"/>
          <ac:spMkLst>
            <pc:docMk/>
            <pc:sldMk cId="3036970926" sldId="483"/>
            <ac:spMk id="2" creationId="{6B55358B-2127-2BF6-D700-5147DEB10FFC}"/>
          </ac:spMkLst>
        </pc:spChg>
        <pc:spChg chg="mod">
          <ac:chgData name="Matthew Lancaster" userId="c6508ab9-36e5-4e0a-b485-d26d7a305679" providerId="ADAL" clId="{E498FCCC-C9DB-4789-A553-8450D3811929}" dt="2023-02-18T18:00:09.621" v="1349" actId="20577"/>
          <ac:spMkLst>
            <pc:docMk/>
            <pc:sldMk cId="3036970926" sldId="483"/>
            <ac:spMk id="11" creationId="{198CD8C0-7369-B6B8-06E9-FDBD259EB2AB}"/>
          </ac:spMkLst>
        </pc:spChg>
        <pc:spChg chg="mod">
          <ac:chgData name="Matthew Lancaster" userId="c6508ab9-36e5-4e0a-b485-d26d7a305679" providerId="ADAL" clId="{E498FCCC-C9DB-4789-A553-8450D3811929}" dt="2023-02-18T18:01:20.886" v="1514" actId="20577"/>
          <ac:spMkLst>
            <pc:docMk/>
            <pc:sldMk cId="3036970926" sldId="483"/>
            <ac:spMk id="24" creationId="{22C1BE8B-5DB3-4B88-AF7A-7FFCAB6000D8}"/>
          </ac:spMkLst>
        </pc:spChg>
        <pc:spChg chg="del">
          <ac:chgData name="Matthew Lancaster" userId="c6508ab9-36e5-4e0a-b485-d26d7a305679" providerId="ADAL" clId="{E498FCCC-C9DB-4789-A553-8450D3811929}" dt="2023-02-18T18:04:54.759" v="1570" actId="478"/>
          <ac:spMkLst>
            <pc:docMk/>
            <pc:sldMk cId="3036970926" sldId="483"/>
            <ac:spMk id="25" creationId="{4A3B3C6C-F1ED-4B10-973E-96CED3165144}"/>
          </ac:spMkLst>
        </pc:spChg>
      </pc:sldChg>
      <pc:sldChg chg="ord">
        <pc:chgData name="Matthew Lancaster" userId="c6508ab9-36e5-4e0a-b485-d26d7a305679" providerId="ADAL" clId="{E498FCCC-C9DB-4789-A553-8450D3811929}" dt="2023-02-20T15:52:42.905" v="2279"/>
        <pc:sldMkLst>
          <pc:docMk/>
          <pc:sldMk cId="3117976322" sldId="489"/>
        </pc:sldMkLst>
      </pc:sldChg>
      <pc:sldChg chg="mod modShow">
        <pc:chgData name="Matthew Lancaster" userId="c6508ab9-36e5-4e0a-b485-d26d7a305679" providerId="ADAL" clId="{E498FCCC-C9DB-4789-A553-8450D3811929}" dt="2023-02-20T15:50:38.517" v="2260" actId="729"/>
        <pc:sldMkLst>
          <pc:docMk/>
          <pc:sldMk cId="3172544287" sldId="506"/>
        </pc:sldMkLst>
      </pc:sldChg>
      <pc:sldChg chg="modSp mod modShow">
        <pc:chgData name="Matthew Lancaster" userId="c6508ab9-36e5-4e0a-b485-d26d7a305679" providerId="ADAL" clId="{E498FCCC-C9DB-4789-A553-8450D3811929}" dt="2023-02-20T15:53:24.445" v="2280" actId="729"/>
        <pc:sldMkLst>
          <pc:docMk/>
          <pc:sldMk cId="1525460573" sldId="507"/>
        </pc:sldMkLst>
        <pc:spChg chg="mod">
          <ac:chgData name="Matthew Lancaster" userId="c6508ab9-36e5-4e0a-b485-d26d7a305679" providerId="ADAL" clId="{E498FCCC-C9DB-4789-A553-8450D3811929}" dt="2023-02-20T15:51:38.088" v="2270" actId="207"/>
          <ac:spMkLst>
            <pc:docMk/>
            <pc:sldMk cId="1525460573" sldId="507"/>
            <ac:spMk id="8" creationId="{371EBA25-3BED-CD73-BBAE-6C1BE8305D84}"/>
          </ac:spMkLst>
        </pc:spChg>
        <pc:spChg chg="mod">
          <ac:chgData name="Matthew Lancaster" userId="c6508ab9-36e5-4e0a-b485-d26d7a305679" providerId="ADAL" clId="{E498FCCC-C9DB-4789-A553-8450D3811929}" dt="2023-02-20T15:51:37.291" v="2268" actId="2085"/>
          <ac:spMkLst>
            <pc:docMk/>
            <pc:sldMk cId="1525460573" sldId="507"/>
            <ac:spMk id="13" creationId="{8BF1A291-9C9E-8763-7CBC-CBEE6EFD6CE7}"/>
          </ac:spMkLst>
        </pc:spChg>
      </pc:sldChg>
      <pc:sldChg chg="addSp delSp modSp add del mod modTransition">
        <pc:chgData name="Matthew Lancaster" userId="c6508ab9-36e5-4e0a-b485-d26d7a305679" providerId="ADAL" clId="{E498FCCC-C9DB-4789-A553-8450D3811929}" dt="2023-02-20T14:34:34.514" v="1765" actId="47"/>
        <pc:sldMkLst>
          <pc:docMk/>
          <pc:sldMk cId="2935440048" sldId="512"/>
        </pc:sldMkLst>
        <pc:spChg chg="mod">
          <ac:chgData name="Matthew Lancaster" userId="c6508ab9-36e5-4e0a-b485-d26d7a305679" providerId="ADAL" clId="{E498FCCC-C9DB-4789-A553-8450D3811929}" dt="2023-02-20T14:30:10.486" v="1573" actId="164"/>
          <ac:spMkLst>
            <pc:docMk/>
            <pc:sldMk cId="2935440048" sldId="512"/>
            <ac:spMk id="2" creationId="{8604EB98-D51B-0EBE-3976-6DCE9942ED51}"/>
          </ac:spMkLst>
        </pc:spChg>
        <pc:spChg chg="add del mod">
          <ac:chgData name="Matthew Lancaster" userId="c6508ab9-36e5-4e0a-b485-d26d7a305679" providerId="ADAL" clId="{E498FCCC-C9DB-4789-A553-8450D3811929}" dt="2023-02-20T14:34:23.588" v="1764" actId="478"/>
          <ac:spMkLst>
            <pc:docMk/>
            <pc:sldMk cId="2935440048" sldId="512"/>
            <ac:spMk id="10" creationId="{7F762255-1BFA-8BCF-9D03-89F26D65C352}"/>
          </ac:spMkLst>
        </pc:spChg>
        <pc:spChg chg="mod">
          <ac:chgData name="Matthew Lancaster" userId="c6508ab9-36e5-4e0a-b485-d26d7a305679" providerId="ADAL" clId="{E498FCCC-C9DB-4789-A553-8450D3811929}" dt="2023-02-20T14:30:10.486" v="1573" actId="164"/>
          <ac:spMkLst>
            <pc:docMk/>
            <pc:sldMk cId="2935440048" sldId="512"/>
            <ac:spMk id="15" creationId="{8792FBC6-0201-D5AD-88AB-C0A7E9C82295}"/>
          </ac:spMkLst>
        </pc:spChg>
        <pc:spChg chg="mod">
          <ac:chgData name="Matthew Lancaster" userId="c6508ab9-36e5-4e0a-b485-d26d7a305679" providerId="ADAL" clId="{E498FCCC-C9DB-4789-A553-8450D3811929}" dt="2023-02-20T14:30:10.486" v="1573" actId="164"/>
          <ac:spMkLst>
            <pc:docMk/>
            <pc:sldMk cId="2935440048" sldId="512"/>
            <ac:spMk id="16" creationId="{35DA0195-3041-1766-BFBC-892E348A05FC}"/>
          </ac:spMkLst>
        </pc:spChg>
        <pc:spChg chg="mod">
          <ac:chgData name="Matthew Lancaster" userId="c6508ab9-36e5-4e0a-b485-d26d7a305679" providerId="ADAL" clId="{E498FCCC-C9DB-4789-A553-8450D3811929}" dt="2023-02-20T14:30:10.486" v="1573" actId="164"/>
          <ac:spMkLst>
            <pc:docMk/>
            <pc:sldMk cId="2935440048" sldId="512"/>
            <ac:spMk id="46" creationId="{D2572DBE-E8F6-3C18-7357-ECC24FE40DD9}"/>
          </ac:spMkLst>
        </pc:spChg>
        <pc:spChg chg="mod">
          <ac:chgData name="Matthew Lancaster" userId="c6508ab9-36e5-4e0a-b485-d26d7a305679" providerId="ADAL" clId="{E498FCCC-C9DB-4789-A553-8450D3811929}" dt="2023-02-20T14:30:10.486" v="1573" actId="164"/>
          <ac:spMkLst>
            <pc:docMk/>
            <pc:sldMk cId="2935440048" sldId="512"/>
            <ac:spMk id="59" creationId="{1D82C42A-F63C-6923-3275-C44BF30F55DF}"/>
          </ac:spMkLst>
        </pc:spChg>
        <pc:spChg chg="mod">
          <ac:chgData name="Matthew Lancaster" userId="c6508ab9-36e5-4e0a-b485-d26d7a305679" providerId="ADAL" clId="{E498FCCC-C9DB-4789-A553-8450D3811929}" dt="2023-02-20T14:30:10.486" v="1573" actId="164"/>
          <ac:spMkLst>
            <pc:docMk/>
            <pc:sldMk cId="2935440048" sldId="512"/>
            <ac:spMk id="60" creationId="{B7DB36B5-2E96-20B8-E0D7-6B83C25E07E6}"/>
          </ac:spMkLst>
        </pc:spChg>
        <pc:grpChg chg="add mod">
          <ac:chgData name="Matthew Lancaster" userId="c6508ab9-36e5-4e0a-b485-d26d7a305679" providerId="ADAL" clId="{E498FCCC-C9DB-4789-A553-8450D3811929}" dt="2023-02-20T14:30:23.536" v="1616" actId="1036"/>
          <ac:grpSpMkLst>
            <pc:docMk/>
            <pc:sldMk cId="2935440048" sldId="512"/>
            <ac:grpSpMk id="5" creationId="{D57F700B-20A1-4DD9-FB7E-247AE3751786}"/>
          </ac:grpSpMkLst>
        </pc:grpChg>
        <pc:grpChg chg="mod">
          <ac:chgData name="Matthew Lancaster" userId="c6508ab9-36e5-4e0a-b485-d26d7a305679" providerId="ADAL" clId="{E498FCCC-C9DB-4789-A553-8450D3811929}" dt="2023-02-20T14:30:10.486" v="1573" actId="164"/>
          <ac:grpSpMkLst>
            <pc:docMk/>
            <pc:sldMk cId="2935440048" sldId="512"/>
            <ac:grpSpMk id="17" creationId="{424BBF4E-EBEF-A361-FF47-2B907E436651}"/>
          </ac:grpSpMkLst>
        </pc:grpChg>
        <pc:grpChg chg="mod">
          <ac:chgData name="Matthew Lancaster" userId="c6508ab9-36e5-4e0a-b485-d26d7a305679" providerId="ADAL" clId="{E498FCCC-C9DB-4789-A553-8450D3811929}" dt="2023-02-20T14:30:10.486" v="1573" actId="164"/>
          <ac:grpSpMkLst>
            <pc:docMk/>
            <pc:sldMk cId="2935440048" sldId="512"/>
            <ac:grpSpMk id="37" creationId="{8AA7B5E7-0F18-2DBF-8517-892EFB1C64CB}"/>
          </ac:grpSpMkLst>
        </pc:grpChg>
        <pc:cxnChg chg="add del">
          <ac:chgData name="Matthew Lancaster" userId="c6508ab9-36e5-4e0a-b485-d26d7a305679" providerId="ADAL" clId="{E498FCCC-C9DB-4789-A553-8450D3811929}" dt="2023-02-20T14:30:41.624" v="1618" actId="11529"/>
          <ac:cxnSpMkLst>
            <pc:docMk/>
            <pc:sldMk cId="2935440048" sldId="512"/>
            <ac:cxnSpMk id="9" creationId="{60838C83-7D12-D3E4-E47B-246A92E45159}"/>
          </ac:cxnSpMkLst>
        </pc:cxnChg>
        <pc:cxnChg chg="mod">
          <ac:chgData name="Matthew Lancaster" userId="c6508ab9-36e5-4e0a-b485-d26d7a305679" providerId="ADAL" clId="{E498FCCC-C9DB-4789-A553-8450D3811929}" dt="2023-02-20T14:30:10.486" v="1573" actId="164"/>
          <ac:cxnSpMkLst>
            <pc:docMk/>
            <pc:sldMk cId="2935440048" sldId="512"/>
            <ac:cxnSpMk id="18" creationId="{49C65C81-5128-7595-DBED-AF016D00163A}"/>
          </ac:cxnSpMkLst>
        </pc:cxnChg>
        <pc:cxnChg chg="mod">
          <ac:chgData name="Matthew Lancaster" userId="c6508ab9-36e5-4e0a-b485-d26d7a305679" providerId="ADAL" clId="{E498FCCC-C9DB-4789-A553-8450D3811929}" dt="2023-02-20T14:30:10.486" v="1573" actId="164"/>
          <ac:cxnSpMkLst>
            <pc:docMk/>
            <pc:sldMk cId="2935440048" sldId="512"/>
            <ac:cxnSpMk id="19" creationId="{387F595F-D6BE-C8D9-D3AD-B9B4C596F445}"/>
          </ac:cxnSpMkLst>
        </pc:cxnChg>
        <pc:cxnChg chg="mod">
          <ac:chgData name="Matthew Lancaster" userId="c6508ab9-36e5-4e0a-b485-d26d7a305679" providerId="ADAL" clId="{E498FCCC-C9DB-4789-A553-8450D3811929}" dt="2023-02-20T14:30:10.486" v="1573" actId="164"/>
          <ac:cxnSpMkLst>
            <pc:docMk/>
            <pc:sldMk cId="2935440048" sldId="512"/>
            <ac:cxnSpMk id="20" creationId="{C6F8CE68-78AA-0F26-35F2-94E12723540C}"/>
          </ac:cxnSpMkLst>
        </pc:cxnChg>
        <pc:cxnChg chg="mod">
          <ac:chgData name="Matthew Lancaster" userId="c6508ab9-36e5-4e0a-b485-d26d7a305679" providerId="ADAL" clId="{E498FCCC-C9DB-4789-A553-8450D3811929}" dt="2023-02-20T14:30:10.486" v="1573" actId="164"/>
          <ac:cxnSpMkLst>
            <pc:docMk/>
            <pc:sldMk cId="2935440048" sldId="512"/>
            <ac:cxnSpMk id="38" creationId="{D017CEAD-E98F-9FD9-2CA3-6683CF438B35}"/>
          </ac:cxnSpMkLst>
        </pc:cxnChg>
        <pc:cxnChg chg="mod">
          <ac:chgData name="Matthew Lancaster" userId="c6508ab9-36e5-4e0a-b485-d26d7a305679" providerId="ADAL" clId="{E498FCCC-C9DB-4789-A553-8450D3811929}" dt="2023-02-20T14:30:10.486" v="1573" actId="164"/>
          <ac:cxnSpMkLst>
            <pc:docMk/>
            <pc:sldMk cId="2935440048" sldId="512"/>
            <ac:cxnSpMk id="39" creationId="{39E51CED-75A7-CAC4-2848-40AB73AB55AA}"/>
          </ac:cxnSpMkLst>
        </pc:cxnChg>
        <pc:cxnChg chg="mod">
          <ac:chgData name="Matthew Lancaster" userId="c6508ab9-36e5-4e0a-b485-d26d7a305679" providerId="ADAL" clId="{E498FCCC-C9DB-4789-A553-8450D3811929}" dt="2023-02-20T14:30:10.486" v="1573" actId="164"/>
          <ac:cxnSpMkLst>
            <pc:docMk/>
            <pc:sldMk cId="2935440048" sldId="512"/>
            <ac:cxnSpMk id="41" creationId="{2CC8E31D-0ED6-4619-53AC-152BBF23AB88}"/>
          </ac:cxnSpMkLst>
        </pc:cxnChg>
        <pc:cxnChg chg="mod">
          <ac:chgData name="Matthew Lancaster" userId="c6508ab9-36e5-4e0a-b485-d26d7a305679" providerId="ADAL" clId="{E498FCCC-C9DB-4789-A553-8450D3811929}" dt="2023-02-20T14:30:10.486" v="1573" actId="164"/>
          <ac:cxnSpMkLst>
            <pc:docMk/>
            <pc:sldMk cId="2935440048" sldId="512"/>
            <ac:cxnSpMk id="48" creationId="{51C23C14-D289-8079-A238-0F792B37C2A8}"/>
          </ac:cxnSpMkLst>
        </pc:cxnChg>
        <pc:cxnChg chg="mod">
          <ac:chgData name="Matthew Lancaster" userId="c6508ab9-36e5-4e0a-b485-d26d7a305679" providerId="ADAL" clId="{E498FCCC-C9DB-4789-A553-8450D3811929}" dt="2023-02-20T14:30:10.486" v="1573" actId="164"/>
          <ac:cxnSpMkLst>
            <pc:docMk/>
            <pc:sldMk cId="2935440048" sldId="512"/>
            <ac:cxnSpMk id="51" creationId="{97CBF5B8-E392-7BAF-C42B-3D547220A745}"/>
          </ac:cxnSpMkLst>
        </pc:cxnChg>
      </pc:sldChg>
      <pc:sldChg chg="addSp delSp modSp add del mod modTransition delAnim modAnim">
        <pc:chgData name="Matthew Lancaster" userId="c6508ab9-36e5-4e0a-b485-d26d7a305679" providerId="ADAL" clId="{E498FCCC-C9DB-4789-A553-8450D3811929}" dt="2023-02-20T15:43:25.742" v="2187" actId="47"/>
        <pc:sldMkLst>
          <pc:docMk/>
          <pc:sldMk cId="1656399525" sldId="513"/>
        </pc:sldMkLst>
        <pc:spChg chg="del mod">
          <ac:chgData name="Matthew Lancaster" userId="c6508ab9-36e5-4e0a-b485-d26d7a305679" providerId="ADAL" clId="{E498FCCC-C9DB-4789-A553-8450D3811929}" dt="2023-02-20T14:46:48.949" v="1817" actId="478"/>
          <ac:spMkLst>
            <pc:docMk/>
            <pc:sldMk cId="1656399525" sldId="513"/>
            <ac:spMk id="2" creationId="{8604EB98-D51B-0EBE-3976-6DCE9942ED51}"/>
          </ac:spMkLst>
        </pc:spChg>
        <pc:spChg chg="mod">
          <ac:chgData name="Matthew Lancaster" userId="c6508ab9-36e5-4e0a-b485-d26d7a305679" providerId="ADAL" clId="{E498FCCC-C9DB-4789-A553-8450D3811929}" dt="2023-02-20T14:46:50.230" v="1818"/>
          <ac:spMkLst>
            <pc:docMk/>
            <pc:sldMk cId="1656399525" sldId="513"/>
            <ac:spMk id="6" creationId="{67C3C6BD-C2D9-B91E-4FDB-3016A62C462E}"/>
          </ac:spMkLst>
        </pc:spChg>
        <pc:spChg chg="mod">
          <ac:chgData name="Matthew Lancaster" userId="c6508ab9-36e5-4e0a-b485-d26d7a305679" providerId="ADAL" clId="{E498FCCC-C9DB-4789-A553-8450D3811929}" dt="2023-02-20T14:46:50.230" v="1818"/>
          <ac:spMkLst>
            <pc:docMk/>
            <pc:sldMk cId="1656399525" sldId="513"/>
            <ac:spMk id="9" creationId="{5A7EE20A-6D11-AA96-512C-5B9A3DF212DB}"/>
          </ac:spMkLst>
        </pc:spChg>
        <pc:spChg chg="mod">
          <ac:chgData name="Matthew Lancaster" userId="c6508ab9-36e5-4e0a-b485-d26d7a305679" providerId="ADAL" clId="{E498FCCC-C9DB-4789-A553-8450D3811929}" dt="2023-02-20T14:46:50.230" v="1818"/>
          <ac:spMkLst>
            <pc:docMk/>
            <pc:sldMk cId="1656399525" sldId="513"/>
            <ac:spMk id="10" creationId="{8CE88A8B-A3F8-53CA-CD5A-DE7C75ABF31D}"/>
          </ac:spMkLst>
        </pc:spChg>
        <pc:spChg chg="del mod">
          <ac:chgData name="Matthew Lancaster" userId="c6508ab9-36e5-4e0a-b485-d26d7a305679" providerId="ADAL" clId="{E498FCCC-C9DB-4789-A553-8450D3811929}" dt="2023-02-20T14:46:48.949" v="1817" actId="478"/>
          <ac:spMkLst>
            <pc:docMk/>
            <pc:sldMk cId="1656399525" sldId="513"/>
            <ac:spMk id="15" creationId="{8792FBC6-0201-D5AD-88AB-C0A7E9C82295}"/>
          </ac:spMkLst>
        </pc:spChg>
        <pc:spChg chg="del mod">
          <ac:chgData name="Matthew Lancaster" userId="c6508ab9-36e5-4e0a-b485-d26d7a305679" providerId="ADAL" clId="{E498FCCC-C9DB-4789-A553-8450D3811929}" dt="2023-02-20T14:46:48.949" v="1817" actId="478"/>
          <ac:spMkLst>
            <pc:docMk/>
            <pc:sldMk cId="1656399525" sldId="513"/>
            <ac:spMk id="16" creationId="{35DA0195-3041-1766-BFBC-892E348A05FC}"/>
          </ac:spMkLst>
        </pc:spChg>
        <pc:spChg chg="mod">
          <ac:chgData name="Matthew Lancaster" userId="c6508ab9-36e5-4e0a-b485-d26d7a305679" providerId="ADAL" clId="{E498FCCC-C9DB-4789-A553-8450D3811929}" dt="2023-02-20T14:46:50.230" v="1818"/>
          <ac:spMkLst>
            <pc:docMk/>
            <pc:sldMk cId="1656399525" sldId="513"/>
            <ac:spMk id="29" creationId="{7B39D09A-3BC3-2ABA-7651-29D69AF0EDE7}"/>
          </ac:spMkLst>
        </pc:spChg>
        <pc:spChg chg="mod">
          <ac:chgData name="Matthew Lancaster" userId="c6508ab9-36e5-4e0a-b485-d26d7a305679" providerId="ADAL" clId="{E498FCCC-C9DB-4789-A553-8450D3811929}" dt="2023-02-20T14:46:50.230" v="1818"/>
          <ac:spMkLst>
            <pc:docMk/>
            <pc:sldMk cId="1656399525" sldId="513"/>
            <ac:spMk id="32" creationId="{9A266E17-F3BB-8C3F-84BB-F8AC8BD14AFA}"/>
          </ac:spMkLst>
        </pc:spChg>
        <pc:spChg chg="mod">
          <ac:chgData name="Matthew Lancaster" userId="c6508ab9-36e5-4e0a-b485-d26d7a305679" providerId="ADAL" clId="{E498FCCC-C9DB-4789-A553-8450D3811929}" dt="2023-02-20T14:46:50.230" v="1818"/>
          <ac:spMkLst>
            <pc:docMk/>
            <pc:sldMk cId="1656399525" sldId="513"/>
            <ac:spMk id="36" creationId="{5C1F6732-D9B9-4EB2-71B3-13A90DE05829}"/>
          </ac:spMkLst>
        </pc:spChg>
        <pc:spChg chg="mod">
          <ac:chgData name="Matthew Lancaster" userId="c6508ab9-36e5-4e0a-b485-d26d7a305679" providerId="ADAL" clId="{E498FCCC-C9DB-4789-A553-8450D3811929}" dt="2023-02-20T14:46:50.230" v="1818"/>
          <ac:spMkLst>
            <pc:docMk/>
            <pc:sldMk cId="1656399525" sldId="513"/>
            <ac:spMk id="40" creationId="{FCDBBFCC-6D2C-D9BC-90D4-A167D6596F73}"/>
          </ac:spMkLst>
        </pc:spChg>
        <pc:spChg chg="del mod">
          <ac:chgData name="Matthew Lancaster" userId="c6508ab9-36e5-4e0a-b485-d26d7a305679" providerId="ADAL" clId="{E498FCCC-C9DB-4789-A553-8450D3811929}" dt="2023-02-20T14:46:48.949" v="1817" actId="478"/>
          <ac:spMkLst>
            <pc:docMk/>
            <pc:sldMk cId="1656399525" sldId="513"/>
            <ac:spMk id="46" creationId="{D2572DBE-E8F6-3C18-7357-ECC24FE40DD9}"/>
          </ac:spMkLst>
        </pc:spChg>
        <pc:spChg chg="del mod">
          <ac:chgData name="Matthew Lancaster" userId="c6508ab9-36e5-4e0a-b485-d26d7a305679" providerId="ADAL" clId="{E498FCCC-C9DB-4789-A553-8450D3811929}" dt="2023-02-20T14:46:48.949" v="1817" actId="478"/>
          <ac:spMkLst>
            <pc:docMk/>
            <pc:sldMk cId="1656399525" sldId="513"/>
            <ac:spMk id="59" creationId="{1D82C42A-F63C-6923-3275-C44BF30F55DF}"/>
          </ac:spMkLst>
        </pc:spChg>
        <pc:spChg chg="del mod">
          <ac:chgData name="Matthew Lancaster" userId="c6508ab9-36e5-4e0a-b485-d26d7a305679" providerId="ADAL" clId="{E498FCCC-C9DB-4789-A553-8450D3811929}" dt="2023-02-20T14:46:48.949" v="1817" actId="478"/>
          <ac:spMkLst>
            <pc:docMk/>
            <pc:sldMk cId="1656399525" sldId="513"/>
            <ac:spMk id="60" creationId="{B7DB36B5-2E96-20B8-E0D7-6B83C25E07E6}"/>
          </ac:spMkLst>
        </pc:spChg>
        <pc:grpChg chg="add del mod">
          <ac:chgData name="Matthew Lancaster" userId="c6508ab9-36e5-4e0a-b485-d26d7a305679" providerId="ADAL" clId="{E498FCCC-C9DB-4789-A553-8450D3811929}" dt="2023-02-20T14:47:19.033" v="1820" actId="478"/>
          <ac:grpSpMkLst>
            <pc:docMk/>
            <pc:sldMk cId="1656399525" sldId="513"/>
            <ac:grpSpMk id="5" creationId="{4157CDEC-BEE7-2B9C-9E6D-15C2DD1F7CC9}"/>
          </ac:grpSpMkLst>
        </pc:grpChg>
        <pc:grpChg chg="del mod">
          <ac:chgData name="Matthew Lancaster" userId="c6508ab9-36e5-4e0a-b485-d26d7a305679" providerId="ADAL" clId="{E498FCCC-C9DB-4789-A553-8450D3811929}" dt="2023-02-20T14:46:48.949" v="1817" actId="478"/>
          <ac:grpSpMkLst>
            <pc:docMk/>
            <pc:sldMk cId="1656399525" sldId="513"/>
            <ac:grpSpMk id="17" creationId="{424BBF4E-EBEF-A361-FF47-2B907E436651}"/>
          </ac:grpSpMkLst>
        </pc:grpChg>
        <pc:grpChg chg="mod">
          <ac:chgData name="Matthew Lancaster" userId="c6508ab9-36e5-4e0a-b485-d26d7a305679" providerId="ADAL" clId="{E498FCCC-C9DB-4789-A553-8450D3811929}" dt="2023-02-20T14:46:50.230" v="1818"/>
          <ac:grpSpMkLst>
            <pc:docMk/>
            <pc:sldMk cId="1656399525" sldId="513"/>
            <ac:grpSpMk id="21" creationId="{AE4AB7D0-F482-1780-5CF7-468533F992E3}"/>
          </ac:grpSpMkLst>
        </pc:grpChg>
        <pc:grpChg chg="mod">
          <ac:chgData name="Matthew Lancaster" userId="c6508ab9-36e5-4e0a-b485-d26d7a305679" providerId="ADAL" clId="{E498FCCC-C9DB-4789-A553-8450D3811929}" dt="2023-02-20T14:46:50.230" v="1818"/>
          <ac:grpSpMkLst>
            <pc:docMk/>
            <pc:sldMk cId="1656399525" sldId="513"/>
            <ac:grpSpMk id="34" creationId="{4A0C247D-2132-4ED6-6C6E-63B5B9C4B6C0}"/>
          </ac:grpSpMkLst>
        </pc:grpChg>
        <pc:grpChg chg="del mod">
          <ac:chgData name="Matthew Lancaster" userId="c6508ab9-36e5-4e0a-b485-d26d7a305679" providerId="ADAL" clId="{E498FCCC-C9DB-4789-A553-8450D3811929}" dt="2023-02-20T14:46:48.949" v="1817" actId="478"/>
          <ac:grpSpMkLst>
            <pc:docMk/>
            <pc:sldMk cId="1656399525" sldId="513"/>
            <ac:grpSpMk id="37" creationId="{8AA7B5E7-0F18-2DBF-8517-892EFB1C64CB}"/>
          </ac:grpSpMkLst>
        </pc:grpChg>
        <pc:cxnChg chg="mod">
          <ac:chgData name="Matthew Lancaster" userId="c6508ab9-36e5-4e0a-b485-d26d7a305679" providerId="ADAL" clId="{E498FCCC-C9DB-4789-A553-8450D3811929}" dt="2023-02-20T14:47:19.033" v="1820" actId="478"/>
          <ac:cxnSpMkLst>
            <pc:docMk/>
            <pc:sldMk cId="1656399525" sldId="513"/>
            <ac:cxnSpMk id="12" creationId="{9D961E62-B96D-7E7B-5646-503A600FE648}"/>
          </ac:cxnSpMkLst>
        </pc:cxnChg>
        <pc:cxnChg chg="mod">
          <ac:chgData name="Matthew Lancaster" userId="c6508ab9-36e5-4e0a-b485-d26d7a305679" providerId="ADAL" clId="{E498FCCC-C9DB-4789-A553-8450D3811929}" dt="2023-02-20T14:47:19.033" v="1820" actId="478"/>
          <ac:cxnSpMkLst>
            <pc:docMk/>
            <pc:sldMk cId="1656399525" sldId="513"/>
            <ac:cxnSpMk id="13" creationId="{DA8E8AC2-6664-9ABF-C2CA-981AE9D49AC7}"/>
          </ac:cxnSpMkLst>
        </pc:cxnChg>
        <pc:cxnChg chg="mod">
          <ac:chgData name="Matthew Lancaster" userId="c6508ab9-36e5-4e0a-b485-d26d7a305679" providerId="ADAL" clId="{E498FCCC-C9DB-4789-A553-8450D3811929}" dt="2023-02-20T14:46:50.230" v="1818"/>
          <ac:cxnSpMkLst>
            <pc:docMk/>
            <pc:sldMk cId="1656399525" sldId="513"/>
            <ac:cxnSpMk id="14" creationId="{C640D3EF-DDE0-B68D-C360-61FCCD7C1378}"/>
          </ac:cxnSpMkLst>
        </pc:cxnChg>
        <pc:cxnChg chg="del mod">
          <ac:chgData name="Matthew Lancaster" userId="c6508ab9-36e5-4e0a-b485-d26d7a305679" providerId="ADAL" clId="{E498FCCC-C9DB-4789-A553-8450D3811929}" dt="2023-02-20T14:46:48.949" v="1817" actId="478"/>
          <ac:cxnSpMkLst>
            <pc:docMk/>
            <pc:sldMk cId="1656399525" sldId="513"/>
            <ac:cxnSpMk id="18" creationId="{49C65C81-5128-7595-DBED-AF016D00163A}"/>
          </ac:cxnSpMkLst>
        </pc:cxnChg>
        <pc:cxnChg chg="del mod">
          <ac:chgData name="Matthew Lancaster" userId="c6508ab9-36e5-4e0a-b485-d26d7a305679" providerId="ADAL" clId="{E498FCCC-C9DB-4789-A553-8450D3811929}" dt="2023-02-20T14:46:48.949" v="1817" actId="478"/>
          <ac:cxnSpMkLst>
            <pc:docMk/>
            <pc:sldMk cId="1656399525" sldId="513"/>
            <ac:cxnSpMk id="19" creationId="{387F595F-D6BE-C8D9-D3AD-B9B4C596F445}"/>
          </ac:cxnSpMkLst>
        </pc:cxnChg>
        <pc:cxnChg chg="del mod">
          <ac:chgData name="Matthew Lancaster" userId="c6508ab9-36e5-4e0a-b485-d26d7a305679" providerId="ADAL" clId="{E498FCCC-C9DB-4789-A553-8450D3811929}" dt="2023-02-20T14:46:48.949" v="1817" actId="478"/>
          <ac:cxnSpMkLst>
            <pc:docMk/>
            <pc:sldMk cId="1656399525" sldId="513"/>
            <ac:cxnSpMk id="20" creationId="{C6F8CE68-78AA-0F26-35F2-94E12723540C}"/>
          </ac:cxnSpMkLst>
        </pc:cxnChg>
        <pc:cxnChg chg="mod">
          <ac:chgData name="Matthew Lancaster" userId="c6508ab9-36e5-4e0a-b485-d26d7a305679" providerId="ADAL" clId="{E498FCCC-C9DB-4789-A553-8450D3811929}" dt="2023-02-20T14:46:50.230" v="1818"/>
          <ac:cxnSpMkLst>
            <pc:docMk/>
            <pc:sldMk cId="1656399525" sldId="513"/>
            <ac:cxnSpMk id="22" creationId="{39826CA1-FC98-787F-CD20-D6356C17409F}"/>
          </ac:cxnSpMkLst>
        </pc:cxnChg>
        <pc:cxnChg chg="mod">
          <ac:chgData name="Matthew Lancaster" userId="c6508ab9-36e5-4e0a-b485-d26d7a305679" providerId="ADAL" clId="{E498FCCC-C9DB-4789-A553-8450D3811929}" dt="2023-02-20T14:47:19.033" v="1820" actId="478"/>
          <ac:cxnSpMkLst>
            <pc:docMk/>
            <pc:sldMk cId="1656399525" sldId="513"/>
            <ac:cxnSpMk id="25" creationId="{5EBBBFA0-BAA7-6801-26A3-D08AB23BAB19}"/>
          </ac:cxnSpMkLst>
        </pc:cxnChg>
        <pc:cxnChg chg="mod">
          <ac:chgData name="Matthew Lancaster" userId="c6508ab9-36e5-4e0a-b485-d26d7a305679" providerId="ADAL" clId="{E498FCCC-C9DB-4789-A553-8450D3811929}" dt="2023-02-20T14:46:50.230" v="1818"/>
          <ac:cxnSpMkLst>
            <pc:docMk/>
            <pc:sldMk cId="1656399525" sldId="513"/>
            <ac:cxnSpMk id="26" creationId="{677EC689-BA75-D845-6713-6DC81EFD3058}"/>
          </ac:cxnSpMkLst>
        </pc:cxnChg>
        <pc:cxnChg chg="mod">
          <ac:chgData name="Matthew Lancaster" userId="c6508ab9-36e5-4e0a-b485-d26d7a305679" providerId="ADAL" clId="{E498FCCC-C9DB-4789-A553-8450D3811929}" dt="2023-02-20T14:46:48.949" v="1817" actId="478"/>
          <ac:cxnSpMkLst>
            <pc:docMk/>
            <pc:sldMk cId="1656399525" sldId="513"/>
            <ac:cxnSpMk id="27" creationId="{6DBF33F7-F7C6-39E3-1473-4DFC220D6914}"/>
          </ac:cxnSpMkLst>
        </pc:cxnChg>
        <pc:cxnChg chg="mod">
          <ac:chgData name="Matthew Lancaster" userId="c6508ab9-36e5-4e0a-b485-d26d7a305679" providerId="ADAL" clId="{E498FCCC-C9DB-4789-A553-8450D3811929}" dt="2023-02-20T14:46:50.230" v="1818"/>
          <ac:cxnSpMkLst>
            <pc:docMk/>
            <pc:sldMk cId="1656399525" sldId="513"/>
            <ac:cxnSpMk id="28" creationId="{558F1440-5130-BADB-0940-6D3CCACE6B48}"/>
          </ac:cxnSpMkLst>
        </pc:cxnChg>
        <pc:cxnChg chg="mod">
          <ac:chgData name="Matthew Lancaster" userId="c6508ab9-36e5-4e0a-b485-d26d7a305679" providerId="ADAL" clId="{E498FCCC-C9DB-4789-A553-8450D3811929}" dt="2023-02-20T14:46:50.230" v="1818"/>
          <ac:cxnSpMkLst>
            <pc:docMk/>
            <pc:sldMk cId="1656399525" sldId="513"/>
            <ac:cxnSpMk id="30" creationId="{9F80F72C-58A2-0BCE-3C76-9F65205FBD53}"/>
          </ac:cxnSpMkLst>
        </pc:cxnChg>
        <pc:cxnChg chg="mod">
          <ac:chgData name="Matthew Lancaster" userId="c6508ab9-36e5-4e0a-b485-d26d7a305679" providerId="ADAL" clId="{E498FCCC-C9DB-4789-A553-8450D3811929}" dt="2023-02-20T14:46:48.949" v="1817" actId="478"/>
          <ac:cxnSpMkLst>
            <pc:docMk/>
            <pc:sldMk cId="1656399525" sldId="513"/>
            <ac:cxnSpMk id="31" creationId="{86C233A8-B717-90AB-D0A7-BBF86D2A2F30}"/>
          </ac:cxnSpMkLst>
        </pc:cxnChg>
        <pc:cxnChg chg="del mod">
          <ac:chgData name="Matthew Lancaster" userId="c6508ab9-36e5-4e0a-b485-d26d7a305679" providerId="ADAL" clId="{E498FCCC-C9DB-4789-A553-8450D3811929}" dt="2023-02-20T14:46:48.949" v="1817" actId="478"/>
          <ac:cxnSpMkLst>
            <pc:docMk/>
            <pc:sldMk cId="1656399525" sldId="513"/>
            <ac:cxnSpMk id="38" creationId="{D017CEAD-E98F-9FD9-2CA3-6683CF438B35}"/>
          </ac:cxnSpMkLst>
        </pc:cxnChg>
        <pc:cxnChg chg="del mod">
          <ac:chgData name="Matthew Lancaster" userId="c6508ab9-36e5-4e0a-b485-d26d7a305679" providerId="ADAL" clId="{E498FCCC-C9DB-4789-A553-8450D3811929}" dt="2023-02-20T14:46:48.949" v="1817" actId="478"/>
          <ac:cxnSpMkLst>
            <pc:docMk/>
            <pc:sldMk cId="1656399525" sldId="513"/>
            <ac:cxnSpMk id="39" creationId="{39E51CED-75A7-CAC4-2848-40AB73AB55AA}"/>
          </ac:cxnSpMkLst>
        </pc:cxnChg>
        <pc:cxnChg chg="del mod">
          <ac:chgData name="Matthew Lancaster" userId="c6508ab9-36e5-4e0a-b485-d26d7a305679" providerId="ADAL" clId="{E498FCCC-C9DB-4789-A553-8450D3811929}" dt="2023-02-20T14:46:48.949" v="1817" actId="478"/>
          <ac:cxnSpMkLst>
            <pc:docMk/>
            <pc:sldMk cId="1656399525" sldId="513"/>
            <ac:cxnSpMk id="41" creationId="{2CC8E31D-0ED6-4619-53AC-152BBF23AB88}"/>
          </ac:cxnSpMkLst>
        </pc:cxnChg>
        <pc:cxnChg chg="mod">
          <ac:chgData name="Matthew Lancaster" userId="c6508ab9-36e5-4e0a-b485-d26d7a305679" providerId="ADAL" clId="{E498FCCC-C9DB-4789-A553-8450D3811929}" dt="2023-02-20T14:47:19.033" v="1820" actId="478"/>
          <ac:cxnSpMkLst>
            <pc:docMk/>
            <pc:sldMk cId="1656399525" sldId="513"/>
            <ac:cxnSpMk id="42" creationId="{AE495002-B7BF-A220-3D75-1EE80A6348AB}"/>
          </ac:cxnSpMkLst>
        </pc:cxnChg>
        <pc:cxnChg chg="mod">
          <ac:chgData name="Matthew Lancaster" userId="c6508ab9-36e5-4e0a-b485-d26d7a305679" providerId="ADAL" clId="{E498FCCC-C9DB-4789-A553-8450D3811929}" dt="2023-02-20T14:47:19.033" v="1820" actId="478"/>
          <ac:cxnSpMkLst>
            <pc:docMk/>
            <pc:sldMk cId="1656399525" sldId="513"/>
            <ac:cxnSpMk id="43" creationId="{6BF2DF0F-537B-DC52-ADF1-80CAC2744F77}"/>
          </ac:cxnSpMkLst>
        </pc:cxnChg>
        <pc:cxnChg chg="mod">
          <ac:chgData name="Matthew Lancaster" userId="c6508ab9-36e5-4e0a-b485-d26d7a305679" providerId="ADAL" clId="{E498FCCC-C9DB-4789-A553-8450D3811929}" dt="2023-02-20T14:46:50.230" v="1818"/>
          <ac:cxnSpMkLst>
            <pc:docMk/>
            <pc:sldMk cId="1656399525" sldId="513"/>
            <ac:cxnSpMk id="44" creationId="{D4CF3522-C395-14A8-9435-B019BCA29FC8}"/>
          </ac:cxnSpMkLst>
        </pc:cxnChg>
        <pc:cxnChg chg="mod">
          <ac:chgData name="Matthew Lancaster" userId="c6508ab9-36e5-4e0a-b485-d26d7a305679" providerId="ADAL" clId="{E498FCCC-C9DB-4789-A553-8450D3811929}" dt="2023-02-20T14:46:50.230" v="1818"/>
          <ac:cxnSpMkLst>
            <pc:docMk/>
            <pc:sldMk cId="1656399525" sldId="513"/>
            <ac:cxnSpMk id="45" creationId="{4288C3DA-741E-1FCB-9BA8-8E6F9A11FDC9}"/>
          </ac:cxnSpMkLst>
        </pc:cxnChg>
        <pc:cxnChg chg="del mod">
          <ac:chgData name="Matthew Lancaster" userId="c6508ab9-36e5-4e0a-b485-d26d7a305679" providerId="ADAL" clId="{E498FCCC-C9DB-4789-A553-8450D3811929}" dt="2023-02-20T14:46:48.949" v="1817" actId="478"/>
          <ac:cxnSpMkLst>
            <pc:docMk/>
            <pc:sldMk cId="1656399525" sldId="513"/>
            <ac:cxnSpMk id="48" creationId="{51C23C14-D289-8079-A238-0F792B37C2A8}"/>
          </ac:cxnSpMkLst>
        </pc:cxnChg>
        <pc:cxnChg chg="del mod">
          <ac:chgData name="Matthew Lancaster" userId="c6508ab9-36e5-4e0a-b485-d26d7a305679" providerId="ADAL" clId="{E498FCCC-C9DB-4789-A553-8450D3811929}" dt="2023-02-20T14:46:48.949" v="1817" actId="478"/>
          <ac:cxnSpMkLst>
            <pc:docMk/>
            <pc:sldMk cId="1656399525" sldId="513"/>
            <ac:cxnSpMk id="51" creationId="{97CBF5B8-E392-7BAF-C42B-3D547220A745}"/>
          </ac:cxnSpMkLst>
        </pc:cxnChg>
      </pc:sldChg>
      <pc:sldChg chg="add del mod modShow">
        <pc:chgData name="Matthew Lancaster" userId="c6508ab9-36e5-4e0a-b485-d26d7a305679" providerId="ADAL" clId="{E498FCCC-C9DB-4789-A553-8450D3811929}" dt="2023-02-20T15:43:25.742" v="2187" actId="47"/>
        <pc:sldMkLst>
          <pc:docMk/>
          <pc:sldMk cId="1423075680" sldId="514"/>
        </pc:sldMkLst>
      </pc:sldChg>
      <pc:sldChg chg="addSp modSp add del mod modAnim modShow">
        <pc:chgData name="Matthew Lancaster" userId="c6508ab9-36e5-4e0a-b485-d26d7a305679" providerId="ADAL" clId="{E498FCCC-C9DB-4789-A553-8450D3811929}" dt="2023-02-20T15:43:25.742" v="2187" actId="47"/>
        <pc:sldMkLst>
          <pc:docMk/>
          <pc:sldMk cId="1670580698" sldId="515"/>
        </pc:sldMkLst>
        <pc:spChg chg="mod">
          <ac:chgData name="Matthew Lancaster" userId="c6508ab9-36e5-4e0a-b485-d26d7a305679" providerId="ADAL" clId="{E498FCCC-C9DB-4789-A553-8450D3811929}" dt="2023-02-20T14:37:46.295" v="1773" actId="164"/>
          <ac:spMkLst>
            <pc:docMk/>
            <pc:sldMk cId="1670580698" sldId="515"/>
            <ac:spMk id="2" creationId="{8604EB98-D51B-0EBE-3976-6DCE9942ED51}"/>
          </ac:spMkLst>
        </pc:spChg>
        <pc:spChg chg="mod">
          <ac:chgData name="Matthew Lancaster" userId="c6508ab9-36e5-4e0a-b485-d26d7a305679" providerId="ADAL" clId="{E498FCCC-C9DB-4789-A553-8450D3811929}" dt="2023-02-20T14:37:46.295" v="1773" actId="164"/>
          <ac:spMkLst>
            <pc:docMk/>
            <pc:sldMk cId="1670580698" sldId="515"/>
            <ac:spMk id="15" creationId="{8792FBC6-0201-D5AD-88AB-C0A7E9C82295}"/>
          </ac:spMkLst>
        </pc:spChg>
        <pc:spChg chg="mod">
          <ac:chgData name="Matthew Lancaster" userId="c6508ab9-36e5-4e0a-b485-d26d7a305679" providerId="ADAL" clId="{E498FCCC-C9DB-4789-A553-8450D3811929}" dt="2023-02-20T14:37:46.295" v="1773" actId="164"/>
          <ac:spMkLst>
            <pc:docMk/>
            <pc:sldMk cId="1670580698" sldId="515"/>
            <ac:spMk id="16" creationId="{35DA0195-3041-1766-BFBC-892E348A05FC}"/>
          </ac:spMkLst>
        </pc:spChg>
        <pc:spChg chg="mod">
          <ac:chgData name="Matthew Lancaster" userId="c6508ab9-36e5-4e0a-b485-d26d7a305679" providerId="ADAL" clId="{E498FCCC-C9DB-4789-A553-8450D3811929}" dt="2023-02-20T14:40:42.689" v="1775" actId="1076"/>
          <ac:spMkLst>
            <pc:docMk/>
            <pc:sldMk cId="1670580698" sldId="515"/>
            <ac:spMk id="24" creationId="{22C1BE8B-5DB3-4B88-AF7A-7FFCAB6000D8}"/>
          </ac:spMkLst>
        </pc:spChg>
        <pc:spChg chg="mod">
          <ac:chgData name="Matthew Lancaster" userId="c6508ab9-36e5-4e0a-b485-d26d7a305679" providerId="ADAL" clId="{E498FCCC-C9DB-4789-A553-8450D3811929}" dt="2023-02-20T14:37:46.295" v="1773" actId="164"/>
          <ac:spMkLst>
            <pc:docMk/>
            <pc:sldMk cId="1670580698" sldId="515"/>
            <ac:spMk id="46" creationId="{D2572DBE-E8F6-3C18-7357-ECC24FE40DD9}"/>
          </ac:spMkLst>
        </pc:spChg>
        <pc:spChg chg="mod">
          <ac:chgData name="Matthew Lancaster" userId="c6508ab9-36e5-4e0a-b485-d26d7a305679" providerId="ADAL" clId="{E498FCCC-C9DB-4789-A553-8450D3811929}" dt="2023-02-20T15:07:51.571" v="1884" actId="1076"/>
          <ac:spMkLst>
            <pc:docMk/>
            <pc:sldMk cId="1670580698" sldId="515"/>
            <ac:spMk id="59" creationId="{1D82C42A-F63C-6923-3275-C44BF30F55DF}"/>
          </ac:spMkLst>
        </pc:spChg>
        <pc:spChg chg="mod">
          <ac:chgData name="Matthew Lancaster" userId="c6508ab9-36e5-4e0a-b485-d26d7a305679" providerId="ADAL" clId="{E498FCCC-C9DB-4789-A553-8450D3811929}" dt="2023-02-20T14:37:46.295" v="1773" actId="164"/>
          <ac:spMkLst>
            <pc:docMk/>
            <pc:sldMk cId="1670580698" sldId="515"/>
            <ac:spMk id="60" creationId="{B7DB36B5-2E96-20B8-E0D7-6B83C25E07E6}"/>
          </ac:spMkLst>
        </pc:spChg>
        <pc:grpChg chg="add mod">
          <ac:chgData name="Matthew Lancaster" userId="c6508ab9-36e5-4e0a-b485-d26d7a305679" providerId="ADAL" clId="{E498FCCC-C9DB-4789-A553-8450D3811929}" dt="2023-02-20T15:07:52.529" v="1885" actId="1076"/>
          <ac:grpSpMkLst>
            <pc:docMk/>
            <pc:sldMk cId="1670580698" sldId="515"/>
            <ac:grpSpMk id="5" creationId="{2C5AC4C8-D845-AEF7-2027-BE70B356CD98}"/>
          </ac:grpSpMkLst>
        </pc:grpChg>
        <pc:grpChg chg="mod">
          <ac:chgData name="Matthew Lancaster" userId="c6508ab9-36e5-4e0a-b485-d26d7a305679" providerId="ADAL" clId="{E498FCCC-C9DB-4789-A553-8450D3811929}" dt="2023-02-20T14:37:46.295" v="1773" actId="164"/>
          <ac:grpSpMkLst>
            <pc:docMk/>
            <pc:sldMk cId="1670580698" sldId="515"/>
            <ac:grpSpMk id="17" creationId="{424BBF4E-EBEF-A361-FF47-2B907E436651}"/>
          </ac:grpSpMkLst>
        </pc:grpChg>
        <pc:grpChg chg="mod">
          <ac:chgData name="Matthew Lancaster" userId="c6508ab9-36e5-4e0a-b485-d26d7a305679" providerId="ADAL" clId="{E498FCCC-C9DB-4789-A553-8450D3811929}" dt="2023-02-20T14:37:46.295" v="1773" actId="164"/>
          <ac:grpSpMkLst>
            <pc:docMk/>
            <pc:sldMk cId="1670580698" sldId="515"/>
            <ac:grpSpMk id="37" creationId="{8AA7B5E7-0F18-2DBF-8517-892EFB1C64CB}"/>
          </ac:grpSpMkLst>
        </pc:grpChg>
        <pc:cxnChg chg="mod">
          <ac:chgData name="Matthew Lancaster" userId="c6508ab9-36e5-4e0a-b485-d26d7a305679" providerId="ADAL" clId="{E498FCCC-C9DB-4789-A553-8450D3811929}" dt="2023-02-20T14:37:46.295" v="1773" actId="164"/>
          <ac:cxnSpMkLst>
            <pc:docMk/>
            <pc:sldMk cId="1670580698" sldId="515"/>
            <ac:cxnSpMk id="18" creationId="{49C65C81-5128-7595-DBED-AF016D00163A}"/>
          </ac:cxnSpMkLst>
        </pc:cxnChg>
        <pc:cxnChg chg="mod">
          <ac:chgData name="Matthew Lancaster" userId="c6508ab9-36e5-4e0a-b485-d26d7a305679" providerId="ADAL" clId="{E498FCCC-C9DB-4789-A553-8450D3811929}" dt="2023-02-20T14:37:46.295" v="1773" actId="164"/>
          <ac:cxnSpMkLst>
            <pc:docMk/>
            <pc:sldMk cId="1670580698" sldId="515"/>
            <ac:cxnSpMk id="19" creationId="{387F595F-D6BE-C8D9-D3AD-B9B4C596F445}"/>
          </ac:cxnSpMkLst>
        </pc:cxnChg>
        <pc:cxnChg chg="mod">
          <ac:chgData name="Matthew Lancaster" userId="c6508ab9-36e5-4e0a-b485-d26d7a305679" providerId="ADAL" clId="{E498FCCC-C9DB-4789-A553-8450D3811929}" dt="2023-02-20T14:37:46.295" v="1773" actId="164"/>
          <ac:cxnSpMkLst>
            <pc:docMk/>
            <pc:sldMk cId="1670580698" sldId="515"/>
            <ac:cxnSpMk id="20" creationId="{C6F8CE68-78AA-0F26-35F2-94E12723540C}"/>
          </ac:cxnSpMkLst>
        </pc:cxnChg>
        <pc:cxnChg chg="mod">
          <ac:chgData name="Matthew Lancaster" userId="c6508ab9-36e5-4e0a-b485-d26d7a305679" providerId="ADAL" clId="{E498FCCC-C9DB-4789-A553-8450D3811929}" dt="2023-02-20T14:37:46.295" v="1773" actId="164"/>
          <ac:cxnSpMkLst>
            <pc:docMk/>
            <pc:sldMk cId="1670580698" sldId="515"/>
            <ac:cxnSpMk id="38" creationId="{D017CEAD-E98F-9FD9-2CA3-6683CF438B35}"/>
          </ac:cxnSpMkLst>
        </pc:cxnChg>
        <pc:cxnChg chg="mod">
          <ac:chgData name="Matthew Lancaster" userId="c6508ab9-36e5-4e0a-b485-d26d7a305679" providerId="ADAL" clId="{E498FCCC-C9DB-4789-A553-8450D3811929}" dt="2023-02-20T14:37:46.295" v="1773" actId="164"/>
          <ac:cxnSpMkLst>
            <pc:docMk/>
            <pc:sldMk cId="1670580698" sldId="515"/>
            <ac:cxnSpMk id="39" creationId="{39E51CED-75A7-CAC4-2848-40AB73AB55AA}"/>
          </ac:cxnSpMkLst>
        </pc:cxnChg>
        <pc:cxnChg chg="mod">
          <ac:chgData name="Matthew Lancaster" userId="c6508ab9-36e5-4e0a-b485-d26d7a305679" providerId="ADAL" clId="{E498FCCC-C9DB-4789-A553-8450D3811929}" dt="2023-02-20T14:37:46.295" v="1773" actId="164"/>
          <ac:cxnSpMkLst>
            <pc:docMk/>
            <pc:sldMk cId="1670580698" sldId="515"/>
            <ac:cxnSpMk id="41" creationId="{2CC8E31D-0ED6-4619-53AC-152BBF23AB88}"/>
          </ac:cxnSpMkLst>
        </pc:cxnChg>
        <pc:cxnChg chg="mod">
          <ac:chgData name="Matthew Lancaster" userId="c6508ab9-36e5-4e0a-b485-d26d7a305679" providerId="ADAL" clId="{E498FCCC-C9DB-4789-A553-8450D3811929}" dt="2023-02-20T14:37:46.295" v="1773" actId="164"/>
          <ac:cxnSpMkLst>
            <pc:docMk/>
            <pc:sldMk cId="1670580698" sldId="515"/>
            <ac:cxnSpMk id="48" creationId="{51C23C14-D289-8079-A238-0F792B37C2A8}"/>
          </ac:cxnSpMkLst>
        </pc:cxnChg>
        <pc:cxnChg chg="mod">
          <ac:chgData name="Matthew Lancaster" userId="c6508ab9-36e5-4e0a-b485-d26d7a305679" providerId="ADAL" clId="{E498FCCC-C9DB-4789-A553-8450D3811929}" dt="2023-02-20T14:37:46.295" v="1773" actId="164"/>
          <ac:cxnSpMkLst>
            <pc:docMk/>
            <pc:sldMk cId="1670580698" sldId="515"/>
            <ac:cxnSpMk id="51" creationId="{97CBF5B8-E392-7BAF-C42B-3D547220A745}"/>
          </ac:cxnSpMkLst>
        </pc:cxnChg>
      </pc:sldChg>
      <pc:sldChg chg="addSp modSp add del modAnim">
        <pc:chgData name="Matthew Lancaster" userId="c6508ab9-36e5-4e0a-b485-d26d7a305679" providerId="ADAL" clId="{E498FCCC-C9DB-4789-A553-8450D3811929}" dt="2023-02-20T14:37:23.424" v="1770" actId="2696"/>
        <pc:sldMkLst>
          <pc:docMk/>
          <pc:sldMk cId="2483066286" sldId="515"/>
        </pc:sldMkLst>
        <pc:spChg chg="mod">
          <ac:chgData name="Matthew Lancaster" userId="c6508ab9-36e5-4e0a-b485-d26d7a305679" providerId="ADAL" clId="{E498FCCC-C9DB-4789-A553-8450D3811929}" dt="2023-02-20T14:36:18.414" v="1768" actId="164"/>
          <ac:spMkLst>
            <pc:docMk/>
            <pc:sldMk cId="2483066286" sldId="515"/>
            <ac:spMk id="2" creationId="{8604EB98-D51B-0EBE-3976-6DCE9942ED51}"/>
          </ac:spMkLst>
        </pc:spChg>
        <pc:spChg chg="mod">
          <ac:chgData name="Matthew Lancaster" userId="c6508ab9-36e5-4e0a-b485-d26d7a305679" providerId="ADAL" clId="{E498FCCC-C9DB-4789-A553-8450D3811929}" dt="2023-02-20T14:36:18.414" v="1768" actId="164"/>
          <ac:spMkLst>
            <pc:docMk/>
            <pc:sldMk cId="2483066286" sldId="515"/>
            <ac:spMk id="15" creationId="{8792FBC6-0201-D5AD-88AB-C0A7E9C82295}"/>
          </ac:spMkLst>
        </pc:spChg>
        <pc:spChg chg="mod">
          <ac:chgData name="Matthew Lancaster" userId="c6508ab9-36e5-4e0a-b485-d26d7a305679" providerId="ADAL" clId="{E498FCCC-C9DB-4789-A553-8450D3811929}" dt="2023-02-20T14:36:18.414" v="1768" actId="164"/>
          <ac:spMkLst>
            <pc:docMk/>
            <pc:sldMk cId="2483066286" sldId="515"/>
            <ac:spMk id="16" creationId="{35DA0195-3041-1766-BFBC-892E348A05FC}"/>
          </ac:spMkLst>
        </pc:spChg>
        <pc:spChg chg="mod">
          <ac:chgData name="Matthew Lancaster" userId="c6508ab9-36e5-4e0a-b485-d26d7a305679" providerId="ADAL" clId="{E498FCCC-C9DB-4789-A553-8450D3811929}" dt="2023-02-20T14:36:18.414" v="1768" actId="164"/>
          <ac:spMkLst>
            <pc:docMk/>
            <pc:sldMk cId="2483066286" sldId="515"/>
            <ac:spMk id="46" creationId="{D2572DBE-E8F6-3C18-7357-ECC24FE40DD9}"/>
          </ac:spMkLst>
        </pc:spChg>
        <pc:spChg chg="mod">
          <ac:chgData name="Matthew Lancaster" userId="c6508ab9-36e5-4e0a-b485-d26d7a305679" providerId="ADAL" clId="{E498FCCC-C9DB-4789-A553-8450D3811929}" dt="2023-02-20T14:36:18.414" v="1768" actId="164"/>
          <ac:spMkLst>
            <pc:docMk/>
            <pc:sldMk cId="2483066286" sldId="515"/>
            <ac:spMk id="59" creationId="{1D82C42A-F63C-6923-3275-C44BF30F55DF}"/>
          </ac:spMkLst>
        </pc:spChg>
        <pc:spChg chg="mod">
          <ac:chgData name="Matthew Lancaster" userId="c6508ab9-36e5-4e0a-b485-d26d7a305679" providerId="ADAL" clId="{E498FCCC-C9DB-4789-A553-8450D3811929}" dt="2023-02-20T14:36:18.414" v="1768" actId="164"/>
          <ac:spMkLst>
            <pc:docMk/>
            <pc:sldMk cId="2483066286" sldId="515"/>
            <ac:spMk id="60" creationId="{B7DB36B5-2E96-20B8-E0D7-6B83C25E07E6}"/>
          </ac:spMkLst>
        </pc:spChg>
        <pc:grpChg chg="add mod">
          <ac:chgData name="Matthew Lancaster" userId="c6508ab9-36e5-4e0a-b485-d26d7a305679" providerId="ADAL" clId="{E498FCCC-C9DB-4789-A553-8450D3811929}" dt="2023-02-20T14:36:18.414" v="1768" actId="164"/>
          <ac:grpSpMkLst>
            <pc:docMk/>
            <pc:sldMk cId="2483066286" sldId="515"/>
            <ac:grpSpMk id="5" creationId="{4D5993EF-5C57-AD20-07A0-D5E7EAE113BB}"/>
          </ac:grpSpMkLst>
        </pc:grpChg>
        <pc:grpChg chg="mod">
          <ac:chgData name="Matthew Lancaster" userId="c6508ab9-36e5-4e0a-b485-d26d7a305679" providerId="ADAL" clId="{E498FCCC-C9DB-4789-A553-8450D3811929}" dt="2023-02-20T14:36:18.414" v="1768" actId="164"/>
          <ac:grpSpMkLst>
            <pc:docMk/>
            <pc:sldMk cId="2483066286" sldId="515"/>
            <ac:grpSpMk id="17" creationId="{424BBF4E-EBEF-A361-FF47-2B907E436651}"/>
          </ac:grpSpMkLst>
        </pc:grpChg>
        <pc:grpChg chg="mod">
          <ac:chgData name="Matthew Lancaster" userId="c6508ab9-36e5-4e0a-b485-d26d7a305679" providerId="ADAL" clId="{E498FCCC-C9DB-4789-A553-8450D3811929}" dt="2023-02-20T14:36:18.414" v="1768" actId="164"/>
          <ac:grpSpMkLst>
            <pc:docMk/>
            <pc:sldMk cId="2483066286" sldId="515"/>
            <ac:grpSpMk id="37" creationId="{8AA7B5E7-0F18-2DBF-8517-892EFB1C64CB}"/>
          </ac:grpSpMkLst>
        </pc:grpChg>
        <pc:cxnChg chg="mod">
          <ac:chgData name="Matthew Lancaster" userId="c6508ab9-36e5-4e0a-b485-d26d7a305679" providerId="ADAL" clId="{E498FCCC-C9DB-4789-A553-8450D3811929}" dt="2023-02-20T14:36:18.414" v="1768" actId="164"/>
          <ac:cxnSpMkLst>
            <pc:docMk/>
            <pc:sldMk cId="2483066286" sldId="515"/>
            <ac:cxnSpMk id="18" creationId="{49C65C81-5128-7595-DBED-AF016D00163A}"/>
          </ac:cxnSpMkLst>
        </pc:cxnChg>
        <pc:cxnChg chg="mod">
          <ac:chgData name="Matthew Lancaster" userId="c6508ab9-36e5-4e0a-b485-d26d7a305679" providerId="ADAL" clId="{E498FCCC-C9DB-4789-A553-8450D3811929}" dt="2023-02-20T14:36:18.414" v="1768" actId="164"/>
          <ac:cxnSpMkLst>
            <pc:docMk/>
            <pc:sldMk cId="2483066286" sldId="515"/>
            <ac:cxnSpMk id="19" creationId="{387F595F-D6BE-C8D9-D3AD-B9B4C596F445}"/>
          </ac:cxnSpMkLst>
        </pc:cxnChg>
        <pc:cxnChg chg="mod">
          <ac:chgData name="Matthew Lancaster" userId="c6508ab9-36e5-4e0a-b485-d26d7a305679" providerId="ADAL" clId="{E498FCCC-C9DB-4789-A553-8450D3811929}" dt="2023-02-20T14:36:18.414" v="1768" actId="164"/>
          <ac:cxnSpMkLst>
            <pc:docMk/>
            <pc:sldMk cId="2483066286" sldId="515"/>
            <ac:cxnSpMk id="20" creationId="{C6F8CE68-78AA-0F26-35F2-94E12723540C}"/>
          </ac:cxnSpMkLst>
        </pc:cxnChg>
        <pc:cxnChg chg="mod">
          <ac:chgData name="Matthew Lancaster" userId="c6508ab9-36e5-4e0a-b485-d26d7a305679" providerId="ADAL" clId="{E498FCCC-C9DB-4789-A553-8450D3811929}" dt="2023-02-20T14:36:18.414" v="1768" actId="164"/>
          <ac:cxnSpMkLst>
            <pc:docMk/>
            <pc:sldMk cId="2483066286" sldId="515"/>
            <ac:cxnSpMk id="38" creationId="{D017CEAD-E98F-9FD9-2CA3-6683CF438B35}"/>
          </ac:cxnSpMkLst>
        </pc:cxnChg>
        <pc:cxnChg chg="mod">
          <ac:chgData name="Matthew Lancaster" userId="c6508ab9-36e5-4e0a-b485-d26d7a305679" providerId="ADAL" clId="{E498FCCC-C9DB-4789-A553-8450D3811929}" dt="2023-02-20T14:36:18.414" v="1768" actId="164"/>
          <ac:cxnSpMkLst>
            <pc:docMk/>
            <pc:sldMk cId="2483066286" sldId="515"/>
            <ac:cxnSpMk id="39" creationId="{39E51CED-75A7-CAC4-2848-40AB73AB55AA}"/>
          </ac:cxnSpMkLst>
        </pc:cxnChg>
        <pc:cxnChg chg="mod">
          <ac:chgData name="Matthew Lancaster" userId="c6508ab9-36e5-4e0a-b485-d26d7a305679" providerId="ADAL" clId="{E498FCCC-C9DB-4789-A553-8450D3811929}" dt="2023-02-20T14:36:18.414" v="1768" actId="164"/>
          <ac:cxnSpMkLst>
            <pc:docMk/>
            <pc:sldMk cId="2483066286" sldId="515"/>
            <ac:cxnSpMk id="41" creationId="{2CC8E31D-0ED6-4619-53AC-152BBF23AB88}"/>
          </ac:cxnSpMkLst>
        </pc:cxnChg>
        <pc:cxnChg chg="mod">
          <ac:chgData name="Matthew Lancaster" userId="c6508ab9-36e5-4e0a-b485-d26d7a305679" providerId="ADAL" clId="{E498FCCC-C9DB-4789-A553-8450D3811929}" dt="2023-02-20T14:36:18.414" v="1768" actId="164"/>
          <ac:cxnSpMkLst>
            <pc:docMk/>
            <pc:sldMk cId="2483066286" sldId="515"/>
            <ac:cxnSpMk id="48" creationId="{51C23C14-D289-8079-A238-0F792B37C2A8}"/>
          </ac:cxnSpMkLst>
        </pc:cxnChg>
        <pc:cxnChg chg="mod">
          <ac:chgData name="Matthew Lancaster" userId="c6508ab9-36e5-4e0a-b485-d26d7a305679" providerId="ADAL" clId="{E498FCCC-C9DB-4789-A553-8450D3811929}" dt="2023-02-20T14:36:18.414" v="1768" actId="164"/>
          <ac:cxnSpMkLst>
            <pc:docMk/>
            <pc:sldMk cId="2483066286" sldId="515"/>
            <ac:cxnSpMk id="51" creationId="{97CBF5B8-E392-7BAF-C42B-3D547220A745}"/>
          </ac:cxnSpMkLst>
        </pc:cxnChg>
      </pc:sldChg>
      <pc:sldChg chg="add del">
        <pc:chgData name="Matthew Lancaster" userId="c6508ab9-36e5-4e0a-b485-d26d7a305679" providerId="ADAL" clId="{E498FCCC-C9DB-4789-A553-8450D3811929}" dt="2023-02-20T15:43:25.742" v="2187" actId="47"/>
        <pc:sldMkLst>
          <pc:docMk/>
          <pc:sldMk cId="1379952310" sldId="516"/>
        </pc:sldMkLst>
      </pc:sldChg>
      <pc:sldChg chg="add del">
        <pc:chgData name="Matthew Lancaster" userId="c6508ab9-36e5-4e0a-b485-d26d7a305679" providerId="ADAL" clId="{E498FCCC-C9DB-4789-A553-8450D3811929}" dt="2023-02-20T14:42:29.482" v="1779" actId="47"/>
        <pc:sldMkLst>
          <pc:docMk/>
          <pc:sldMk cId="1720059892" sldId="516"/>
        </pc:sldMkLst>
      </pc:sldChg>
      <pc:sldChg chg="delSp modSp add mod ord">
        <pc:chgData name="Matthew Lancaster" userId="c6508ab9-36e5-4e0a-b485-d26d7a305679" providerId="ADAL" clId="{E498FCCC-C9DB-4789-A553-8450D3811929}" dt="2023-02-20T15:10:43.965" v="1960" actId="1035"/>
        <pc:sldMkLst>
          <pc:docMk/>
          <pc:sldMk cId="4206554220" sldId="517"/>
        </pc:sldMkLst>
        <pc:spChg chg="del">
          <ac:chgData name="Matthew Lancaster" userId="c6508ab9-36e5-4e0a-b485-d26d7a305679" providerId="ADAL" clId="{E498FCCC-C9DB-4789-A553-8450D3811929}" dt="2023-02-20T15:09:03.576" v="1930" actId="478"/>
          <ac:spMkLst>
            <pc:docMk/>
            <pc:sldMk cId="4206554220" sldId="517"/>
            <ac:spMk id="12" creationId="{3DF50F23-AADB-ED56-A733-F415A6AAD3E9}"/>
          </ac:spMkLst>
        </pc:spChg>
        <pc:spChg chg="mod">
          <ac:chgData name="Matthew Lancaster" userId="c6508ab9-36e5-4e0a-b485-d26d7a305679" providerId="ADAL" clId="{E498FCCC-C9DB-4789-A553-8450D3811929}" dt="2023-02-20T15:10:43.965" v="1960" actId="1035"/>
          <ac:spMkLst>
            <pc:docMk/>
            <pc:sldMk cId="4206554220" sldId="517"/>
            <ac:spMk id="15" creationId="{8792FBC6-0201-D5AD-88AB-C0A7E9C82295}"/>
          </ac:spMkLst>
        </pc:spChg>
        <pc:spChg chg="mod">
          <ac:chgData name="Matthew Lancaster" userId="c6508ab9-36e5-4e0a-b485-d26d7a305679" providerId="ADAL" clId="{E498FCCC-C9DB-4789-A553-8450D3811929}" dt="2023-02-20T15:10:43.965" v="1960" actId="1035"/>
          <ac:spMkLst>
            <pc:docMk/>
            <pc:sldMk cId="4206554220" sldId="517"/>
            <ac:spMk id="16" creationId="{35DA0195-3041-1766-BFBC-892E348A05FC}"/>
          </ac:spMkLst>
        </pc:spChg>
        <pc:spChg chg="mod">
          <ac:chgData name="Matthew Lancaster" userId="c6508ab9-36e5-4e0a-b485-d26d7a305679" providerId="ADAL" clId="{E498FCCC-C9DB-4789-A553-8450D3811929}" dt="2023-02-20T15:10:43.965" v="1960" actId="1035"/>
          <ac:spMkLst>
            <pc:docMk/>
            <pc:sldMk cId="4206554220" sldId="517"/>
            <ac:spMk id="46" creationId="{D2572DBE-E8F6-3C18-7357-ECC24FE40DD9}"/>
          </ac:spMkLst>
        </pc:spChg>
        <pc:spChg chg="mod">
          <ac:chgData name="Matthew Lancaster" userId="c6508ab9-36e5-4e0a-b485-d26d7a305679" providerId="ADAL" clId="{E498FCCC-C9DB-4789-A553-8450D3811929}" dt="2023-02-20T15:10:43.965" v="1960" actId="1035"/>
          <ac:spMkLst>
            <pc:docMk/>
            <pc:sldMk cId="4206554220" sldId="517"/>
            <ac:spMk id="59" creationId="{1D82C42A-F63C-6923-3275-C44BF30F55DF}"/>
          </ac:spMkLst>
        </pc:spChg>
        <pc:spChg chg="mod">
          <ac:chgData name="Matthew Lancaster" userId="c6508ab9-36e5-4e0a-b485-d26d7a305679" providerId="ADAL" clId="{E498FCCC-C9DB-4789-A553-8450D3811929}" dt="2023-02-20T15:10:43.965" v="1960" actId="1035"/>
          <ac:spMkLst>
            <pc:docMk/>
            <pc:sldMk cId="4206554220" sldId="517"/>
            <ac:spMk id="60" creationId="{B7DB36B5-2E96-20B8-E0D7-6B83C25E07E6}"/>
          </ac:spMkLst>
        </pc:spChg>
        <pc:grpChg chg="mod">
          <ac:chgData name="Matthew Lancaster" userId="c6508ab9-36e5-4e0a-b485-d26d7a305679" providerId="ADAL" clId="{E498FCCC-C9DB-4789-A553-8450D3811929}" dt="2023-02-20T15:10:43.965" v="1960" actId="1035"/>
          <ac:grpSpMkLst>
            <pc:docMk/>
            <pc:sldMk cId="4206554220" sldId="517"/>
            <ac:grpSpMk id="17" creationId="{424BBF4E-EBEF-A361-FF47-2B907E436651}"/>
          </ac:grpSpMkLst>
        </pc:grpChg>
        <pc:grpChg chg="mod">
          <ac:chgData name="Matthew Lancaster" userId="c6508ab9-36e5-4e0a-b485-d26d7a305679" providerId="ADAL" clId="{E498FCCC-C9DB-4789-A553-8450D3811929}" dt="2023-02-20T15:10:43.965" v="1960" actId="1035"/>
          <ac:grpSpMkLst>
            <pc:docMk/>
            <pc:sldMk cId="4206554220" sldId="517"/>
            <ac:grpSpMk id="37" creationId="{8AA7B5E7-0F18-2DBF-8517-892EFB1C64CB}"/>
          </ac:grpSpMkLst>
        </pc:grpChg>
        <pc:cxnChg chg="mod">
          <ac:chgData name="Matthew Lancaster" userId="c6508ab9-36e5-4e0a-b485-d26d7a305679" providerId="ADAL" clId="{E498FCCC-C9DB-4789-A553-8450D3811929}" dt="2023-02-20T15:10:43.965" v="1960" actId="1035"/>
          <ac:cxnSpMkLst>
            <pc:docMk/>
            <pc:sldMk cId="4206554220" sldId="517"/>
            <ac:cxnSpMk id="18" creationId="{49C65C81-5128-7595-DBED-AF016D00163A}"/>
          </ac:cxnSpMkLst>
        </pc:cxnChg>
        <pc:cxnChg chg="mod">
          <ac:chgData name="Matthew Lancaster" userId="c6508ab9-36e5-4e0a-b485-d26d7a305679" providerId="ADAL" clId="{E498FCCC-C9DB-4789-A553-8450D3811929}" dt="2023-02-20T15:10:43.965" v="1960" actId="1035"/>
          <ac:cxnSpMkLst>
            <pc:docMk/>
            <pc:sldMk cId="4206554220" sldId="517"/>
            <ac:cxnSpMk id="19" creationId="{387F595F-D6BE-C8D9-D3AD-B9B4C596F445}"/>
          </ac:cxnSpMkLst>
        </pc:cxnChg>
        <pc:cxnChg chg="mod">
          <ac:chgData name="Matthew Lancaster" userId="c6508ab9-36e5-4e0a-b485-d26d7a305679" providerId="ADAL" clId="{E498FCCC-C9DB-4789-A553-8450D3811929}" dt="2023-02-20T15:10:43.965" v="1960" actId="1035"/>
          <ac:cxnSpMkLst>
            <pc:docMk/>
            <pc:sldMk cId="4206554220" sldId="517"/>
            <ac:cxnSpMk id="20" creationId="{C6F8CE68-78AA-0F26-35F2-94E12723540C}"/>
          </ac:cxnSpMkLst>
        </pc:cxnChg>
        <pc:cxnChg chg="mod">
          <ac:chgData name="Matthew Lancaster" userId="c6508ab9-36e5-4e0a-b485-d26d7a305679" providerId="ADAL" clId="{E498FCCC-C9DB-4789-A553-8450D3811929}" dt="2023-02-20T15:10:43.965" v="1960" actId="1035"/>
          <ac:cxnSpMkLst>
            <pc:docMk/>
            <pc:sldMk cId="4206554220" sldId="517"/>
            <ac:cxnSpMk id="38" creationId="{D017CEAD-E98F-9FD9-2CA3-6683CF438B35}"/>
          </ac:cxnSpMkLst>
        </pc:cxnChg>
        <pc:cxnChg chg="mod">
          <ac:chgData name="Matthew Lancaster" userId="c6508ab9-36e5-4e0a-b485-d26d7a305679" providerId="ADAL" clId="{E498FCCC-C9DB-4789-A553-8450D3811929}" dt="2023-02-20T15:10:43.965" v="1960" actId="1035"/>
          <ac:cxnSpMkLst>
            <pc:docMk/>
            <pc:sldMk cId="4206554220" sldId="517"/>
            <ac:cxnSpMk id="39" creationId="{39E51CED-75A7-CAC4-2848-40AB73AB55AA}"/>
          </ac:cxnSpMkLst>
        </pc:cxnChg>
        <pc:cxnChg chg="mod">
          <ac:chgData name="Matthew Lancaster" userId="c6508ab9-36e5-4e0a-b485-d26d7a305679" providerId="ADAL" clId="{E498FCCC-C9DB-4789-A553-8450D3811929}" dt="2023-02-20T15:10:43.965" v="1960" actId="1035"/>
          <ac:cxnSpMkLst>
            <pc:docMk/>
            <pc:sldMk cId="4206554220" sldId="517"/>
            <ac:cxnSpMk id="41" creationId="{2CC8E31D-0ED6-4619-53AC-152BBF23AB88}"/>
          </ac:cxnSpMkLst>
        </pc:cxnChg>
        <pc:cxnChg chg="mod">
          <ac:chgData name="Matthew Lancaster" userId="c6508ab9-36e5-4e0a-b485-d26d7a305679" providerId="ADAL" clId="{E498FCCC-C9DB-4789-A553-8450D3811929}" dt="2023-02-20T15:10:43.965" v="1960" actId="1035"/>
          <ac:cxnSpMkLst>
            <pc:docMk/>
            <pc:sldMk cId="4206554220" sldId="517"/>
            <ac:cxnSpMk id="48" creationId="{51C23C14-D289-8079-A238-0F792B37C2A8}"/>
          </ac:cxnSpMkLst>
        </pc:cxnChg>
        <pc:cxnChg chg="mod">
          <ac:chgData name="Matthew Lancaster" userId="c6508ab9-36e5-4e0a-b485-d26d7a305679" providerId="ADAL" clId="{E498FCCC-C9DB-4789-A553-8450D3811929}" dt="2023-02-20T15:10:43.965" v="1960" actId="1035"/>
          <ac:cxnSpMkLst>
            <pc:docMk/>
            <pc:sldMk cId="4206554220" sldId="517"/>
            <ac:cxnSpMk id="51" creationId="{97CBF5B8-E392-7BAF-C42B-3D547220A745}"/>
          </ac:cxnSpMkLst>
        </pc:cxnChg>
      </pc:sldChg>
      <pc:sldChg chg="addSp modSp add mod modTransition modAnim">
        <pc:chgData name="Matthew Lancaster" userId="c6508ab9-36e5-4e0a-b485-d26d7a305679" providerId="ADAL" clId="{E498FCCC-C9DB-4789-A553-8450D3811929}" dt="2023-02-20T15:22:11.439" v="2101"/>
        <pc:sldMkLst>
          <pc:docMk/>
          <pc:sldMk cId="2939530589" sldId="519"/>
        </pc:sldMkLst>
        <pc:spChg chg="add mod ord">
          <ac:chgData name="Matthew Lancaster" userId="c6508ab9-36e5-4e0a-b485-d26d7a305679" providerId="ADAL" clId="{E498FCCC-C9DB-4789-A553-8450D3811929}" dt="2023-02-20T15:21:13.769" v="2097" actId="167"/>
          <ac:spMkLst>
            <pc:docMk/>
            <pc:sldMk cId="2939530589" sldId="519"/>
            <ac:spMk id="2" creationId="{9EC35305-9464-BE95-FC66-123E656988CD}"/>
          </ac:spMkLst>
        </pc:spChg>
        <pc:spChg chg="add mod">
          <ac:chgData name="Matthew Lancaster" userId="c6508ab9-36e5-4e0a-b485-d26d7a305679" providerId="ADAL" clId="{E498FCCC-C9DB-4789-A553-8450D3811929}" dt="2023-02-20T15:22:11.439" v="2101"/>
          <ac:spMkLst>
            <pc:docMk/>
            <pc:sldMk cId="2939530589" sldId="519"/>
            <ac:spMk id="5" creationId="{D76395BE-C52F-EA3A-F261-E586262C8EB8}"/>
          </ac:spMkLst>
        </pc:spChg>
        <pc:spChg chg="mod">
          <ac:chgData name="Matthew Lancaster" userId="c6508ab9-36e5-4e0a-b485-d26d7a305679" providerId="ADAL" clId="{E498FCCC-C9DB-4789-A553-8450D3811929}" dt="2023-02-20T15:20:16.432" v="2090" actId="1036"/>
          <ac:spMkLst>
            <pc:docMk/>
            <pc:sldMk cId="2939530589" sldId="519"/>
            <ac:spMk id="15" creationId="{8792FBC6-0201-D5AD-88AB-C0A7E9C82295}"/>
          </ac:spMkLst>
        </pc:spChg>
        <pc:spChg chg="mod">
          <ac:chgData name="Matthew Lancaster" userId="c6508ab9-36e5-4e0a-b485-d26d7a305679" providerId="ADAL" clId="{E498FCCC-C9DB-4789-A553-8450D3811929}" dt="2023-02-20T15:20:16.432" v="2090" actId="1036"/>
          <ac:spMkLst>
            <pc:docMk/>
            <pc:sldMk cId="2939530589" sldId="519"/>
            <ac:spMk id="16" creationId="{35DA0195-3041-1766-BFBC-892E348A05FC}"/>
          </ac:spMkLst>
        </pc:spChg>
        <pc:spChg chg="ord">
          <ac:chgData name="Matthew Lancaster" userId="c6508ab9-36e5-4e0a-b485-d26d7a305679" providerId="ADAL" clId="{E498FCCC-C9DB-4789-A553-8450D3811929}" dt="2023-02-20T15:21:22.591" v="2098" actId="167"/>
          <ac:spMkLst>
            <pc:docMk/>
            <pc:sldMk cId="2939530589" sldId="519"/>
            <ac:spMk id="24" creationId="{22C1BE8B-5DB3-4B88-AF7A-7FFCAB6000D8}"/>
          </ac:spMkLst>
        </pc:spChg>
        <pc:spChg chg="mod">
          <ac:chgData name="Matthew Lancaster" userId="c6508ab9-36e5-4e0a-b485-d26d7a305679" providerId="ADAL" clId="{E498FCCC-C9DB-4789-A553-8450D3811929}" dt="2023-02-20T15:20:16.432" v="2090" actId="1036"/>
          <ac:spMkLst>
            <pc:docMk/>
            <pc:sldMk cId="2939530589" sldId="519"/>
            <ac:spMk id="46" creationId="{D2572DBE-E8F6-3C18-7357-ECC24FE40DD9}"/>
          </ac:spMkLst>
        </pc:spChg>
        <pc:spChg chg="mod">
          <ac:chgData name="Matthew Lancaster" userId="c6508ab9-36e5-4e0a-b485-d26d7a305679" providerId="ADAL" clId="{E498FCCC-C9DB-4789-A553-8450D3811929}" dt="2023-02-20T15:20:16.432" v="2090" actId="1036"/>
          <ac:spMkLst>
            <pc:docMk/>
            <pc:sldMk cId="2939530589" sldId="519"/>
            <ac:spMk id="59" creationId="{1D82C42A-F63C-6923-3275-C44BF30F55DF}"/>
          </ac:spMkLst>
        </pc:spChg>
        <pc:spChg chg="mod">
          <ac:chgData name="Matthew Lancaster" userId="c6508ab9-36e5-4e0a-b485-d26d7a305679" providerId="ADAL" clId="{E498FCCC-C9DB-4789-A553-8450D3811929}" dt="2023-02-20T15:20:16.432" v="2090" actId="1036"/>
          <ac:spMkLst>
            <pc:docMk/>
            <pc:sldMk cId="2939530589" sldId="519"/>
            <ac:spMk id="60" creationId="{B7DB36B5-2E96-20B8-E0D7-6B83C25E07E6}"/>
          </ac:spMkLst>
        </pc:spChg>
        <pc:grpChg chg="mod">
          <ac:chgData name="Matthew Lancaster" userId="c6508ab9-36e5-4e0a-b485-d26d7a305679" providerId="ADAL" clId="{E498FCCC-C9DB-4789-A553-8450D3811929}" dt="2023-02-20T15:20:16.432" v="2090" actId="1036"/>
          <ac:grpSpMkLst>
            <pc:docMk/>
            <pc:sldMk cId="2939530589" sldId="519"/>
            <ac:grpSpMk id="17" creationId="{424BBF4E-EBEF-A361-FF47-2B907E436651}"/>
          </ac:grpSpMkLst>
        </pc:grpChg>
        <pc:grpChg chg="mod">
          <ac:chgData name="Matthew Lancaster" userId="c6508ab9-36e5-4e0a-b485-d26d7a305679" providerId="ADAL" clId="{E498FCCC-C9DB-4789-A553-8450D3811929}" dt="2023-02-20T15:20:16.432" v="2090" actId="1036"/>
          <ac:grpSpMkLst>
            <pc:docMk/>
            <pc:sldMk cId="2939530589" sldId="519"/>
            <ac:grpSpMk id="37" creationId="{8AA7B5E7-0F18-2DBF-8517-892EFB1C64CB}"/>
          </ac:grpSpMkLst>
        </pc:grpChg>
        <pc:cxnChg chg="mod">
          <ac:chgData name="Matthew Lancaster" userId="c6508ab9-36e5-4e0a-b485-d26d7a305679" providerId="ADAL" clId="{E498FCCC-C9DB-4789-A553-8450D3811929}" dt="2023-02-20T15:20:16.432" v="2090" actId="1036"/>
          <ac:cxnSpMkLst>
            <pc:docMk/>
            <pc:sldMk cId="2939530589" sldId="519"/>
            <ac:cxnSpMk id="18" creationId="{49C65C81-5128-7595-DBED-AF016D00163A}"/>
          </ac:cxnSpMkLst>
        </pc:cxnChg>
        <pc:cxnChg chg="mod">
          <ac:chgData name="Matthew Lancaster" userId="c6508ab9-36e5-4e0a-b485-d26d7a305679" providerId="ADAL" clId="{E498FCCC-C9DB-4789-A553-8450D3811929}" dt="2023-02-20T15:20:16.432" v="2090" actId="1036"/>
          <ac:cxnSpMkLst>
            <pc:docMk/>
            <pc:sldMk cId="2939530589" sldId="519"/>
            <ac:cxnSpMk id="19" creationId="{387F595F-D6BE-C8D9-D3AD-B9B4C596F445}"/>
          </ac:cxnSpMkLst>
        </pc:cxnChg>
        <pc:cxnChg chg="mod">
          <ac:chgData name="Matthew Lancaster" userId="c6508ab9-36e5-4e0a-b485-d26d7a305679" providerId="ADAL" clId="{E498FCCC-C9DB-4789-A553-8450D3811929}" dt="2023-02-20T15:20:16.432" v="2090" actId="1036"/>
          <ac:cxnSpMkLst>
            <pc:docMk/>
            <pc:sldMk cId="2939530589" sldId="519"/>
            <ac:cxnSpMk id="20" creationId="{C6F8CE68-78AA-0F26-35F2-94E12723540C}"/>
          </ac:cxnSpMkLst>
        </pc:cxnChg>
        <pc:cxnChg chg="mod">
          <ac:chgData name="Matthew Lancaster" userId="c6508ab9-36e5-4e0a-b485-d26d7a305679" providerId="ADAL" clId="{E498FCCC-C9DB-4789-A553-8450D3811929}" dt="2023-02-20T15:20:16.432" v="2090" actId="1036"/>
          <ac:cxnSpMkLst>
            <pc:docMk/>
            <pc:sldMk cId="2939530589" sldId="519"/>
            <ac:cxnSpMk id="38" creationId="{D017CEAD-E98F-9FD9-2CA3-6683CF438B35}"/>
          </ac:cxnSpMkLst>
        </pc:cxnChg>
        <pc:cxnChg chg="mod">
          <ac:chgData name="Matthew Lancaster" userId="c6508ab9-36e5-4e0a-b485-d26d7a305679" providerId="ADAL" clId="{E498FCCC-C9DB-4789-A553-8450D3811929}" dt="2023-02-20T15:20:16.432" v="2090" actId="1036"/>
          <ac:cxnSpMkLst>
            <pc:docMk/>
            <pc:sldMk cId="2939530589" sldId="519"/>
            <ac:cxnSpMk id="39" creationId="{39E51CED-75A7-CAC4-2848-40AB73AB55AA}"/>
          </ac:cxnSpMkLst>
        </pc:cxnChg>
        <pc:cxnChg chg="mod">
          <ac:chgData name="Matthew Lancaster" userId="c6508ab9-36e5-4e0a-b485-d26d7a305679" providerId="ADAL" clId="{E498FCCC-C9DB-4789-A553-8450D3811929}" dt="2023-02-20T15:20:16.432" v="2090" actId="1036"/>
          <ac:cxnSpMkLst>
            <pc:docMk/>
            <pc:sldMk cId="2939530589" sldId="519"/>
            <ac:cxnSpMk id="41" creationId="{2CC8E31D-0ED6-4619-53AC-152BBF23AB88}"/>
          </ac:cxnSpMkLst>
        </pc:cxnChg>
        <pc:cxnChg chg="mod">
          <ac:chgData name="Matthew Lancaster" userId="c6508ab9-36e5-4e0a-b485-d26d7a305679" providerId="ADAL" clId="{E498FCCC-C9DB-4789-A553-8450D3811929}" dt="2023-02-20T15:20:16.432" v="2090" actId="1036"/>
          <ac:cxnSpMkLst>
            <pc:docMk/>
            <pc:sldMk cId="2939530589" sldId="519"/>
            <ac:cxnSpMk id="48" creationId="{51C23C14-D289-8079-A238-0F792B37C2A8}"/>
          </ac:cxnSpMkLst>
        </pc:cxnChg>
        <pc:cxnChg chg="mod">
          <ac:chgData name="Matthew Lancaster" userId="c6508ab9-36e5-4e0a-b485-d26d7a305679" providerId="ADAL" clId="{E498FCCC-C9DB-4789-A553-8450D3811929}" dt="2023-02-20T15:20:16.432" v="2090" actId="1036"/>
          <ac:cxnSpMkLst>
            <pc:docMk/>
            <pc:sldMk cId="2939530589" sldId="519"/>
            <ac:cxnSpMk id="51" creationId="{97CBF5B8-E392-7BAF-C42B-3D547220A745}"/>
          </ac:cxnSpMkLst>
        </pc:cxnChg>
      </pc:sldChg>
      <pc:sldChg chg="addSp delSp modSp add mod modShow">
        <pc:chgData name="Matthew Lancaster" userId="c6508ab9-36e5-4e0a-b485-d26d7a305679" providerId="ADAL" clId="{E498FCCC-C9DB-4789-A553-8450D3811929}" dt="2023-02-20T15:42:52.955" v="2184" actId="729"/>
        <pc:sldMkLst>
          <pc:docMk/>
          <pc:sldMk cId="2787435177" sldId="520"/>
        </pc:sldMkLst>
        <pc:spChg chg="add del">
          <ac:chgData name="Matthew Lancaster" userId="c6508ab9-36e5-4e0a-b485-d26d7a305679" providerId="ADAL" clId="{E498FCCC-C9DB-4789-A553-8450D3811929}" dt="2023-02-20T15:27:37.812" v="2119" actId="22"/>
          <ac:spMkLst>
            <pc:docMk/>
            <pc:sldMk cId="2787435177" sldId="520"/>
            <ac:spMk id="5" creationId="{684098CF-32C5-1D91-C067-922882A2769B}"/>
          </ac:spMkLst>
        </pc:spChg>
        <pc:spChg chg="mod">
          <ac:chgData name="Matthew Lancaster" userId="c6508ab9-36e5-4e0a-b485-d26d7a305679" providerId="ADAL" clId="{E498FCCC-C9DB-4789-A553-8450D3811929}" dt="2023-02-20T15:38:26.646" v="2181" actId="207"/>
          <ac:spMkLst>
            <pc:docMk/>
            <pc:sldMk cId="2787435177" sldId="520"/>
            <ac:spMk id="23" creationId="{6029B884-185E-DD43-3B16-4719685C885D}"/>
          </ac:spMkLst>
        </pc:spChg>
        <pc:grpChg chg="mod">
          <ac:chgData name="Matthew Lancaster" userId="c6508ab9-36e5-4e0a-b485-d26d7a305679" providerId="ADAL" clId="{E498FCCC-C9DB-4789-A553-8450D3811929}" dt="2023-02-20T15:38:26.646" v="2181" actId="207"/>
          <ac:grpSpMkLst>
            <pc:docMk/>
            <pc:sldMk cId="2787435177" sldId="520"/>
            <ac:grpSpMk id="37" creationId="{8AA7B5E7-0F18-2DBF-8517-892EFB1C64CB}"/>
          </ac:grpSpMkLst>
        </pc:grpChg>
        <pc:cxnChg chg="mod">
          <ac:chgData name="Matthew Lancaster" userId="c6508ab9-36e5-4e0a-b485-d26d7a305679" providerId="ADAL" clId="{E498FCCC-C9DB-4789-A553-8450D3811929}" dt="2023-02-20T15:38:26.646" v="2181" actId="207"/>
          <ac:cxnSpMkLst>
            <pc:docMk/>
            <pc:sldMk cId="2787435177" sldId="520"/>
            <ac:cxnSpMk id="27" creationId="{6DBF33F7-F7C6-39E3-1473-4DFC220D6914}"/>
          </ac:cxnSpMkLst>
        </pc:cxnChg>
        <pc:cxnChg chg="mod">
          <ac:chgData name="Matthew Lancaster" userId="c6508ab9-36e5-4e0a-b485-d26d7a305679" providerId="ADAL" clId="{E498FCCC-C9DB-4789-A553-8450D3811929}" dt="2023-02-20T15:38:26.646" v="2181" actId="207"/>
          <ac:cxnSpMkLst>
            <pc:docMk/>
            <pc:sldMk cId="2787435177" sldId="520"/>
            <ac:cxnSpMk id="31" creationId="{86C233A8-B717-90AB-D0A7-BBF86D2A2F30}"/>
          </ac:cxnSpMkLst>
        </pc:cxnChg>
      </pc:sldChg>
      <pc:sldChg chg="addSp delSp modSp add mod">
        <pc:chgData name="Matthew Lancaster" userId="c6508ab9-36e5-4e0a-b485-d26d7a305679" providerId="ADAL" clId="{E498FCCC-C9DB-4789-A553-8450D3811929}" dt="2023-02-20T15:25:53.266" v="2113" actId="20577"/>
        <pc:sldMkLst>
          <pc:docMk/>
          <pc:sldMk cId="422446601" sldId="522"/>
        </pc:sldMkLst>
        <pc:spChg chg="del">
          <ac:chgData name="Matthew Lancaster" userId="c6508ab9-36e5-4e0a-b485-d26d7a305679" providerId="ADAL" clId="{E498FCCC-C9DB-4789-A553-8450D3811929}" dt="2023-02-20T15:22:34.308" v="2103" actId="21"/>
          <ac:spMkLst>
            <pc:docMk/>
            <pc:sldMk cId="422446601" sldId="522"/>
            <ac:spMk id="2" creationId="{9EC35305-9464-BE95-FC66-123E656988CD}"/>
          </ac:spMkLst>
        </pc:spChg>
        <pc:spChg chg="mod">
          <ac:chgData name="Matthew Lancaster" userId="c6508ab9-36e5-4e0a-b485-d26d7a305679" providerId="ADAL" clId="{E498FCCC-C9DB-4789-A553-8450D3811929}" dt="2023-02-20T15:25:53.266" v="2113" actId="20577"/>
          <ac:spMkLst>
            <pc:docMk/>
            <pc:sldMk cId="422446601" sldId="522"/>
            <ac:spMk id="5" creationId="{D76395BE-C52F-EA3A-F261-E586262C8EB8}"/>
          </ac:spMkLst>
        </pc:spChg>
        <pc:spChg chg="add del mod">
          <ac:chgData name="Matthew Lancaster" userId="c6508ab9-36e5-4e0a-b485-d26d7a305679" providerId="ADAL" clId="{E498FCCC-C9DB-4789-A553-8450D3811929}" dt="2023-02-20T15:22:44.910" v="2108" actId="478"/>
          <ac:spMkLst>
            <pc:docMk/>
            <pc:sldMk cId="422446601" sldId="522"/>
            <ac:spMk id="6" creationId="{5F96CCC5-78A5-B2E2-9B65-886F4E41F6B4}"/>
          </ac:spMkLst>
        </pc:spChg>
        <pc:spChg chg="mod">
          <ac:chgData name="Matthew Lancaster" userId="c6508ab9-36e5-4e0a-b485-d26d7a305679" providerId="ADAL" clId="{E498FCCC-C9DB-4789-A553-8450D3811929}" dt="2023-02-20T15:22:50.983" v="2109" actId="207"/>
          <ac:spMkLst>
            <pc:docMk/>
            <pc:sldMk cId="422446601" sldId="522"/>
            <ac:spMk id="15" creationId="{8792FBC6-0201-D5AD-88AB-C0A7E9C82295}"/>
          </ac:spMkLst>
        </pc:spChg>
      </pc:sldChg>
      <pc:sldChg chg="modSp add mod">
        <pc:chgData name="Matthew Lancaster" userId="c6508ab9-36e5-4e0a-b485-d26d7a305679" providerId="ADAL" clId="{E498FCCC-C9DB-4789-A553-8450D3811929}" dt="2023-02-20T15:32:21.958" v="2142" actId="2711"/>
        <pc:sldMkLst>
          <pc:docMk/>
          <pc:sldMk cId="2175632893" sldId="523"/>
        </pc:sldMkLst>
        <pc:spChg chg="mod">
          <ac:chgData name="Matthew Lancaster" userId="c6508ab9-36e5-4e0a-b485-d26d7a305679" providerId="ADAL" clId="{E498FCCC-C9DB-4789-A553-8450D3811929}" dt="2023-02-20T15:32:21.958" v="2142" actId="2711"/>
          <ac:spMkLst>
            <pc:docMk/>
            <pc:sldMk cId="2175632893" sldId="523"/>
            <ac:spMk id="5" creationId="{D76395BE-C52F-EA3A-F261-E586262C8EB8}"/>
          </ac:spMkLst>
        </pc:spChg>
        <pc:spChg chg="mod">
          <ac:chgData name="Matthew Lancaster" userId="c6508ab9-36e5-4e0a-b485-d26d7a305679" providerId="ADAL" clId="{E498FCCC-C9DB-4789-A553-8450D3811929}" dt="2023-02-20T15:26:07.686" v="2116" actId="207"/>
          <ac:spMkLst>
            <pc:docMk/>
            <pc:sldMk cId="2175632893" sldId="523"/>
            <ac:spMk id="15" creationId="{8792FBC6-0201-D5AD-88AB-C0A7E9C82295}"/>
          </ac:spMkLst>
        </pc:spChg>
        <pc:spChg chg="mod">
          <ac:chgData name="Matthew Lancaster" userId="c6508ab9-36e5-4e0a-b485-d26d7a305679" providerId="ADAL" clId="{E498FCCC-C9DB-4789-A553-8450D3811929}" dt="2023-02-20T15:26:13.977" v="2117" actId="207"/>
          <ac:spMkLst>
            <pc:docMk/>
            <pc:sldMk cId="2175632893" sldId="523"/>
            <ac:spMk id="16" creationId="{35DA0195-3041-1766-BFBC-892E348A05FC}"/>
          </ac:spMkLst>
        </pc:spChg>
      </pc:sldChg>
      <pc:sldChg chg="addSp modSp add mod">
        <pc:chgData name="Matthew Lancaster" userId="c6508ab9-36e5-4e0a-b485-d26d7a305679" providerId="ADAL" clId="{E498FCCC-C9DB-4789-A553-8450D3811929}" dt="2023-02-20T15:42:41.402" v="2183"/>
        <pc:sldMkLst>
          <pc:docMk/>
          <pc:sldMk cId="1399806040" sldId="524"/>
        </pc:sldMkLst>
        <pc:spChg chg="add mod ord">
          <ac:chgData name="Matthew Lancaster" userId="c6508ab9-36e5-4e0a-b485-d26d7a305679" providerId="ADAL" clId="{E498FCCC-C9DB-4789-A553-8450D3811929}" dt="2023-02-20T15:33:47.871" v="2147" actId="167"/>
          <ac:spMkLst>
            <pc:docMk/>
            <pc:sldMk cId="1399806040" sldId="524"/>
            <ac:spMk id="2" creationId="{16106891-96C3-C14E-4079-B1FF9D6A0F0E}"/>
          </ac:spMkLst>
        </pc:spChg>
        <pc:spChg chg="mod">
          <ac:chgData name="Matthew Lancaster" userId="c6508ab9-36e5-4e0a-b485-d26d7a305679" providerId="ADAL" clId="{E498FCCC-C9DB-4789-A553-8450D3811929}" dt="2023-02-20T15:42:41.402" v="2183"/>
          <ac:spMkLst>
            <pc:docMk/>
            <pc:sldMk cId="1399806040" sldId="524"/>
            <ac:spMk id="5" creationId="{D76395BE-C52F-EA3A-F261-E586262C8EB8}"/>
          </ac:spMkLst>
        </pc:spChg>
        <pc:spChg chg="add mod ord">
          <ac:chgData name="Matthew Lancaster" userId="c6508ab9-36e5-4e0a-b485-d26d7a305679" providerId="ADAL" clId="{E498FCCC-C9DB-4789-A553-8450D3811929}" dt="2023-02-20T15:34:55.237" v="2179" actId="171"/>
          <ac:spMkLst>
            <pc:docMk/>
            <pc:sldMk cId="1399806040" sldId="524"/>
            <ac:spMk id="6" creationId="{9AB69713-05DF-6CF8-9975-995548671E05}"/>
          </ac:spMkLst>
        </pc:spChg>
        <pc:spChg chg="mod">
          <ac:chgData name="Matthew Lancaster" userId="c6508ab9-36e5-4e0a-b485-d26d7a305679" providerId="ADAL" clId="{E498FCCC-C9DB-4789-A553-8450D3811929}" dt="2023-02-20T15:33:28.740" v="2144" actId="207"/>
          <ac:spMkLst>
            <pc:docMk/>
            <pc:sldMk cId="1399806040" sldId="524"/>
            <ac:spMk id="16" creationId="{35DA0195-3041-1766-BFBC-892E348A05FC}"/>
          </ac:spMkLst>
        </pc:spChg>
        <pc:spChg chg="mod">
          <ac:chgData name="Matthew Lancaster" userId="c6508ab9-36e5-4e0a-b485-d26d7a305679" providerId="ADAL" clId="{E498FCCC-C9DB-4789-A553-8450D3811929}" dt="2023-02-20T15:42:12.533" v="2182" actId="207"/>
          <ac:spMkLst>
            <pc:docMk/>
            <pc:sldMk cId="1399806040" sldId="524"/>
            <ac:spMk id="23" creationId="{6029B884-185E-DD43-3B16-4719685C885D}"/>
          </ac:spMkLst>
        </pc:spChg>
        <pc:spChg chg="ord">
          <ac:chgData name="Matthew Lancaster" userId="c6508ab9-36e5-4e0a-b485-d26d7a305679" providerId="ADAL" clId="{E498FCCC-C9DB-4789-A553-8450D3811929}" dt="2023-02-20T15:34:39.618" v="2171" actId="167"/>
          <ac:spMkLst>
            <pc:docMk/>
            <pc:sldMk cId="1399806040" sldId="524"/>
            <ac:spMk id="24" creationId="{22C1BE8B-5DB3-4B88-AF7A-7FFCAB6000D8}"/>
          </ac:spMkLst>
        </pc:spChg>
        <pc:spChg chg="mod">
          <ac:chgData name="Matthew Lancaster" userId="c6508ab9-36e5-4e0a-b485-d26d7a305679" providerId="ADAL" clId="{E498FCCC-C9DB-4789-A553-8450D3811929}" dt="2023-02-20T15:34:39.138" v="2170" actId="1037"/>
          <ac:spMkLst>
            <pc:docMk/>
            <pc:sldMk cId="1399806040" sldId="524"/>
            <ac:spMk id="46" creationId="{D2572DBE-E8F6-3C18-7357-ECC24FE40DD9}"/>
          </ac:spMkLst>
        </pc:spChg>
        <pc:grpChg chg="mod">
          <ac:chgData name="Matthew Lancaster" userId="c6508ab9-36e5-4e0a-b485-d26d7a305679" providerId="ADAL" clId="{E498FCCC-C9DB-4789-A553-8450D3811929}" dt="2023-02-20T15:42:12.533" v="2182" actId="207"/>
          <ac:grpSpMkLst>
            <pc:docMk/>
            <pc:sldMk cId="1399806040" sldId="524"/>
            <ac:grpSpMk id="37" creationId="{8AA7B5E7-0F18-2DBF-8517-892EFB1C64CB}"/>
          </ac:grpSpMkLst>
        </pc:grpChg>
        <pc:cxnChg chg="mod">
          <ac:chgData name="Matthew Lancaster" userId="c6508ab9-36e5-4e0a-b485-d26d7a305679" providerId="ADAL" clId="{E498FCCC-C9DB-4789-A553-8450D3811929}" dt="2023-02-20T15:42:12.533" v="2182" actId="207"/>
          <ac:cxnSpMkLst>
            <pc:docMk/>
            <pc:sldMk cId="1399806040" sldId="524"/>
            <ac:cxnSpMk id="27" creationId="{6DBF33F7-F7C6-39E3-1473-4DFC220D6914}"/>
          </ac:cxnSpMkLst>
        </pc:cxnChg>
        <pc:cxnChg chg="mod">
          <ac:chgData name="Matthew Lancaster" userId="c6508ab9-36e5-4e0a-b485-d26d7a305679" providerId="ADAL" clId="{E498FCCC-C9DB-4789-A553-8450D3811929}" dt="2023-02-20T15:42:12.533" v="2182" actId="207"/>
          <ac:cxnSpMkLst>
            <pc:docMk/>
            <pc:sldMk cId="1399806040" sldId="524"/>
            <ac:cxnSpMk id="31" creationId="{86C233A8-B717-90AB-D0A7-BBF86D2A2F30}"/>
          </ac:cxnSpMkLst>
        </pc:cxnChg>
      </pc:sldChg>
      <pc:sldChg chg="delSp modSp add mod">
        <pc:chgData name="Matthew Lancaster" userId="c6508ab9-36e5-4e0a-b485-d26d7a305679" providerId="ADAL" clId="{E498FCCC-C9DB-4789-A553-8450D3811929}" dt="2023-02-20T15:49:11.840" v="2258" actId="20577"/>
        <pc:sldMkLst>
          <pc:docMk/>
          <pc:sldMk cId="2799367240" sldId="526"/>
        </pc:sldMkLst>
        <pc:spChg chg="del">
          <ac:chgData name="Matthew Lancaster" userId="c6508ab9-36e5-4e0a-b485-d26d7a305679" providerId="ADAL" clId="{E498FCCC-C9DB-4789-A553-8450D3811929}" dt="2023-02-20T15:44:05.460" v="2193" actId="478"/>
          <ac:spMkLst>
            <pc:docMk/>
            <pc:sldMk cId="2799367240" sldId="526"/>
            <ac:spMk id="2" creationId="{16106891-96C3-C14E-4079-B1FF9D6A0F0E}"/>
          </ac:spMkLst>
        </pc:spChg>
        <pc:spChg chg="mod">
          <ac:chgData name="Matthew Lancaster" userId="c6508ab9-36e5-4e0a-b485-d26d7a305679" providerId="ADAL" clId="{E498FCCC-C9DB-4789-A553-8450D3811929}" dt="2023-02-20T15:49:11.840" v="2258" actId="20577"/>
          <ac:spMkLst>
            <pc:docMk/>
            <pc:sldMk cId="2799367240" sldId="526"/>
            <ac:spMk id="5" creationId="{D76395BE-C52F-EA3A-F261-E586262C8EB8}"/>
          </ac:spMkLst>
        </pc:spChg>
        <pc:spChg chg="del">
          <ac:chgData name="Matthew Lancaster" userId="c6508ab9-36e5-4e0a-b485-d26d7a305679" providerId="ADAL" clId="{E498FCCC-C9DB-4789-A553-8450D3811929}" dt="2023-02-20T15:43:50.992" v="2190" actId="478"/>
          <ac:spMkLst>
            <pc:docMk/>
            <pc:sldMk cId="2799367240" sldId="526"/>
            <ac:spMk id="6" creationId="{9AB69713-05DF-6CF8-9975-995548671E05}"/>
          </ac:spMkLst>
        </pc:spChg>
        <pc:spChg chg="mod">
          <ac:chgData name="Matthew Lancaster" userId="c6508ab9-36e5-4e0a-b485-d26d7a305679" providerId="ADAL" clId="{E498FCCC-C9DB-4789-A553-8450D3811929}" dt="2023-02-20T15:44:17.045" v="2195" actId="207"/>
          <ac:spMkLst>
            <pc:docMk/>
            <pc:sldMk cId="2799367240" sldId="526"/>
            <ac:spMk id="23" creationId="{6029B884-185E-DD43-3B16-4719685C885D}"/>
          </ac:spMkLst>
        </pc:spChg>
        <pc:spChg chg="ord">
          <ac:chgData name="Matthew Lancaster" userId="c6508ab9-36e5-4e0a-b485-d26d7a305679" providerId="ADAL" clId="{E498FCCC-C9DB-4789-A553-8450D3811929}" dt="2023-02-20T15:44:10.521" v="2194" actId="167"/>
          <ac:spMkLst>
            <pc:docMk/>
            <pc:sldMk cId="2799367240" sldId="526"/>
            <ac:spMk id="24" creationId="{22C1BE8B-5DB3-4B88-AF7A-7FFCAB6000D8}"/>
          </ac:spMkLst>
        </pc:spChg>
        <pc:spChg chg="ord">
          <ac:chgData name="Matthew Lancaster" userId="c6508ab9-36e5-4e0a-b485-d26d7a305679" providerId="ADAL" clId="{E498FCCC-C9DB-4789-A553-8450D3811929}" dt="2023-02-20T15:43:48.217" v="2189" actId="171"/>
          <ac:spMkLst>
            <pc:docMk/>
            <pc:sldMk cId="2799367240" sldId="526"/>
            <ac:spMk id="46" creationId="{D2572DBE-E8F6-3C18-7357-ECC24FE40DD9}"/>
          </ac:spMkLst>
        </pc:spChg>
        <pc:spChg chg="ord">
          <ac:chgData name="Matthew Lancaster" userId="c6508ab9-36e5-4e0a-b485-d26d7a305679" providerId="ADAL" clId="{E498FCCC-C9DB-4789-A553-8450D3811929}" dt="2023-02-20T15:44:01.992" v="2192" actId="167"/>
          <ac:spMkLst>
            <pc:docMk/>
            <pc:sldMk cId="2799367240" sldId="526"/>
            <ac:spMk id="60" creationId="{B7DB36B5-2E96-20B8-E0D7-6B83C25E07E6}"/>
          </ac:spMkLst>
        </pc:spChg>
        <pc:grpChg chg="mod">
          <ac:chgData name="Matthew Lancaster" userId="c6508ab9-36e5-4e0a-b485-d26d7a305679" providerId="ADAL" clId="{E498FCCC-C9DB-4789-A553-8450D3811929}" dt="2023-02-20T15:44:17.045" v="2195" actId="207"/>
          <ac:grpSpMkLst>
            <pc:docMk/>
            <pc:sldMk cId="2799367240" sldId="526"/>
            <ac:grpSpMk id="37" creationId="{8AA7B5E7-0F18-2DBF-8517-892EFB1C64CB}"/>
          </ac:grpSpMkLst>
        </pc:grpChg>
        <pc:cxnChg chg="mod">
          <ac:chgData name="Matthew Lancaster" userId="c6508ab9-36e5-4e0a-b485-d26d7a305679" providerId="ADAL" clId="{E498FCCC-C9DB-4789-A553-8450D3811929}" dt="2023-02-20T15:44:17.045" v="2195" actId="207"/>
          <ac:cxnSpMkLst>
            <pc:docMk/>
            <pc:sldMk cId="2799367240" sldId="526"/>
            <ac:cxnSpMk id="27" creationId="{6DBF33F7-F7C6-39E3-1473-4DFC220D6914}"/>
          </ac:cxnSpMkLst>
        </pc:cxnChg>
        <pc:cxnChg chg="mod">
          <ac:chgData name="Matthew Lancaster" userId="c6508ab9-36e5-4e0a-b485-d26d7a305679" providerId="ADAL" clId="{E498FCCC-C9DB-4789-A553-8450D3811929}" dt="2023-02-20T15:44:17.045" v="2195" actId="207"/>
          <ac:cxnSpMkLst>
            <pc:docMk/>
            <pc:sldMk cId="2799367240" sldId="526"/>
            <ac:cxnSpMk id="31" creationId="{86C233A8-B717-90AB-D0A7-BBF86D2A2F30}"/>
          </ac:cxnSpMkLst>
        </pc:cxnChg>
      </pc:sldChg>
      <pc:sldChg chg="modSp add mod modTransition">
        <pc:chgData name="Matthew Lancaster" userId="c6508ab9-36e5-4e0a-b485-d26d7a305679" providerId="ADAL" clId="{E498FCCC-C9DB-4789-A553-8450D3811929}" dt="2023-02-20T15:55:19.595" v="2296"/>
        <pc:sldMkLst>
          <pc:docMk/>
          <pc:sldMk cId="2090609663" sldId="527"/>
        </pc:sldMkLst>
        <pc:spChg chg="mod">
          <ac:chgData name="Matthew Lancaster" userId="c6508ab9-36e5-4e0a-b485-d26d7a305679" providerId="ADAL" clId="{E498FCCC-C9DB-4789-A553-8450D3811929}" dt="2023-02-20T15:51:48.833" v="2273" actId="2085"/>
          <ac:spMkLst>
            <pc:docMk/>
            <pc:sldMk cId="2090609663" sldId="527"/>
            <ac:spMk id="8" creationId="{371EBA25-3BED-CD73-BBAE-6C1BE8305D84}"/>
          </ac:spMkLst>
        </pc:spChg>
        <pc:spChg chg="mod">
          <ac:chgData name="Matthew Lancaster" userId="c6508ab9-36e5-4e0a-b485-d26d7a305679" providerId="ADAL" clId="{E498FCCC-C9DB-4789-A553-8450D3811929}" dt="2023-02-20T15:51:48.833" v="2273" actId="2085"/>
          <ac:spMkLst>
            <pc:docMk/>
            <pc:sldMk cId="2090609663" sldId="527"/>
            <ac:spMk id="13" creationId="{8BF1A291-9C9E-8763-7CBC-CBEE6EFD6CE7}"/>
          </ac:spMkLst>
        </pc:spChg>
        <pc:spChg chg="mod">
          <ac:chgData name="Matthew Lancaster" userId="c6508ab9-36e5-4e0a-b485-d26d7a305679" providerId="ADAL" clId="{E498FCCC-C9DB-4789-A553-8450D3811929}" dt="2023-02-20T15:51:48.833" v="2273" actId="2085"/>
          <ac:spMkLst>
            <pc:docMk/>
            <pc:sldMk cId="2090609663" sldId="527"/>
            <ac:spMk id="14" creationId="{8FCE1702-0BBC-6638-CAC6-88ECF519380B}"/>
          </ac:spMkLst>
        </pc:spChg>
        <pc:spChg chg="mod">
          <ac:chgData name="Matthew Lancaster" userId="c6508ab9-36e5-4e0a-b485-d26d7a305679" providerId="ADAL" clId="{E498FCCC-C9DB-4789-A553-8450D3811929}" dt="2023-02-20T15:51:55.924" v="2275" actId="2085"/>
          <ac:spMkLst>
            <pc:docMk/>
            <pc:sldMk cId="2090609663" sldId="527"/>
            <ac:spMk id="26" creationId="{87AE58FD-9219-3464-CF84-CB0288EF2110}"/>
          </ac:spMkLst>
        </pc:spChg>
        <pc:spChg chg="mod">
          <ac:chgData name="Matthew Lancaster" userId="c6508ab9-36e5-4e0a-b485-d26d7a305679" providerId="ADAL" clId="{E498FCCC-C9DB-4789-A553-8450D3811929}" dt="2023-02-20T15:51:55.924" v="2275" actId="2085"/>
          <ac:spMkLst>
            <pc:docMk/>
            <pc:sldMk cId="2090609663" sldId="527"/>
            <ac:spMk id="27" creationId="{07BB0798-BFD9-7C6A-6E9D-59926F511CD1}"/>
          </ac:spMkLst>
        </pc:spChg>
        <pc:spChg chg="mod">
          <ac:chgData name="Matthew Lancaster" userId="c6508ab9-36e5-4e0a-b485-d26d7a305679" providerId="ADAL" clId="{E498FCCC-C9DB-4789-A553-8450D3811929}" dt="2023-02-20T15:52:02.929" v="2277" actId="2085"/>
          <ac:spMkLst>
            <pc:docMk/>
            <pc:sldMk cId="2090609663" sldId="527"/>
            <ac:spMk id="32" creationId="{528951E8-2538-1B9E-C027-688DEECF5CFD}"/>
          </ac:spMkLst>
        </pc:spChg>
        <pc:spChg chg="mod">
          <ac:chgData name="Matthew Lancaster" userId="c6508ab9-36e5-4e0a-b485-d26d7a305679" providerId="ADAL" clId="{E498FCCC-C9DB-4789-A553-8450D3811929}" dt="2023-02-20T15:52:02.929" v="2277" actId="2085"/>
          <ac:spMkLst>
            <pc:docMk/>
            <pc:sldMk cId="2090609663" sldId="527"/>
            <ac:spMk id="35" creationId="{DD2605E7-D393-D237-6F4C-09FF545F8B10}"/>
          </ac:spMkLst>
        </pc:spChg>
        <pc:spChg chg="mod">
          <ac:chgData name="Matthew Lancaster" userId="c6508ab9-36e5-4e0a-b485-d26d7a305679" providerId="ADAL" clId="{E498FCCC-C9DB-4789-A553-8450D3811929}" dt="2023-02-20T15:52:02.929" v="2277" actId="2085"/>
          <ac:spMkLst>
            <pc:docMk/>
            <pc:sldMk cId="2090609663" sldId="527"/>
            <ac:spMk id="36" creationId="{79799A0E-E69F-C228-9016-43586FB20FA0}"/>
          </ac:spMkLst>
        </pc:spChg>
        <pc:spChg chg="mod">
          <ac:chgData name="Matthew Lancaster" userId="c6508ab9-36e5-4e0a-b485-d26d7a305679" providerId="ADAL" clId="{E498FCCC-C9DB-4789-A553-8450D3811929}" dt="2023-02-20T15:51:55.924" v="2275" actId="2085"/>
          <ac:spMkLst>
            <pc:docMk/>
            <pc:sldMk cId="2090609663" sldId="527"/>
            <ac:spMk id="48" creationId="{861F96D5-D93F-67E1-D904-588D2C0A43DA}"/>
          </ac:spMkLst>
        </pc:spChg>
      </pc:sldChg>
      <pc:sldChg chg="modSp add mod ord modTransition modShow">
        <pc:chgData name="Matthew Lancaster" userId="c6508ab9-36e5-4e0a-b485-d26d7a305679" providerId="ADAL" clId="{E498FCCC-C9DB-4789-A553-8450D3811929}" dt="2023-02-20T15:55:19.595" v="2296"/>
        <pc:sldMkLst>
          <pc:docMk/>
          <pc:sldMk cId="2417526861" sldId="528"/>
        </pc:sldMkLst>
        <pc:spChg chg="mod">
          <ac:chgData name="Matthew Lancaster" userId="c6508ab9-36e5-4e0a-b485-d26d7a305679" providerId="ADAL" clId="{E498FCCC-C9DB-4789-A553-8450D3811929}" dt="2023-02-20T15:54:34.120" v="2285" actId="2085"/>
          <ac:spMkLst>
            <pc:docMk/>
            <pc:sldMk cId="2417526861" sldId="528"/>
            <ac:spMk id="8" creationId="{371EBA25-3BED-CD73-BBAE-6C1BE8305D84}"/>
          </ac:spMkLst>
        </pc:spChg>
        <pc:spChg chg="mod">
          <ac:chgData name="Matthew Lancaster" userId="c6508ab9-36e5-4e0a-b485-d26d7a305679" providerId="ADAL" clId="{E498FCCC-C9DB-4789-A553-8450D3811929}" dt="2023-02-20T15:54:34.120" v="2285" actId="2085"/>
          <ac:spMkLst>
            <pc:docMk/>
            <pc:sldMk cId="2417526861" sldId="528"/>
            <ac:spMk id="13" creationId="{8BF1A291-9C9E-8763-7CBC-CBEE6EFD6CE7}"/>
          </ac:spMkLst>
        </pc:spChg>
        <pc:spChg chg="mod">
          <ac:chgData name="Matthew Lancaster" userId="c6508ab9-36e5-4e0a-b485-d26d7a305679" providerId="ADAL" clId="{E498FCCC-C9DB-4789-A553-8450D3811929}" dt="2023-02-20T15:54:34.120" v="2285" actId="2085"/>
          <ac:spMkLst>
            <pc:docMk/>
            <pc:sldMk cId="2417526861" sldId="528"/>
            <ac:spMk id="14" creationId="{8FCE1702-0BBC-6638-CAC6-88ECF519380B}"/>
          </ac:spMkLst>
        </pc:spChg>
      </pc:sldChg>
      <pc:sldChg chg="modSp add mod modTransition">
        <pc:chgData name="Matthew Lancaster" userId="c6508ab9-36e5-4e0a-b485-d26d7a305679" providerId="ADAL" clId="{E498FCCC-C9DB-4789-A553-8450D3811929}" dt="2023-02-20T15:55:19.595" v="2296"/>
        <pc:sldMkLst>
          <pc:docMk/>
          <pc:sldMk cId="1614859659" sldId="529"/>
        </pc:sldMkLst>
        <pc:spChg chg="mod">
          <ac:chgData name="Matthew Lancaster" userId="c6508ab9-36e5-4e0a-b485-d26d7a305679" providerId="ADAL" clId="{E498FCCC-C9DB-4789-A553-8450D3811929}" dt="2023-02-20T15:54:56.803" v="2289" actId="2085"/>
          <ac:spMkLst>
            <pc:docMk/>
            <pc:sldMk cId="1614859659" sldId="529"/>
            <ac:spMk id="26" creationId="{87AE58FD-9219-3464-CF84-CB0288EF2110}"/>
          </ac:spMkLst>
        </pc:spChg>
        <pc:spChg chg="mod">
          <ac:chgData name="Matthew Lancaster" userId="c6508ab9-36e5-4e0a-b485-d26d7a305679" providerId="ADAL" clId="{E498FCCC-C9DB-4789-A553-8450D3811929}" dt="2023-02-20T15:54:56.803" v="2289" actId="2085"/>
          <ac:spMkLst>
            <pc:docMk/>
            <pc:sldMk cId="1614859659" sldId="529"/>
            <ac:spMk id="27" creationId="{07BB0798-BFD9-7C6A-6E9D-59926F511CD1}"/>
          </ac:spMkLst>
        </pc:spChg>
        <pc:spChg chg="mod">
          <ac:chgData name="Matthew Lancaster" userId="c6508ab9-36e5-4e0a-b485-d26d7a305679" providerId="ADAL" clId="{E498FCCC-C9DB-4789-A553-8450D3811929}" dt="2023-02-20T15:55:07.977" v="2293" actId="207"/>
          <ac:spMkLst>
            <pc:docMk/>
            <pc:sldMk cId="1614859659" sldId="529"/>
            <ac:spMk id="32" creationId="{528951E8-2538-1B9E-C027-688DEECF5CFD}"/>
          </ac:spMkLst>
        </pc:spChg>
        <pc:spChg chg="mod">
          <ac:chgData name="Matthew Lancaster" userId="c6508ab9-36e5-4e0a-b485-d26d7a305679" providerId="ADAL" clId="{E498FCCC-C9DB-4789-A553-8450D3811929}" dt="2023-02-20T15:55:07.977" v="2293" actId="207"/>
          <ac:spMkLst>
            <pc:docMk/>
            <pc:sldMk cId="1614859659" sldId="529"/>
            <ac:spMk id="35" creationId="{DD2605E7-D393-D237-6F4C-09FF545F8B10}"/>
          </ac:spMkLst>
        </pc:spChg>
        <pc:spChg chg="mod">
          <ac:chgData name="Matthew Lancaster" userId="c6508ab9-36e5-4e0a-b485-d26d7a305679" providerId="ADAL" clId="{E498FCCC-C9DB-4789-A553-8450D3811929}" dt="2023-02-20T15:55:07.977" v="2293" actId="207"/>
          <ac:spMkLst>
            <pc:docMk/>
            <pc:sldMk cId="1614859659" sldId="529"/>
            <ac:spMk id="36" creationId="{79799A0E-E69F-C228-9016-43586FB20FA0}"/>
          </ac:spMkLst>
        </pc:spChg>
        <pc:spChg chg="mod">
          <ac:chgData name="Matthew Lancaster" userId="c6508ab9-36e5-4e0a-b485-d26d7a305679" providerId="ADAL" clId="{E498FCCC-C9DB-4789-A553-8450D3811929}" dt="2023-02-20T15:54:56.803" v="2289" actId="2085"/>
          <ac:spMkLst>
            <pc:docMk/>
            <pc:sldMk cId="1614859659" sldId="529"/>
            <ac:spMk id="48" creationId="{861F96D5-D93F-67E1-D904-588D2C0A43DA}"/>
          </ac:spMkLst>
        </pc:spChg>
      </pc:sldChg>
      <pc:sldChg chg="add del">
        <pc:chgData name="Matthew Lancaster" userId="c6508ab9-36e5-4e0a-b485-d26d7a305679" providerId="ADAL" clId="{E498FCCC-C9DB-4789-A553-8450D3811929}" dt="2023-02-20T15:55:16.128" v="2295" actId="47"/>
        <pc:sldMkLst>
          <pc:docMk/>
          <pc:sldMk cId="3274354780" sldId="530"/>
        </pc:sldMkLst>
      </pc:sldChg>
      <pc:sldMasterChg chg="delSldLayout">
        <pc:chgData name="Matthew Lancaster" userId="c6508ab9-36e5-4e0a-b485-d26d7a305679" providerId="ADAL" clId="{E498FCCC-C9DB-4789-A553-8450D3811929}" dt="2023-02-18T17:07:24.888" v="752" actId="47"/>
        <pc:sldMasterMkLst>
          <pc:docMk/>
          <pc:sldMasterMk cId="0" sldId="2147483733"/>
        </pc:sldMasterMkLst>
        <pc:sldLayoutChg chg="del">
          <pc:chgData name="Matthew Lancaster" userId="c6508ab9-36e5-4e0a-b485-d26d7a305679" providerId="ADAL" clId="{E498FCCC-C9DB-4789-A553-8450D3811929}" dt="2023-02-18T17:07:24.888" v="752" actId="47"/>
          <pc:sldLayoutMkLst>
            <pc:docMk/>
            <pc:sldMasterMk cId="0" sldId="2147483733"/>
            <pc:sldLayoutMk cId="0" sldId="2147483663"/>
          </pc:sldLayoutMkLst>
        </pc:sldLayoutChg>
      </pc:sldMasterChg>
    </pc:docChg>
  </pc:docChgLst>
  <pc:docChgLst>
    <pc:chgData name="Dominic Bellocchio" userId="S::db20fn@fsu.edu::72897a1d-d36e-4955-ac8f-d5e02d6e2286" providerId="AD" clId="Web-{05F5A5CB-83D3-42D7-87CD-4B318F5670B1}"/>
    <pc:docChg chg="modSld">
      <pc:chgData name="Dominic Bellocchio" userId="S::db20fn@fsu.edu::72897a1d-d36e-4955-ac8f-d5e02d6e2286" providerId="AD" clId="Web-{05F5A5CB-83D3-42D7-87CD-4B318F5670B1}" dt="2022-11-03T22:53:20.459" v="387" actId="1076"/>
      <pc:docMkLst>
        <pc:docMk/>
      </pc:docMkLst>
      <pc:sldChg chg="addSp delSp modSp modNotes">
        <pc:chgData name="Dominic Bellocchio" userId="S::db20fn@fsu.edu::72897a1d-d36e-4955-ac8f-d5e02d6e2286" providerId="AD" clId="Web-{05F5A5CB-83D3-42D7-87CD-4B318F5670B1}" dt="2022-11-03T22:53:20.459" v="387" actId="1076"/>
        <pc:sldMkLst>
          <pc:docMk/>
          <pc:sldMk cId="2537063674" sldId="269"/>
        </pc:sldMkLst>
        <pc:spChg chg="mod">
          <ac:chgData name="Dominic Bellocchio" userId="S::db20fn@fsu.edu::72897a1d-d36e-4955-ac8f-d5e02d6e2286" providerId="AD" clId="Web-{05F5A5CB-83D3-42D7-87CD-4B318F5670B1}" dt="2022-11-03T22:31:42.593" v="376" actId="1076"/>
          <ac:spMkLst>
            <pc:docMk/>
            <pc:sldMk cId="2537063674" sldId="269"/>
            <ac:spMk id="12" creationId="{99675179-BA43-4AB6-AB90-19290A5314F8}"/>
          </ac:spMkLst>
        </pc:spChg>
        <pc:spChg chg="mod">
          <ac:chgData name="Dominic Bellocchio" userId="S::db20fn@fsu.edu::72897a1d-d36e-4955-ac8f-d5e02d6e2286" providerId="AD" clId="Web-{05F5A5CB-83D3-42D7-87CD-4B318F5670B1}" dt="2022-11-03T22:43:55.294" v="383" actId="1076"/>
          <ac:spMkLst>
            <pc:docMk/>
            <pc:sldMk cId="2537063674" sldId="269"/>
            <ac:spMk id="21" creationId="{DA031012-912F-4F28-9DA9-E6476A0B2C9B}"/>
          </ac:spMkLst>
        </pc:spChg>
        <pc:spChg chg="mod">
          <ac:chgData name="Dominic Bellocchio" userId="S::db20fn@fsu.edu::72897a1d-d36e-4955-ac8f-d5e02d6e2286" providerId="AD" clId="Web-{05F5A5CB-83D3-42D7-87CD-4B318F5670B1}" dt="2022-11-03T22:38:34.225" v="381" actId="20577"/>
          <ac:spMkLst>
            <pc:docMk/>
            <pc:sldMk cId="2537063674" sldId="269"/>
            <ac:spMk id="36" creationId="{E444E259-65C2-47FA-8635-A5C3245E25AC}"/>
          </ac:spMkLst>
        </pc:spChg>
        <pc:spChg chg="mod">
          <ac:chgData name="Dominic Bellocchio" userId="S::db20fn@fsu.edu::72897a1d-d36e-4955-ac8f-d5e02d6e2286" providerId="AD" clId="Web-{05F5A5CB-83D3-42D7-87CD-4B318F5670B1}" dt="2022-11-03T22:53:20.459" v="387" actId="1076"/>
          <ac:spMkLst>
            <pc:docMk/>
            <pc:sldMk cId="2537063674" sldId="269"/>
            <ac:spMk id="37" creationId="{825D00CC-48D6-41D0-A127-69019769D5CF}"/>
          </ac:spMkLst>
        </pc:spChg>
        <pc:picChg chg="add del mod">
          <ac:chgData name="Dominic Bellocchio" userId="S::db20fn@fsu.edu::72897a1d-d36e-4955-ac8f-d5e02d6e2286" providerId="AD" clId="Web-{05F5A5CB-83D3-42D7-87CD-4B318F5670B1}" dt="2022-11-03T22:29:39.747" v="312"/>
          <ac:picMkLst>
            <pc:docMk/>
            <pc:sldMk cId="2537063674" sldId="269"/>
            <ac:picMk id="2" creationId="{868143B6-B538-6FB6-F74E-087CCE66DB41}"/>
          </ac:picMkLst>
        </pc:picChg>
        <pc:picChg chg="add del">
          <ac:chgData name="Dominic Bellocchio" userId="S::db20fn@fsu.edu::72897a1d-d36e-4955-ac8f-d5e02d6e2286" providerId="AD" clId="Web-{05F5A5CB-83D3-42D7-87CD-4B318F5670B1}" dt="2022-11-03T22:29:59.419" v="318"/>
          <ac:picMkLst>
            <pc:docMk/>
            <pc:sldMk cId="2537063674" sldId="269"/>
            <ac:picMk id="4" creationId="{5C550680-8314-49F5-8046-E66EEE5B2987}"/>
          </ac:picMkLst>
        </pc:picChg>
        <pc:picChg chg="add mod">
          <ac:chgData name="Dominic Bellocchio" userId="S::db20fn@fsu.edu::72897a1d-d36e-4955-ac8f-d5e02d6e2286" providerId="AD" clId="Web-{05F5A5CB-83D3-42D7-87CD-4B318F5670B1}" dt="2022-11-03T22:31:37.686" v="375" actId="1076"/>
          <ac:picMkLst>
            <pc:docMk/>
            <pc:sldMk cId="2537063674" sldId="269"/>
            <ac:picMk id="5" creationId="{55A3370C-A40A-0599-4286-925D5D2E6589}"/>
          </ac:picMkLst>
        </pc:picChg>
      </pc:sldChg>
      <pc:sldChg chg="modSp">
        <pc:chgData name="Dominic Bellocchio" userId="S::db20fn@fsu.edu::72897a1d-d36e-4955-ac8f-d5e02d6e2286" providerId="AD" clId="Web-{05F5A5CB-83D3-42D7-87CD-4B318F5670B1}" dt="2022-11-03T22:37:57.162" v="377" actId="20577"/>
        <pc:sldMkLst>
          <pc:docMk/>
          <pc:sldMk cId="1193112368" sldId="324"/>
        </pc:sldMkLst>
        <pc:spChg chg="mod">
          <ac:chgData name="Dominic Bellocchio" userId="S::db20fn@fsu.edu::72897a1d-d36e-4955-ac8f-d5e02d6e2286" providerId="AD" clId="Web-{05F5A5CB-83D3-42D7-87CD-4B318F5670B1}" dt="2022-11-03T22:37:57.162" v="377" actId="20577"/>
          <ac:spMkLst>
            <pc:docMk/>
            <pc:sldMk cId="1193112368" sldId="324"/>
            <ac:spMk id="2" creationId="{1E492F6D-B108-9657-3623-C20FAD52150D}"/>
          </ac:spMkLst>
        </pc:spChg>
      </pc:sldChg>
    </pc:docChg>
  </pc:docChgLst>
  <pc:docChgLst>
    <pc:chgData name="Roberto Lacasa" userId="S::rel18c@fsu.edu::56fd04ad-fbc8-419f-879a-4b0643511510" providerId="AD" clId="Web-{6CB24E65-2B62-4DBB-952A-4FD5621DC53B}"/>
    <pc:docChg chg="modSld">
      <pc:chgData name="Roberto Lacasa" userId="S::rel18c@fsu.edu::56fd04ad-fbc8-419f-879a-4b0643511510" providerId="AD" clId="Web-{6CB24E65-2B62-4DBB-952A-4FD5621DC53B}" dt="2022-11-04T17:16:06.748" v="7"/>
      <pc:docMkLst>
        <pc:docMk/>
      </pc:docMkLst>
      <pc:sldChg chg="modNotes">
        <pc:chgData name="Roberto Lacasa" userId="S::rel18c@fsu.edu::56fd04ad-fbc8-419f-879a-4b0643511510" providerId="AD" clId="Web-{6CB24E65-2B62-4DBB-952A-4FD5621DC53B}" dt="2022-11-04T17:16:06.748" v="7"/>
        <pc:sldMkLst>
          <pc:docMk/>
          <pc:sldMk cId="3409314468" sldId="332"/>
        </pc:sldMkLst>
      </pc:sldChg>
    </pc:docChg>
  </pc:docChgLst>
  <pc:docChgLst>
    <pc:chgData name="Matthew Lancaster" userId="c6508ab9-36e5-4e0a-b485-d26d7a305679" providerId="ADAL" clId="{63845D81-5FFC-4E72-B7F1-BD08C75050AB}"/>
    <pc:docChg chg="custSel modSld">
      <pc:chgData name="Matthew Lancaster" userId="c6508ab9-36e5-4e0a-b485-d26d7a305679" providerId="ADAL" clId="{63845D81-5FFC-4E72-B7F1-BD08C75050AB}" dt="2023-01-24T19:11:16.935" v="15" actId="207"/>
      <pc:docMkLst>
        <pc:docMk/>
      </pc:docMkLst>
      <pc:sldChg chg="addSp delSp modSp mod">
        <pc:chgData name="Matthew Lancaster" userId="c6508ab9-36e5-4e0a-b485-d26d7a305679" providerId="ADAL" clId="{63845D81-5FFC-4E72-B7F1-BD08C75050AB}" dt="2023-01-24T19:07:31.984" v="13" actId="1076"/>
        <pc:sldMkLst>
          <pc:docMk/>
          <pc:sldMk cId="2319345432" sldId="258"/>
        </pc:sldMkLst>
        <pc:picChg chg="add del mod">
          <ac:chgData name="Matthew Lancaster" userId="c6508ab9-36e5-4e0a-b485-d26d7a305679" providerId="ADAL" clId="{63845D81-5FFC-4E72-B7F1-BD08C75050AB}" dt="2023-01-24T19:06:38.244" v="5" actId="478"/>
          <ac:picMkLst>
            <pc:docMk/>
            <pc:sldMk cId="2319345432" sldId="258"/>
            <ac:picMk id="9" creationId="{8AD7BCAC-D982-D4ED-4CF4-6294760E05DF}"/>
          </ac:picMkLst>
        </pc:picChg>
        <pc:picChg chg="del">
          <ac:chgData name="Matthew Lancaster" userId="c6508ab9-36e5-4e0a-b485-d26d7a305679" providerId="ADAL" clId="{63845D81-5FFC-4E72-B7F1-BD08C75050AB}" dt="2023-01-24T19:07:26.017" v="12" actId="478"/>
          <ac:picMkLst>
            <pc:docMk/>
            <pc:sldMk cId="2319345432" sldId="258"/>
            <ac:picMk id="11" creationId="{A9A502B0-C448-90FE-7C91-9C8367523569}"/>
          </ac:picMkLst>
        </pc:picChg>
        <pc:picChg chg="add mod">
          <ac:chgData name="Matthew Lancaster" userId="c6508ab9-36e5-4e0a-b485-d26d7a305679" providerId="ADAL" clId="{63845D81-5FFC-4E72-B7F1-BD08C75050AB}" dt="2023-01-24T19:07:31.984" v="13" actId="1076"/>
          <ac:picMkLst>
            <pc:docMk/>
            <pc:sldMk cId="2319345432" sldId="258"/>
            <ac:picMk id="13" creationId="{3C347DA4-23CD-CAFB-4E1B-1F19038A79CE}"/>
          </ac:picMkLst>
        </pc:picChg>
      </pc:sldChg>
      <pc:sldChg chg="modSp mod">
        <pc:chgData name="Matthew Lancaster" userId="c6508ab9-36e5-4e0a-b485-d26d7a305679" providerId="ADAL" clId="{63845D81-5FFC-4E72-B7F1-BD08C75050AB}" dt="2023-01-24T19:11:16.935" v="15" actId="207"/>
        <pc:sldMkLst>
          <pc:docMk/>
          <pc:sldMk cId="1044793412" sldId="413"/>
        </pc:sldMkLst>
        <pc:spChg chg="mod ord">
          <ac:chgData name="Matthew Lancaster" userId="c6508ab9-36e5-4e0a-b485-d26d7a305679" providerId="ADAL" clId="{63845D81-5FFC-4E72-B7F1-BD08C75050AB}" dt="2023-01-24T19:11:16.935" v="15" actId="207"/>
          <ac:spMkLst>
            <pc:docMk/>
            <pc:sldMk cId="1044793412" sldId="413"/>
            <ac:spMk id="6" creationId="{A0ACE34F-71EC-43E4-A843-0252734187E5}"/>
          </ac:spMkLst>
        </pc:spChg>
      </pc:sldChg>
    </pc:docChg>
  </pc:docChgLst>
  <pc:docChgLst>
    <pc:chgData name="Matthew Lancaster" userId="c6508ab9-36e5-4e0a-b485-d26d7a305679" providerId="ADAL" clId="{0A203074-1E78-4EA9-B3E3-589CF3FD93A7}"/>
    <pc:docChg chg="undo custSel addSld modSld sldOrd">
      <pc:chgData name="Matthew Lancaster" userId="c6508ab9-36e5-4e0a-b485-d26d7a305679" providerId="ADAL" clId="{0A203074-1E78-4EA9-B3E3-589CF3FD93A7}" dt="2023-01-26T03:43:06.028" v="1288" actId="2085"/>
      <pc:docMkLst>
        <pc:docMk/>
      </pc:docMkLst>
      <pc:sldChg chg="addSp delSp modSp mod">
        <pc:chgData name="Matthew Lancaster" userId="c6508ab9-36e5-4e0a-b485-d26d7a305679" providerId="ADAL" clId="{0A203074-1E78-4EA9-B3E3-589CF3FD93A7}" dt="2023-01-26T03:43:06.028" v="1288" actId="2085"/>
        <pc:sldMkLst>
          <pc:docMk/>
          <pc:sldMk cId="2537063674" sldId="269"/>
        </pc:sldMkLst>
        <pc:spChg chg="mod">
          <ac:chgData name="Matthew Lancaster" userId="c6508ab9-36e5-4e0a-b485-d26d7a305679" providerId="ADAL" clId="{0A203074-1E78-4EA9-B3E3-589CF3FD93A7}" dt="2023-01-25T23:33:36.546" v="1129" actId="6549"/>
          <ac:spMkLst>
            <pc:docMk/>
            <pc:sldMk cId="2537063674" sldId="269"/>
            <ac:spMk id="12" creationId="{99675179-BA43-4AB6-AB90-19290A5314F8}"/>
          </ac:spMkLst>
        </pc:spChg>
        <pc:spChg chg="mod">
          <ac:chgData name="Matthew Lancaster" userId="c6508ab9-36e5-4e0a-b485-d26d7a305679" providerId="ADAL" clId="{0A203074-1E78-4EA9-B3E3-589CF3FD93A7}" dt="2023-01-25T22:46:48.367" v="359" actId="1076"/>
          <ac:spMkLst>
            <pc:docMk/>
            <pc:sldMk cId="2537063674" sldId="269"/>
            <ac:spMk id="13" creationId="{AF464DE0-A4A8-44DF-8843-CAF1406A5B20}"/>
          </ac:spMkLst>
        </pc:spChg>
        <pc:spChg chg="mod">
          <ac:chgData name="Matthew Lancaster" userId="c6508ab9-36e5-4e0a-b485-d26d7a305679" providerId="ADAL" clId="{0A203074-1E78-4EA9-B3E3-589CF3FD93A7}" dt="2023-01-25T22:47:03.174" v="395" actId="20577"/>
          <ac:spMkLst>
            <pc:docMk/>
            <pc:sldMk cId="2537063674" sldId="269"/>
            <ac:spMk id="17" creationId="{8C7D0110-CC52-4CFE-8A67-CE03E617D025}"/>
          </ac:spMkLst>
        </pc:spChg>
        <pc:spChg chg="mod">
          <ac:chgData name="Matthew Lancaster" userId="c6508ab9-36e5-4e0a-b485-d26d7a305679" providerId="ADAL" clId="{0A203074-1E78-4EA9-B3E3-589CF3FD93A7}" dt="2023-01-26T03:43:06.028" v="1288" actId="2085"/>
          <ac:spMkLst>
            <pc:docMk/>
            <pc:sldMk cId="2537063674" sldId="269"/>
            <ac:spMk id="30" creationId="{7FC95AF5-2785-4B20-9B34-9B0A2028390E}"/>
          </ac:spMkLst>
        </pc:spChg>
        <pc:spChg chg="mod">
          <ac:chgData name="Matthew Lancaster" userId="c6508ab9-36e5-4e0a-b485-d26d7a305679" providerId="ADAL" clId="{0A203074-1E78-4EA9-B3E3-589CF3FD93A7}" dt="2023-01-25T22:48:40.713" v="532" actId="20577"/>
          <ac:spMkLst>
            <pc:docMk/>
            <pc:sldMk cId="2537063674" sldId="269"/>
            <ac:spMk id="34" creationId="{62E45B93-96D4-4AF7-B58C-62E120D4B9D5}"/>
          </ac:spMkLst>
        </pc:spChg>
        <pc:picChg chg="add mod">
          <ac:chgData name="Matthew Lancaster" userId="c6508ab9-36e5-4e0a-b485-d26d7a305679" providerId="ADAL" clId="{0A203074-1E78-4EA9-B3E3-589CF3FD93A7}" dt="2023-01-25T22:45:03.033" v="250" actId="1076"/>
          <ac:picMkLst>
            <pc:docMk/>
            <pc:sldMk cId="2537063674" sldId="269"/>
            <ac:picMk id="4" creationId="{AFF7F3AD-7C82-DD8E-73B0-793B0546A013}"/>
          </ac:picMkLst>
        </pc:picChg>
        <pc:picChg chg="del">
          <ac:chgData name="Matthew Lancaster" userId="c6508ab9-36e5-4e0a-b485-d26d7a305679" providerId="ADAL" clId="{0A203074-1E78-4EA9-B3E3-589CF3FD93A7}" dt="2023-01-25T22:41:54.288" v="221" actId="478"/>
          <ac:picMkLst>
            <pc:docMk/>
            <pc:sldMk cId="2537063674" sldId="269"/>
            <ac:picMk id="5" creationId="{55A3370C-A40A-0599-4286-925D5D2E6589}"/>
          </ac:picMkLst>
        </pc:picChg>
      </pc:sldChg>
      <pc:sldChg chg="mod modShow">
        <pc:chgData name="Matthew Lancaster" userId="c6508ab9-36e5-4e0a-b485-d26d7a305679" providerId="ADAL" clId="{0A203074-1E78-4EA9-B3E3-589CF3FD93A7}" dt="2023-01-25T23:04:58.824" v="810" actId="729"/>
        <pc:sldMkLst>
          <pc:docMk/>
          <pc:sldMk cId="339307256" sldId="353"/>
        </pc:sldMkLst>
      </pc:sldChg>
      <pc:sldChg chg="mod modShow">
        <pc:chgData name="Matthew Lancaster" userId="c6508ab9-36e5-4e0a-b485-d26d7a305679" providerId="ADAL" clId="{0A203074-1E78-4EA9-B3E3-589CF3FD93A7}" dt="2023-01-25T22:52:17.693" v="537" actId="729"/>
        <pc:sldMkLst>
          <pc:docMk/>
          <pc:sldMk cId="69931009" sldId="408"/>
        </pc:sldMkLst>
      </pc:sldChg>
      <pc:sldChg chg="mod modShow">
        <pc:chgData name="Matthew Lancaster" userId="c6508ab9-36e5-4e0a-b485-d26d7a305679" providerId="ADAL" clId="{0A203074-1E78-4EA9-B3E3-589CF3FD93A7}" dt="2023-01-25T22:52:17.693" v="537" actId="729"/>
        <pc:sldMkLst>
          <pc:docMk/>
          <pc:sldMk cId="1055062813" sldId="409"/>
        </pc:sldMkLst>
      </pc:sldChg>
      <pc:sldChg chg="mod modShow addCm">
        <pc:chgData name="Matthew Lancaster" userId="c6508ab9-36e5-4e0a-b485-d26d7a305679" providerId="ADAL" clId="{0A203074-1E78-4EA9-B3E3-589CF3FD93A7}" dt="2023-01-25T22:54:28.507" v="538"/>
        <pc:sldMkLst>
          <pc:docMk/>
          <pc:sldMk cId="217761396" sldId="410"/>
        </pc:sldMkLst>
      </pc:sldChg>
      <pc:sldChg chg="mod modShow">
        <pc:chgData name="Matthew Lancaster" userId="c6508ab9-36e5-4e0a-b485-d26d7a305679" providerId="ADAL" clId="{0A203074-1E78-4EA9-B3E3-589CF3FD93A7}" dt="2023-01-26T00:24:06.638" v="1279" actId="729"/>
        <pc:sldMkLst>
          <pc:docMk/>
          <pc:sldMk cId="3554778103" sldId="411"/>
        </pc:sldMkLst>
      </pc:sldChg>
      <pc:sldChg chg="mod modShow">
        <pc:chgData name="Matthew Lancaster" userId="c6508ab9-36e5-4e0a-b485-d26d7a305679" providerId="ADAL" clId="{0A203074-1E78-4EA9-B3E3-589CF3FD93A7}" dt="2023-01-26T00:24:06.638" v="1279" actId="729"/>
        <pc:sldMkLst>
          <pc:docMk/>
          <pc:sldMk cId="1075651069" sldId="412"/>
        </pc:sldMkLst>
      </pc:sldChg>
      <pc:sldChg chg="ord">
        <pc:chgData name="Matthew Lancaster" userId="c6508ab9-36e5-4e0a-b485-d26d7a305679" providerId="ADAL" clId="{0A203074-1E78-4EA9-B3E3-589CF3FD93A7}" dt="2023-01-25T22:49:47.142" v="536"/>
        <pc:sldMkLst>
          <pc:docMk/>
          <pc:sldMk cId="766323227" sldId="413"/>
        </pc:sldMkLst>
      </pc:sldChg>
      <pc:sldChg chg="addSp modSp mod addCm delCm">
        <pc:chgData name="Matthew Lancaster" userId="c6508ab9-36e5-4e0a-b485-d26d7a305679" providerId="ADAL" clId="{0A203074-1E78-4EA9-B3E3-589CF3FD93A7}" dt="2023-01-25T23:20:25.474" v="843"/>
        <pc:sldMkLst>
          <pc:docMk/>
          <pc:sldMk cId="2120360481" sldId="424"/>
        </pc:sldMkLst>
        <pc:spChg chg="add mod">
          <ac:chgData name="Matthew Lancaster" userId="c6508ab9-36e5-4e0a-b485-d26d7a305679" providerId="ADAL" clId="{0A203074-1E78-4EA9-B3E3-589CF3FD93A7}" dt="2023-01-25T23:20:17.868" v="842" actId="1076"/>
          <ac:spMkLst>
            <pc:docMk/>
            <pc:sldMk cId="2120360481" sldId="424"/>
            <ac:spMk id="6" creationId="{9EE02303-B474-EA22-5EE8-92DB09D1CE1C}"/>
          </ac:spMkLst>
        </pc:spChg>
        <pc:picChg chg="add mod modCrop">
          <ac:chgData name="Matthew Lancaster" userId="c6508ab9-36e5-4e0a-b485-d26d7a305679" providerId="ADAL" clId="{0A203074-1E78-4EA9-B3E3-589CF3FD93A7}" dt="2023-01-25T23:19:35.185" v="825" actId="1076"/>
          <ac:picMkLst>
            <pc:docMk/>
            <pc:sldMk cId="2120360481" sldId="424"/>
            <ac:picMk id="4" creationId="{338F3987-573B-31FB-CD0A-A487C960D93E}"/>
          </ac:picMkLst>
        </pc:picChg>
      </pc:sldChg>
      <pc:sldChg chg="addSp delSp modSp mod">
        <pc:chgData name="Matthew Lancaster" userId="c6508ab9-36e5-4e0a-b485-d26d7a305679" providerId="ADAL" clId="{0A203074-1E78-4EA9-B3E3-589CF3FD93A7}" dt="2023-01-25T23:31:50.811" v="1124" actId="478"/>
        <pc:sldMkLst>
          <pc:docMk/>
          <pc:sldMk cId="1714979027" sldId="429"/>
        </pc:sldMkLst>
        <pc:spChg chg="add del mod ord">
          <ac:chgData name="Matthew Lancaster" userId="c6508ab9-36e5-4e0a-b485-d26d7a305679" providerId="ADAL" clId="{0A203074-1E78-4EA9-B3E3-589CF3FD93A7}" dt="2023-01-25T23:25:44.885" v="994" actId="478"/>
          <ac:spMkLst>
            <pc:docMk/>
            <pc:sldMk cId="1714979027" sldId="429"/>
            <ac:spMk id="2" creationId="{BBB9AD49-C3F8-420C-C863-FB78081BADF7}"/>
          </ac:spMkLst>
        </pc:spChg>
        <pc:spChg chg="del mod">
          <ac:chgData name="Matthew Lancaster" userId="c6508ab9-36e5-4e0a-b485-d26d7a305679" providerId="ADAL" clId="{0A203074-1E78-4EA9-B3E3-589CF3FD93A7}" dt="2023-01-25T23:24:12.541" v="924" actId="478"/>
          <ac:spMkLst>
            <pc:docMk/>
            <pc:sldMk cId="1714979027" sldId="429"/>
            <ac:spMk id="4" creationId="{71FE9BE1-988C-C7B3-B360-5AE2120FB576}"/>
          </ac:spMkLst>
        </pc:spChg>
        <pc:spChg chg="add del mod">
          <ac:chgData name="Matthew Lancaster" userId="c6508ab9-36e5-4e0a-b485-d26d7a305679" providerId="ADAL" clId="{0A203074-1E78-4EA9-B3E3-589CF3FD93A7}" dt="2023-01-25T23:24:57.495" v="983" actId="478"/>
          <ac:spMkLst>
            <pc:docMk/>
            <pc:sldMk cId="1714979027" sldId="429"/>
            <ac:spMk id="6" creationId="{0B3EB98F-62AC-DCD1-534C-0034884034AB}"/>
          </ac:spMkLst>
        </pc:spChg>
        <pc:spChg chg="mod">
          <ac:chgData name="Matthew Lancaster" userId="c6508ab9-36e5-4e0a-b485-d26d7a305679" providerId="ADAL" clId="{0A203074-1E78-4EA9-B3E3-589CF3FD93A7}" dt="2023-01-25T23:29:33.903" v="1109" actId="255"/>
          <ac:spMkLst>
            <pc:docMk/>
            <pc:sldMk cId="1714979027" sldId="429"/>
            <ac:spMk id="14" creationId="{27602F79-AF8F-635B-212B-A1C6E3A83B31}"/>
          </ac:spMkLst>
        </pc:spChg>
        <pc:spChg chg="mod">
          <ac:chgData name="Matthew Lancaster" userId="c6508ab9-36e5-4e0a-b485-d26d7a305679" providerId="ADAL" clId="{0A203074-1E78-4EA9-B3E3-589CF3FD93A7}" dt="2023-01-25T23:29:24.591" v="1108" actId="255"/>
          <ac:spMkLst>
            <pc:docMk/>
            <pc:sldMk cId="1714979027" sldId="429"/>
            <ac:spMk id="15" creationId="{A982B4B0-F748-A8DE-FC22-95FE287DF368}"/>
          </ac:spMkLst>
        </pc:spChg>
        <pc:spChg chg="del">
          <ac:chgData name="Matthew Lancaster" userId="c6508ab9-36e5-4e0a-b485-d26d7a305679" providerId="ADAL" clId="{0A203074-1E78-4EA9-B3E3-589CF3FD93A7}" dt="2023-01-25T23:31:50.811" v="1124" actId="478"/>
          <ac:spMkLst>
            <pc:docMk/>
            <pc:sldMk cId="1714979027" sldId="429"/>
            <ac:spMk id="16" creationId="{C4A24CF1-DACA-0E32-FB3A-6523EDCBD49C}"/>
          </ac:spMkLst>
        </pc:spChg>
        <pc:spChg chg="del">
          <ac:chgData name="Matthew Lancaster" userId="c6508ab9-36e5-4e0a-b485-d26d7a305679" providerId="ADAL" clId="{0A203074-1E78-4EA9-B3E3-589CF3FD93A7}" dt="2023-01-25T23:31:50.811" v="1124" actId="478"/>
          <ac:spMkLst>
            <pc:docMk/>
            <pc:sldMk cId="1714979027" sldId="429"/>
            <ac:spMk id="17" creationId="{0EA01A3F-D1DE-8D3D-A5B2-6CE4FE716C5C}"/>
          </ac:spMkLst>
        </pc:spChg>
        <pc:spChg chg="add del mod">
          <ac:chgData name="Matthew Lancaster" userId="c6508ab9-36e5-4e0a-b485-d26d7a305679" providerId="ADAL" clId="{0A203074-1E78-4EA9-B3E3-589CF3FD93A7}" dt="2023-01-25T23:22:59.097" v="869" actId="478"/>
          <ac:spMkLst>
            <pc:docMk/>
            <pc:sldMk cId="1714979027" sldId="429"/>
            <ac:spMk id="21" creationId="{50C6A4BC-0C7A-6AB8-9139-0FF30451C6F9}"/>
          </ac:spMkLst>
        </pc:spChg>
        <pc:spChg chg="add del mod">
          <ac:chgData name="Matthew Lancaster" userId="c6508ab9-36e5-4e0a-b485-d26d7a305679" providerId="ADAL" clId="{0A203074-1E78-4EA9-B3E3-589CF3FD93A7}" dt="2023-01-25T23:23:04.219" v="872" actId="478"/>
          <ac:spMkLst>
            <pc:docMk/>
            <pc:sldMk cId="1714979027" sldId="429"/>
            <ac:spMk id="24" creationId="{2AB3071A-91B7-31ED-C156-D6FAD7C5213F}"/>
          </ac:spMkLst>
        </pc:spChg>
        <pc:spChg chg="add del mod">
          <ac:chgData name="Matthew Lancaster" userId="c6508ab9-36e5-4e0a-b485-d26d7a305679" providerId="ADAL" clId="{0A203074-1E78-4EA9-B3E3-589CF3FD93A7}" dt="2023-01-25T23:23:34.309" v="888" actId="478"/>
          <ac:spMkLst>
            <pc:docMk/>
            <pc:sldMk cId="1714979027" sldId="429"/>
            <ac:spMk id="30" creationId="{08BF3ECE-4E12-E107-CF75-36DA97915A35}"/>
          </ac:spMkLst>
        </pc:spChg>
        <pc:spChg chg="add del mod">
          <ac:chgData name="Matthew Lancaster" userId="c6508ab9-36e5-4e0a-b485-d26d7a305679" providerId="ADAL" clId="{0A203074-1E78-4EA9-B3E3-589CF3FD93A7}" dt="2023-01-25T23:24:52.929" v="981" actId="478"/>
          <ac:spMkLst>
            <pc:docMk/>
            <pc:sldMk cId="1714979027" sldId="429"/>
            <ac:spMk id="33" creationId="{B873923C-3AA3-3E81-E041-7C9FFA0A10EF}"/>
          </ac:spMkLst>
        </pc:spChg>
        <pc:spChg chg="add del mod">
          <ac:chgData name="Matthew Lancaster" userId="c6508ab9-36e5-4e0a-b485-d26d7a305679" providerId="ADAL" clId="{0A203074-1E78-4EA9-B3E3-589CF3FD93A7}" dt="2023-01-25T23:24:54.984" v="982" actId="478"/>
          <ac:spMkLst>
            <pc:docMk/>
            <pc:sldMk cId="1714979027" sldId="429"/>
            <ac:spMk id="34" creationId="{8A9E09E6-04FC-8687-E95E-C73E0584092F}"/>
          </ac:spMkLst>
        </pc:spChg>
        <pc:picChg chg="add del mod">
          <ac:chgData name="Matthew Lancaster" userId="c6508ab9-36e5-4e0a-b485-d26d7a305679" providerId="ADAL" clId="{0A203074-1E78-4EA9-B3E3-589CF3FD93A7}" dt="2023-01-25T23:22:37.638" v="859" actId="478"/>
          <ac:picMkLst>
            <pc:docMk/>
            <pc:sldMk cId="1714979027" sldId="429"/>
            <ac:picMk id="8" creationId="{7464880F-7D8D-CC82-DA4C-C4D8204AA94C}"/>
          </ac:picMkLst>
        </pc:picChg>
        <pc:picChg chg="add del mod">
          <ac:chgData name="Matthew Lancaster" userId="c6508ab9-36e5-4e0a-b485-d26d7a305679" providerId="ADAL" clId="{0A203074-1E78-4EA9-B3E3-589CF3FD93A7}" dt="2023-01-25T23:22:39.508" v="860" actId="478"/>
          <ac:picMkLst>
            <pc:docMk/>
            <pc:sldMk cId="1714979027" sldId="429"/>
            <ac:picMk id="9" creationId="{B2817878-7713-75C1-929E-FDF24037FDEB}"/>
          </ac:picMkLst>
        </pc:picChg>
        <pc:picChg chg="mod">
          <ac:chgData name="Matthew Lancaster" userId="c6508ab9-36e5-4e0a-b485-d26d7a305679" providerId="ADAL" clId="{0A203074-1E78-4EA9-B3E3-589CF3FD93A7}" dt="2023-01-25T23:30:34.545" v="1116" actId="339"/>
          <ac:picMkLst>
            <pc:docMk/>
            <pc:sldMk cId="1714979027" sldId="429"/>
            <ac:picMk id="22" creationId="{0FD4D598-B66B-220D-0EE0-CD30152B6999}"/>
          </ac:picMkLst>
        </pc:picChg>
        <pc:picChg chg="mod">
          <ac:chgData name="Matthew Lancaster" userId="c6508ab9-36e5-4e0a-b485-d26d7a305679" providerId="ADAL" clId="{0A203074-1E78-4EA9-B3E3-589CF3FD93A7}" dt="2023-01-25T23:30:50.057" v="1119" actId="14861"/>
          <ac:picMkLst>
            <pc:docMk/>
            <pc:sldMk cId="1714979027" sldId="429"/>
            <ac:picMk id="25" creationId="{CF8C4BEA-A4FC-EF18-3D4C-7E1860D5566C}"/>
          </ac:picMkLst>
        </pc:picChg>
        <pc:picChg chg="add del mod">
          <ac:chgData name="Matthew Lancaster" userId="c6508ab9-36e5-4e0a-b485-d26d7a305679" providerId="ADAL" clId="{0A203074-1E78-4EA9-B3E3-589CF3FD93A7}" dt="2023-01-25T23:22:57.154" v="868" actId="478"/>
          <ac:picMkLst>
            <pc:docMk/>
            <pc:sldMk cId="1714979027" sldId="429"/>
            <ac:picMk id="29" creationId="{71E58ECB-2026-7788-2C3D-4E977C45B435}"/>
          </ac:picMkLst>
        </pc:picChg>
        <pc:picChg chg="add del mod">
          <ac:chgData name="Matthew Lancaster" userId="c6508ab9-36e5-4e0a-b485-d26d7a305679" providerId="ADAL" clId="{0A203074-1E78-4EA9-B3E3-589CF3FD93A7}" dt="2023-01-25T23:23:26.656" v="881" actId="478"/>
          <ac:picMkLst>
            <pc:docMk/>
            <pc:sldMk cId="1714979027" sldId="429"/>
            <ac:picMk id="31" creationId="{CA723675-02E8-806C-BE27-B8C93E81EC26}"/>
          </ac:picMkLst>
        </pc:picChg>
        <pc:picChg chg="add del mod">
          <ac:chgData name="Matthew Lancaster" userId="c6508ab9-36e5-4e0a-b485-d26d7a305679" providerId="ADAL" clId="{0A203074-1E78-4EA9-B3E3-589CF3FD93A7}" dt="2023-01-25T23:23:30.184" v="884" actId="478"/>
          <ac:picMkLst>
            <pc:docMk/>
            <pc:sldMk cId="1714979027" sldId="429"/>
            <ac:picMk id="32" creationId="{95AD9CD4-A401-3A43-2B44-D0D2E053818F}"/>
          </ac:picMkLst>
        </pc:picChg>
      </pc:sldChg>
      <pc:sldChg chg="addSp delSp modSp mod">
        <pc:chgData name="Matthew Lancaster" userId="c6508ab9-36e5-4e0a-b485-d26d7a305679" providerId="ADAL" clId="{0A203074-1E78-4EA9-B3E3-589CF3FD93A7}" dt="2023-01-25T23:03:08.038" v="773" actId="21"/>
        <pc:sldMkLst>
          <pc:docMk/>
          <pc:sldMk cId="1303996877" sldId="438"/>
        </pc:sldMkLst>
        <pc:spChg chg="mod">
          <ac:chgData name="Matthew Lancaster" userId="c6508ab9-36e5-4e0a-b485-d26d7a305679" providerId="ADAL" clId="{0A203074-1E78-4EA9-B3E3-589CF3FD93A7}" dt="2023-01-25T22:57:25.151" v="585" actId="1076"/>
          <ac:spMkLst>
            <pc:docMk/>
            <pc:sldMk cId="1303996877" sldId="438"/>
            <ac:spMk id="5" creationId="{E409178B-A0D8-12A0-54D2-951A689592F4}"/>
          </ac:spMkLst>
        </pc:spChg>
        <pc:spChg chg="add del mod">
          <ac:chgData name="Matthew Lancaster" userId="c6508ab9-36e5-4e0a-b485-d26d7a305679" providerId="ADAL" clId="{0A203074-1E78-4EA9-B3E3-589CF3FD93A7}" dt="2023-01-25T23:02:05.867" v="754" actId="21"/>
          <ac:spMkLst>
            <pc:docMk/>
            <pc:sldMk cId="1303996877" sldId="438"/>
            <ac:spMk id="8" creationId="{A872FD3B-E30C-7E09-7E52-680E04EBEDE2}"/>
          </ac:spMkLst>
        </pc:spChg>
        <pc:spChg chg="add del mod">
          <ac:chgData name="Matthew Lancaster" userId="c6508ab9-36e5-4e0a-b485-d26d7a305679" providerId="ADAL" clId="{0A203074-1E78-4EA9-B3E3-589CF3FD93A7}" dt="2023-01-25T23:03:08.038" v="773" actId="21"/>
          <ac:spMkLst>
            <pc:docMk/>
            <pc:sldMk cId="1303996877" sldId="438"/>
            <ac:spMk id="9" creationId="{5873024B-69A1-0794-2C05-303C1346CFBD}"/>
          </ac:spMkLst>
        </pc:spChg>
        <pc:spChg chg="add del mod">
          <ac:chgData name="Matthew Lancaster" userId="c6508ab9-36e5-4e0a-b485-d26d7a305679" providerId="ADAL" clId="{0A203074-1E78-4EA9-B3E3-589CF3FD93A7}" dt="2023-01-25T22:55:57.539" v="567" actId="164"/>
          <ac:spMkLst>
            <pc:docMk/>
            <pc:sldMk cId="1303996877" sldId="438"/>
            <ac:spMk id="16" creationId="{A4A62D90-C6D4-1E9B-6C3D-64C2BCFB2407}"/>
          </ac:spMkLst>
        </pc:spChg>
        <pc:spChg chg="del mod">
          <ac:chgData name="Matthew Lancaster" userId="c6508ab9-36e5-4e0a-b485-d26d7a305679" providerId="ADAL" clId="{0A203074-1E78-4EA9-B3E3-589CF3FD93A7}" dt="2023-01-25T22:56:22.899" v="572" actId="478"/>
          <ac:spMkLst>
            <pc:docMk/>
            <pc:sldMk cId="1303996877" sldId="438"/>
            <ac:spMk id="19" creationId="{CC7640F2-ED52-0CB4-CE24-3B8241AF86B3}"/>
          </ac:spMkLst>
        </pc:spChg>
        <pc:spChg chg="mod">
          <ac:chgData name="Matthew Lancaster" userId="c6508ab9-36e5-4e0a-b485-d26d7a305679" providerId="ADAL" clId="{0A203074-1E78-4EA9-B3E3-589CF3FD93A7}" dt="2023-01-25T23:00:18.070" v="738" actId="20577"/>
          <ac:spMkLst>
            <pc:docMk/>
            <pc:sldMk cId="1303996877" sldId="438"/>
            <ac:spMk id="24" creationId="{5CACD15F-5216-371A-4F66-E247A6F8F921}"/>
          </ac:spMkLst>
        </pc:spChg>
        <pc:grpChg chg="add mod">
          <ac:chgData name="Matthew Lancaster" userId="c6508ab9-36e5-4e0a-b485-d26d7a305679" providerId="ADAL" clId="{0A203074-1E78-4EA9-B3E3-589CF3FD93A7}" dt="2023-01-25T22:57:15.494" v="583" actId="14100"/>
          <ac:grpSpMkLst>
            <pc:docMk/>
            <pc:sldMk cId="1303996877" sldId="438"/>
            <ac:grpSpMk id="2" creationId="{EAF1AECF-A5ED-5749-D287-BB7CE20C526B}"/>
          </ac:grpSpMkLst>
        </pc:grpChg>
        <pc:picChg chg="del">
          <ac:chgData name="Matthew Lancaster" userId="c6508ab9-36e5-4e0a-b485-d26d7a305679" providerId="ADAL" clId="{0A203074-1E78-4EA9-B3E3-589CF3FD93A7}" dt="2023-01-25T22:56:22.899" v="572" actId="478"/>
          <ac:picMkLst>
            <pc:docMk/>
            <pc:sldMk cId="1303996877" sldId="438"/>
            <ac:picMk id="22" creationId="{1FCF0583-3B05-682B-3926-1A1EBAFACFD6}"/>
          </ac:picMkLst>
        </pc:picChg>
        <pc:picChg chg="mod">
          <ac:chgData name="Matthew Lancaster" userId="c6508ab9-36e5-4e0a-b485-d26d7a305679" providerId="ADAL" clId="{0A203074-1E78-4EA9-B3E3-589CF3FD93A7}" dt="2023-01-25T22:55:57.539" v="567" actId="164"/>
          <ac:picMkLst>
            <pc:docMk/>
            <pc:sldMk cId="1303996877" sldId="438"/>
            <ac:picMk id="23" creationId="{C8FB32A9-EEF7-1D03-497B-E989BCCAC246}"/>
          </ac:picMkLst>
        </pc:picChg>
      </pc:sldChg>
      <pc:sldChg chg="addSp delSp modSp mod modTransition">
        <pc:chgData name="Matthew Lancaster" userId="c6508ab9-36e5-4e0a-b485-d26d7a305679" providerId="ADAL" clId="{0A203074-1E78-4EA9-B3E3-589CF3FD93A7}" dt="2023-01-25T21:01:18.426" v="213"/>
        <pc:sldMkLst>
          <pc:docMk/>
          <pc:sldMk cId="2578820284" sldId="441"/>
        </pc:sldMkLst>
        <pc:spChg chg="del">
          <ac:chgData name="Matthew Lancaster" userId="c6508ab9-36e5-4e0a-b485-d26d7a305679" providerId="ADAL" clId="{0A203074-1E78-4EA9-B3E3-589CF3FD93A7}" dt="2023-01-25T20:56:08.892" v="23" actId="478"/>
          <ac:spMkLst>
            <pc:docMk/>
            <pc:sldMk cId="2578820284" sldId="441"/>
            <ac:spMk id="2" creationId="{1D09C96A-DD10-E6FB-58EA-5FC2711B9611}"/>
          </ac:spMkLst>
        </pc:spChg>
        <pc:spChg chg="del">
          <ac:chgData name="Matthew Lancaster" userId="c6508ab9-36e5-4e0a-b485-d26d7a305679" providerId="ADAL" clId="{0A203074-1E78-4EA9-B3E3-589CF3FD93A7}" dt="2023-01-25T20:56:08.892" v="23" actId="478"/>
          <ac:spMkLst>
            <pc:docMk/>
            <pc:sldMk cId="2578820284" sldId="441"/>
            <ac:spMk id="8" creationId="{371EBA25-3BED-CD73-BBAE-6C1BE8305D84}"/>
          </ac:spMkLst>
        </pc:spChg>
        <pc:spChg chg="del">
          <ac:chgData name="Matthew Lancaster" userId="c6508ab9-36e5-4e0a-b485-d26d7a305679" providerId="ADAL" clId="{0A203074-1E78-4EA9-B3E3-589CF3FD93A7}" dt="2023-01-25T20:56:08.892" v="23" actId="478"/>
          <ac:spMkLst>
            <pc:docMk/>
            <pc:sldMk cId="2578820284" sldId="441"/>
            <ac:spMk id="13" creationId="{8BF1A291-9C9E-8763-7CBC-CBEE6EFD6CE7}"/>
          </ac:spMkLst>
        </pc:spChg>
        <pc:spChg chg="del">
          <ac:chgData name="Matthew Lancaster" userId="c6508ab9-36e5-4e0a-b485-d26d7a305679" providerId="ADAL" clId="{0A203074-1E78-4EA9-B3E3-589CF3FD93A7}" dt="2023-01-25T20:56:08.892" v="23" actId="478"/>
          <ac:spMkLst>
            <pc:docMk/>
            <pc:sldMk cId="2578820284" sldId="441"/>
            <ac:spMk id="14" creationId="{8FCE1702-0BBC-6638-CAC6-88ECF519380B}"/>
          </ac:spMkLst>
        </pc:spChg>
        <pc:spChg chg="del">
          <ac:chgData name="Matthew Lancaster" userId="c6508ab9-36e5-4e0a-b485-d26d7a305679" providerId="ADAL" clId="{0A203074-1E78-4EA9-B3E3-589CF3FD93A7}" dt="2023-01-25T20:56:08.892" v="23" actId="478"/>
          <ac:spMkLst>
            <pc:docMk/>
            <pc:sldMk cId="2578820284" sldId="441"/>
            <ac:spMk id="19" creationId="{F704F1C1-24B4-5400-FE1A-0112EDBEAE9E}"/>
          </ac:spMkLst>
        </pc:spChg>
        <pc:spChg chg="del">
          <ac:chgData name="Matthew Lancaster" userId="c6508ab9-36e5-4e0a-b485-d26d7a305679" providerId="ADAL" clId="{0A203074-1E78-4EA9-B3E3-589CF3FD93A7}" dt="2023-01-25T20:56:08.892" v="23" actId="478"/>
          <ac:spMkLst>
            <pc:docMk/>
            <pc:sldMk cId="2578820284" sldId="441"/>
            <ac:spMk id="20" creationId="{6C208277-A8CD-0141-AF77-C18529BAF42F}"/>
          </ac:spMkLst>
        </pc:spChg>
        <pc:spChg chg="del">
          <ac:chgData name="Matthew Lancaster" userId="c6508ab9-36e5-4e0a-b485-d26d7a305679" providerId="ADAL" clId="{0A203074-1E78-4EA9-B3E3-589CF3FD93A7}" dt="2023-01-25T20:56:08.892" v="23" actId="478"/>
          <ac:spMkLst>
            <pc:docMk/>
            <pc:sldMk cId="2578820284" sldId="441"/>
            <ac:spMk id="26" creationId="{87AE58FD-9219-3464-CF84-CB0288EF2110}"/>
          </ac:spMkLst>
        </pc:spChg>
        <pc:spChg chg="del">
          <ac:chgData name="Matthew Lancaster" userId="c6508ab9-36e5-4e0a-b485-d26d7a305679" providerId="ADAL" clId="{0A203074-1E78-4EA9-B3E3-589CF3FD93A7}" dt="2023-01-25T20:56:08.892" v="23" actId="478"/>
          <ac:spMkLst>
            <pc:docMk/>
            <pc:sldMk cId="2578820284" sldId="441"/>
            <ac:spMk id="27" creationId="{07BB0798-BFD9-7C6A-6E9D-59926F511CD1}"/>
          </ac:spMkLst>
        </pc:spChg>
        <pc:spChg chg="del">
          <ac:chgData name="Matthew Lancaster" userId="c6508ab9-36e5-4e0a-b485-d26d7a305679" providerId="ADAL" clId="{0A203074-1E78-4EA9-B3E3-589CF3FD93A7}" dt="2023-01-25T20:56:08.892" v="23" actId="478"/>
          <ac:spMkLst>
            <pc:docMk/>
            <pc:sldMk cId="2578820284" sldId="441"/>
            <ac:spMk id="30" creationId="{075AEE35-6AE0-3C05-6917-A8BF4315AEBE}"/>
          </ac:spMkLst>
        </pc:spChg>
        <pc:spChg chg="del">
          <ac:chgData name="Matthew Lancaster" userId="c6508ab9-36e5-4e0a-b485-d26d7a305679" providerId="ADAL" clId="{0A203074-1E78-4EA9-B3E3-589CF3FD93A7}" dt="2023-01-25T20:56:08.892" v="23" actId="478"/>
          <ac:spMkLst>
            <pc:docMk/>
            <pc:sldMk cId="2578820284" sldId="441"/>
            <ac:spMk id="32" creationId="{528951E8-2538-1B9E-C027-688DEECF5CFD}"/>
          </ac:spMkLst>
        </pc:spChg>
        <pc:spChg chg="del">
          <ac:chgData name="Matthew Lancaster" userId="c6508ab9-36e5-4e0a-b485-d26d7a305679" providerId="ADAL" clId="{0A203074-1E78-4EA9-B3E3-589CF3FD93A7}" dt="2023-01-25T20:56:08.892" v="23" actId="478"/>
          <ac:spMkLst>
            <pc:docMk/>
            <pc:sldMk cId="2578820284" sldId="441"/>
            <ac:spMk id="35" creationId="{DD2605E7-D393-D237-6F4C-09FF545F8B10}"/>
          </ac:spMkLst>
        </pc:spChg>
        <pc:spChg chg="del">
          <ac:chgData name="Matthew Lancaster" userId="c6508ab9-36e5-4e0a-b485-d26d7a305679" providerId="ADAL" clId="{0A203074-1E78-4EA9-B3E3-589CF3FD93A7}" dt="2023-01-25T20:56:08.892" v="23" actId="478"/>
          <ac:spMkLst>
            <pc:docMk/>
            <pc:sldMk cId="2578820284" sldId="441"/>
            <ac:spMk id="36" creationId="{79799A0E-E69F-C228-9016-43586FB20FA0}"/>
          </ac:spMkLst>
        </pc:spChg>
        <pc:spChg chg="del">
          <ac:chgData name="Matthew Lancaster" userId="c6508ab9-36e5-4e0a-b485-d26d7a305679" providerId="ADAL" clId="{0A203074-1E78-4EA9-B3E3-589CF3FD93A7}" dt="2023-01-25T20:56:08.892" v="23" actId="478"/>
          <ac:spMkLst>
            <pc:docMk/>
            <pc:sldMk cId="2578820284" sldId="441"/>
            <ac:spMk id="48" creationId="{861F96D5-D93F-67E1-D904-588D2C0A43DA}"/>
          </ac:spMkLst>
        </pc:spChg>
        <pc:picChg chg="del">
          <ac:chgData name="Matthew Lancaster" userId="c6508ab9-36e5-4e0a-b485-d26d7a305679" providerId="ADAL" clId="{0A203074-1E78-4EA9-B3E3-589CF3FD93A7}" dt="2023-01-25T20:56:08.892" v="23" actId="478"/>
          <ac:picMkLst>
            <pc:docMk/>
            <pc:sldMk cId="2578820284" sldId="441"/>
            <ac:picMk id="5" creationId="{E25E0F34-BCB6-A0FB-CD41-EDE7565CBCC8}"/>
          </ac:picMkLst>
        </pc:picChg>
        <pc:picChg chg="add mod">
          <ac:chgData name="Matthew Lancaster" userId="c6508ab9-36e5-4e0a-b485-d26d7a305679" providerId="ADAL" clId="{0A203074-1E78-4EA9-B3E3-589CF3FD93A7}" dt="2023-01-25T20:56:53.601" v="38" actId="1076"/>
          <ac:picMkLst>
            <pc:docMk/>
            <pc:sldMk cId="2578820284" sldId="441"/>
            <ac:picMk id="25" creationId="{6EAFF989-A10C-D5EE-1E64-E301E6E8C2BE}"/>
          </ac:picMkLst>
        </pc:picChg>
        <pc:cxnChg chg="del">
          <ac:chgData name="Matthew Lancaster" userId="c6508ab9-36e5-4e0a-b485-d26d7a305679" providerId="ADAL" clId="{0A203074-1E78-4EA9-B3E3-589CF3FD93A7}" dt="2023-01-25T20:56:08.892" v="23" actId="478"/>
          <ac:cxnSpMkLst>
            <pc:docMk/>
            <pc:sldMk cId="2578820284" sldId="441"/>
            <ac:cxnSpMk id="4" creationId="{D44BC5C1-CAA7-D4CF-5289-EBDE5F4607E9}"/>
          </ac:cxnSpMkLst>
        </pc:cxnChg>
        <pc:cxnChg chg="del mod">
          <ac:chgData name="Matthew Lancaster" userId="c6508ab9-36e5-4e0a-b485-d26d7a305679" providerId="ADAL" clId="{0A203074-1E78-4EA9-B3E3-589CF3FD93A7}" dt="2023-01-25T20:56:08.892" v="23" actId="478"/>
          <ac:cxnSpMkLst>
            <pc:docMk/>
            <pc:sldMk cId="2578820284" sldId="441"/>
            <ac:cxnSpMk id="7" creationId="{76B0182F-A11A-7295-CBD5-0C9F9F99170E}"/>
          </ac:cxnSpMkLst>
        </pc:cxnChg>
        <pc:cxnChg chg="del">
          <ac:chgData name="Matthew Lancaster" userId="c6508ab9-36e5-4e0a-b485-d26d7a305679" providerId="ADAL" clId="{0A203074-1E78-4EA9-B3E3-589CF3FD93A7}" dt="2023-01-25T20:56:08.892" v="23" actId="478"/>
          <ac:cxnSpMkLst>
            <pc:docMk/>
            <pc:sldMk cId="2578820284" sldId="441"/>
            <ac:cxnSpMk id="9" creationId="{4EFC6727-8C4B-8BC8-9285-7EB3B1A269EE}"/>
          </ac:cxnSpMkLst>
        </pc:cxnChg>
        <pc:cxnChg chg="del mod">
          <ac:chgData name="Matthew Lancaster" userId="c6508ab9-36e5-4e0a-b485-d26d7a305679" providerId="ADAL" clId="{0A203074-1E78-4EA9-B3E3-589CF3FD93A7}" dt="2023-01-25T20:56:08.892" v="23" actId="478"/>
          <ac:cxnSpMkLst>
            <pc:docMk/>
            <pc:sldMk cId="2578820284" sldId="441"/>
            <ac:cxnSpMk id="10" creationId="{52F131E2-E0D7-CA04-2B2D-0BFB34080831}"/>
          </ac:cxnSpMkLst>
        </pc:cxnChg>
        <pc:cxnChg chg="del mod">
          <ac:chgData name="Matthew Lancaster" userId="c6508ab9-36e5-4e0a-b485-d26d7a305679" providerId="ADAL" clId="{0A203074-1E78-4EA9-B3E3-589CF3FD93A7}" dt="2023-01-25T20:56:08.892" v="23" actId="478"/>
          <ac:cxnSpMkLst>
            <pc:docMk/>
            <pc:sldMk cId="2578820284" sldId="441"/>
            <ac:cxnSpMk id="12" creationId="{B01A97BA-7104-FCCA-BC88-D527968B9016}"/>
          </ac:cxnSpMkLst>
        </pc:cxnChg>
        <pc:cxnChg chg="del">
          <ac:chgData name="Matthew Lancaster" userId="c6508ab9-36e5-4e0a-b485-d26d7a305679" providerId="ADAL" clId="{0A203074-1E78-4EA9-B3E3-589CF3FD93A7}" dt="2023-01-25T20:56:08.892" v="23" actId="478"/>
          <ac:cxnSpMkLst>
            <pc:docMk/>
            <pc:sldMk cId="2578820284" sldId="441"/>
            <ac:cxnSpMk id="16" creationId="{8C6BC026-4C2E-2457-A0BB-9C182882D25C}"/>
          </ac:cxnSpMkLst>
        </pc:cxnChg>
        <pc:cxnChg chg="del">
          <ac:chgData name="Matthew Lancaster" userId="c6508ab9-36e5-4e0a-b485-d26d7a305679" providerId="ADAL" clId="{0A203074-1E78-4EA9-B3E3-589CF3FD93A7}" dt="2023-01-25T20:56:08.892" v="23" actId="478"/>
          <ac:cxnSpMkLst>
            <pc:docMk/>
            <pc:sldMk cId="2578820284" sldId="441"/>
            <ac:cxnSpMk id="17" creationId="{E388EFEB-8D3D-204D-6312-D7D7D728A85F}"/>
          </ac:cxnSpMkLst>
        </pc:cxnChg>
        <pc:cxnChg chg="del">
          <ac:chgData name="Matthew Lancaster" userId="c6508ab9-36e5-4e0a-b485-d26d7a305679" providerId="ADAL" clId="{0A203074-1E78-4EA9-B3E3-589CF3FD93A7}" dt="2023-01-25T20:56:08.892" v="23" actId="478"/>
          <ac:cxnSpMkLst>
            <pc:docMk/>
            <pc:sldMk cId="2578820284" sldId="441"/>
            <ac:cxnSpMk id="18" creationId="{33E22434-2457-BC47-F2A2-0C0B39B16F70}"/>
          </ac:cxnSpMkLst>
        </pc:cxnChg>
        <pc:cxnChg chg="del">
          <ac:chgData name="Matthew Lancaster" userId="c6508ab9-36e5-4e0a-b485-d26d7a305679" providerId="ADAL" clId="{0A203074-1E78-4EA9-B3E3-589CF3FD93A7}" dt="2023-01-25T20:56:08.892" v="23" actId="478"/>
          <ac:cxnSpMkLst>
            <pc:docMk/>
            <pc:sldMk cId="2578820284" sldId="441"/>
            <ac:cxnSpMk id="21" creationId="{5B0FF853-D24A-255B-E916-ECF43C25D8B9}"/>
          </ac:cxnSpMkLst>
        </pc:cxnChg>
        <pc:cxnChg chg="del mod">
          <ac:chgData name="Matthew Lancaster" userId="c6508ab9-36e5-4e0a-b485-d26d7a305679" providerId="ADAL" clId="{0A203074-1E78-4EA9-B3E3-589CF3FD93A7}" dt="2023-01-25T20:56:08.892" v="23" actId="478"/>
          <ac:cxnSpMkLst>
            <pc:docMk/>
            <pc:sldMk cId="2578820284" sldId="441"/>
            <ac:cxnSpMk id="22" creationId="{CC1DE83F-3DEB-A4A2-F830-FF2BEF6EC4C5}"/>
          </ac:cxnSpMkLst>
        </pc:cxnChg>
        <pc:cxnChg chg="del mod">
          <ac:chgData name="Matthew Lancaster" userId="c6508ab9-36e5-4e0a-b485-d26d7a305679" providerId="ADAL" clId="{0A203074-1E78-4EA9-B3E3-589CF3FD93A7}" dt="2023-01-25T20:56:08.892" v="23" actId="478"/>
          <ac:cxnSpMkLst>
            <pc:docMk/>
            <pc:sldMk cId="2578820284" sldId="441"/>
            <ac:cxnSpMk id="23" creationId="{B0C74983-670D-591E-8ED8-F0318396BCB3}"/>
          </ac:cxnSpMkLst>
        </pc:cxnChg>
        <pc:cxnChg chg="del mod">
          <ac:chgData name="Matthew Lancaster" userId="c6508ab9-36e5-4e0a-b485-d26d7a305679" providerId="ADAL" clId="{0A203074-1E78-4EA9-B3E3-589CF3FD93A7}" dt="2023-01-25T20:56:08.892" v="23" actId="478"/>
          <ac:cxnSpMkLst>
            <pc:docMk/>
            <pc:sldMk cId="2578820284" sldId="441"/>
            <ac:cxnSpMk id="24" creationId="{1F6705FA-EFFD-B3F7-34F4-339FD2C7A7D8}"/>
          </ac:cxnSpMkLst>
        </pc:cxnChg>
        <pc:cxnChg chg="del">
          <ac:chgData name="Matthew Lancaster" userId="c6508ab9-36e5-4e0a-b485-d26d7a305679" providerId="ADAL" clId="{0A203074-1E78-4EA9-B3E3-589CF3FD93A7}" dt="2023-01-25T20:56:08.892" v="23" actId="478"/>
          <ac:cxnSpMkLst>
            <pc:docMk/>
            <pc:sldMk cId="2578820284" sldId="441"/>
            <ac:cxnSpMk id="28" creationId="{0142ED7B-B565-942C-8EDA-5BE2667D78CA}"/>
          </ac:cxnSpMkLst>
        </pc:cxnChg>
        <pc:cxnChg chg="del mod">
          <ac:chgData name="Matthew Lancaster" userId="c6508ab9-36e5-4e0a-b485-d26d7a305679" providerId="ADAL" clId="{0A203074-1E78-4EA9-B3E3-589CF3FD93A7}" dt="2023-01-25T20:56:08.892" v="23" actId="478"/>
          <ac:cxnSpMkLst>
            <pc:docMk/>
            <pc:sldMk cId="2578820284" sldId="441"/>
            <ac:cxnSpMk id="29" creationId="{644ABDD4-8EC6-806A-C21A-B18DF5BBE8A2}"/>
          </ac:cxnSpMkLst>
        </pc:cxnChg>
        <pc:cxnChg chg="del mod">
          <ac:chgData name="Matthew Lancaster" userId="c6508ab9-36e5-4e0a-b485-d26d7a305679" providerId="ADAL" clId="{0A203074-1E78-4EA9-B3E3-589CF3FD93A7}" dt="2023-01-25T20:56:08.892" v="23" actId="478"/>
          <ac:cxnSpMkLst>
            <pc:docMk/>
            <pc:sldMk cId="2578820284" sldId="441"/>
            <ac:cxnSpMk id="33" creationId="{21F5B150-8742-C3CA-F318-D68974FED3EE}"/>
          </ac:cxnSpMkLst>
        </pc:cxnChg>
        <pc:cxnChg chg="del mod">
          <ac:chgData name="Matthew Lancaster" userId="c6508ab9-36e5-4e0a-b485-d26d7a305679" providerId="ADAL" clId="{0A203074-1E78-4EA9-B3E3-589CF3FD93A7}" dt="2023-01-25T20:56:08.892" v="23" actId="478"/>
          <ac:cxnSpMkLst>
            <pc:docMk/>
            <pc:sldMk cId="2578820284" sldId="441"/>
            <ac:cxnSpMk id="34" creationId="{465C184D-C34C-B36F-52EA-063C9C437882}"/>
          </ac:cxnSpMkLst>
        </pc:cxnChg>
      </pc:sldChg>
      <pc:sldChg chg="modSp add mod ord">
        <pc:chgData name="Matthew Lancaster" userId="c6508ab9-36e5-4e0a-b485-d26d7a305679" providerId="ADAL" clId="{0A203074-1E78-4EA9-B3E3-589CF3FD93A7}" dt="2023-01-25T20:55:59.497" v="22"/>
        <pc:sldMkLst>
          <pc:docMk/>
          <pc:sldMk cId="306152865" sldId="443"/>
        </pc:sldMkLst>
        <pc:spChg chg="mod">
          <ac:chgData name="Matthew Lancaster" userId="c6508ab9-36e5-4e0a-b485-d26d7a305679" providerId="ADAL" clId="{0A203074-1E78-4EA9-B3E3-589CF3FD93A7}" dt="2023-01-25T20:53:05.682" v="1" actId="465"/>
          <ac:spMkLst>
            <pc:docMk/>
            <pc:sldMk cId="306152865" sldId="443"/>
            <ac:spMk id="35" creationId="{DD2605E7-D393-D237-6F4C-09FF545F8B10}"/>
          </ac:spMkLst>
        </pc:spChg>
        <pc:cxnChg chg="mod">
          <ac:chgData name="Matthew Lancaster" userId="c6508ab9-36e5-4e0a-b485-d26d7a305679" providerId="ADAL" clId="{0A203074-1E78-4EA9-B3E3-589CF3FD93A7}" dt="2023-01-25T20:53:21.485" v="4" actId="1035"/>
          <ac:cxnSpMkLst>
            <pc:docMk/>
            <pc:sldMk cId="306152865" sldId="443"/>
            <ac:cxnSpMk id="21" creationId="{5B0FF853-D24A-255B-E916-ECF43C25D8B9}"/>
          </ac:cxnSpMkLst>
        </pc:cxnChg>
        <pc:cxnChg chg="mod">
          <ac:chgData name="Matthew Lancaster" userId="c6508ab9-36e5-4e0a-b485-d26d7a305679" providerId="ADAL" clId="{0A203074-1E78-4EA9-B3E3-589CF3FD93A7}" dt="2023-01-25T20:53:51.806" v="19" actId="1035"/>
          <ac:cxnSpMkLst>
            <pc:docMk/>
            <pc:sldMk cId="306152865" sldId="443"/>
            <ac:cxnSpMk id="28" creationId="{0142ED7B-B565-942C-8EDA-5BE2667D78CA}"/>
          </ac:cxnSpMkLst>
        </pc:cxnChg>
        <pc:cxnChg chg="mod">
          <ac:chgData name="Matthew Lancaster" userId="c6508ab9-36e5-4e0a-b485-d26d7a305679" providerId="ADAL" clId="{0A203074-1E78-4EA9-B3E3-589CF3FD93A7}" dt="2023-01-25T20:54:09.610" v="20" actId="14100"/>
          <ac:cxnSpMkLst>
            <pc:docMk/>
            <pc:sldMk cId="306152865" sldId="443"/>
            <ac:cxnSpMk id="33" creationId="{21F5B150-8742-C3CA-F318-D68974FED3EE}"/>
          </ac:cxnSpMkLst>
        </pc:cxnChg>
        <pc:cxnChg chg="mod">
          <ac:chgData name="Matthew Lancaster" userId="c6508ab9-36e5-4e0a-b485-d26d7a305679" providerId="ADAL" clId="{0A203074-1E78-4EA9-B3E3-589CF3FD93A7}" dt="2023-01-25T20:53:36.648" v="9" actId="1035"/>
          <ac:cxnSpMkLst>
            <pc:docMk/>
            <pc:sldMk cId="306152865" sldId="443"/>
            <ac:cxnSpMk id="34" creationId="{465C184D-C34C-B36F-52EA-063C9C437882}"/>
          </ac:cxnSpMkLst>
        </pc:cxnChg>
      </pc:sldChg>
      <pc:sldChg chg="addSp delSp modSp add mod modTransition">
        <pc:chgData name="Matthew Lancaster" userId="c6508ab9-36e5-4e0a-b485-d26d7a305679" providerId="ADAL" clId="{0A203074-1E78-4EA9-B3E3-589CF3FD93A7}" dt="2023-01-25T21:01:18.426" v="213"/>
        <pc:sldMkLst>
          <pc:docMk/>
          <pc:sldMk cId="2608581614" sldId="444"/>
        </pc:sldMkLst>
        <pc:picChg chg="add del mod">
          <ac:chgData name="Matthew Lancaster" userId="c6508ab9-36e5-4e0a-b485-d26d7a305679" providerId="ADAL" clId="{0A203074-1E78-4EA9-B3E3-589CF3FD93A7}" dt="2023-01-25T20:57:20.367" v="187"/>
          <ac:picMkLst>
            <pc:docMk/>
            <pc:sldMk cId="2608581614" sldId="444"/>
            <ac:picMk id="2" creationId="{FEB30592-6CFB-3749-E552-F4DE60178C85}"/>
          </ac:picMkLst>
        </pc:picChg>
        <pc:picChg chg="mod">
          <ac:chgData name="Matthew Lancaster" userId="c6508ab9-36e5-4e0a-b485-d26d7a305679" providerId="ADAL" clId="{0A203074-1E78-4EA9-B3E3-589CF3FD93A7}" dt="2023-01-25T20:57:13.579" v="185" actId="1037"/>
          <ac:picMkLst>
            <pc:docMk/>
            <pc:sldMk cId="2608581614" sldId="444"/>
            <ac:picMk id="25" creationId="{6EAFF989-A10C-D5EE-1E64-E301E6E8C2BE}"/>
          </ac:picMkLst>
        </pc:picChg>
      </pc:sldChg>
      <pc:sldChg chg="modSp add mod modTransition">
        <pc:chgData name="Matthew Lancaster" userId="c6508ab9-36e5-4e0a-b485-d26d7a305679" providerId="ADAL" clId="{0A203074-1E78-4EA9-B3E3-589CF3FD93A7}" dt="2023-01-25T21:01:18.426" v="213"/>
        <pc:sldMkLst>
          <pc:docMk/>
          <pc:sldMk cId="2651906030" sldId="445"/>
        </pc:sldMkLst>
        <pc:picChg chg="mod">
          <ac:chgData name="Matthew Lancaster" userId="c6508ab9-36e5-4e0a-b485-d26d7a305679" providerId="ADAL" clId="{0A203074-1E78-4EA9-B3E3-589CF3FD93A7}" dt="2023-01-25T20:57:28.096" v="189" actId="1076"/>
          <ac:picMkLst>
            <pc:docMk/>
            <pc:sldMk cId="2651906030" sldId="445"/>
            <ac:picMk id="25" creationId="{6EAFF989-A10C-D5EE-1E64-E301E6E8C2BE}"/>
          </ac:picMkLst>
        </pc:picChg>
      </pc:sldChg>
      <pc:sldChg chg="addSp delSp modSp add mod modTransition modShow">
        <pc:chgData name="Matthew Lancaster" userId="c6508ab9-36e5-4e0a-b485-d26d7a305679" providerId="ADAL" clId="{0A203074-1E78-4EA9-B3E3-589CF3FD93A7}" dt="2023-01-25T22:35:09.824" v="218" actId="729"/>
        <pc:sldMkLst>
          <pc:docMk/>
          <pc:sldMk cId="1188254148" sldId="446"/>
        </pc:sldMkLst>
        <pc:picChg chg="add del mod">
          <ac:chgData name="Matthew Lancaster" userId="c6508ab9-36e5-4e0a-b485-d26d7a305679" providerId="ADAL" clId="{0A203074-1E78-4EA9-B3E3-589CF3FD93A7}" dt="2023-01-25T20:57:53.542" v="192"/>
          <ac:picMkLst>
            <pc:docMk/>
            <pc:sldMk cId="1188254148" sldId="446"/>
            <ac:picMk id="2" creationId="{F93B6AFE-85BA-454D-C317-A899F4C3C33C}"/>
          </ac:picMkLst>
        </pc:picChg>
        <pc:picChg chg="add mod ord">
          <ac:chgData name="Matthew Lancaster" userId="c6508ab9-36e5-4e0a-b485-d26d7a305679" providerId="ADAL" clId="{0A203074-1E78-4EA9-B3E3-589CF3FD93A7}" dt="2023-01-25T20:58:35.449" v="196" actId="167"/>
          <ac:picMkLst>
            <pc:docMk/>
            <pc:sldMk cId="1188254148" sldId="446"/>
            <ac:picMk id="4" creationId="{97E5B250-AED5-460E-16DC-5624268EF168}"/>
          </ac:picMkLst>
        </pc:picChg>
        <pc:picChg chg="mod modCrop">
          <ac:chgData name="Matthew Lancaster" userId="c6508ab9-36e5-4e0a-b485-d26d7a305679" providerId="ADAL" clId="{0A203074-1E78-4EA9-B3E3-589CF3FD93A7}" dt="2023-01-25T20:58:45.120" v="198" actId="732"/>
          <ac:picMkLst>
            <pc:docMk/>
            <pc:sldMk cId="1188254148" sldId="446"/>
            <ac:picMk id="25" creationId="{6EAFF989-A10C-D5EE-1E64-E301E6E8C2BE}"/>
          </ac:picMkLst>
        </pc:picChg>
      </pc:sldChg>
      <pc:sldChg chg="addSp modSp add mod modTransition modShow">
        <pc:chgData name="Matthew Lancaster" userId="c6508ab9-36e5-4e0a-b485-d26d7a305679" providerId="ADAL" clId="{0A203074-1E78-4EA9-B3E3-589CF3FD93A7}" dt="2023-01-25T22:35:09.824" v="218" actId="729"/>
        <pc:sldMkLst>
          <pc:docMk/>
          <pc:sldMk cId="4221098976" sldId="447"/>
        </pc:sldMkLst>
        <pc:picChg chg="add mod ord">
          <ac:chgData name="Matthew Lancaster" userId="c6508ab9-36e5-4e0a-b485-d26d7a305679" providerId="ADAL" clId="{0A203074-1E78-4EA9-B3E3-589CF3FD93A7}" dt="2023-01-25T20:59:06.503" v="202" actId="167"/>
          <ac:picMkLst>
            <pc:docMk/>
            <pc:sldMk cId="4221098976" sldId="447"/>
            <ac:picMk id="2" creationId="{9EC3BEE9-1B25-A499-5720-2E769DFBC275}"/>
          </ac:picMkLst>
        </pc:picChg>
        <pc:picChg chg="mod modCrop">
          <ac:chgData name="Matthew Lancaster" userId="c6508ab9-36e5-4e0a-b485-d26d7a305679" providerId="ADAL" clId="{0A203074-1E78-4EA9-B3E3-589CF3FD93A7}" dt="2023-01-25T20:59:20.290" v="205" actId="732"/>
          <ac:picMkLst>
            <pc:docMk/>
            <pc:sldMk cId="4221098976" sldId="447"/>
            <ac:picMk id="25" creationId="{6EAFF989-A10C-D5EE-1E64-E301E6E8C2BE}"/>
          </ac:picMkLst>
        </pc:picChg>
      </pc:sldChg>
      <pc:sldChg chg="addSp modSp add mod modTransition modShow">
        <pc:chgData name="Matthew Lancaster" userId="c6508ab9-36e5-4e0a-b485-d26d7a305679" providerId="ADAL" clId="{0A203074-1E78-4EA9-B3E3-589CF3FD93A7}" dt="2023-01-25T22:35:09.824" v="218" actId="729"/>
        <pc:sldMkLst>
          <pc:docMk/>
          <pc:sldMk cId="1740186518" sldId="448"/>
        </pc:sldMkLst>
        <pc:picChg chg="add mod ord">
          <ac:chgData name="Matthew Lancaster" userId="c6508ab9-36e5-4e0a-b485-d26d7a305679" providerId="ADAL" clId="{0A203074-1E78-4EA9-B3E3-589CF3FD93A7}" dt="2023-01-25T20:59:46.600" v="209" actId="167"/>
          <ac:picMkLst>
            <pc:docMk/>
            <pc:sldMk cId="1740186518" sldId="448"/>
            <ac:picMk id="2" creationId="{874B1032-52E9-A7E5-FC96-6DCAA1E8134A}"/>
          </ac:picMkLst>
        </pc:picChg>
        <pc:picChg chg="mod modCrop">
          <ac:chgData name="Matthew Lancaster" userId="c6508ab9-36e5-4e0a-b485-d26d7a305679" providerId="ADAL" clId="{0A203074-1E78-4EA9-B3E3-589CF3FD93A7}" dt="2023-01-25T20:59:56.022" v="211" actId="732"/>
          <ac:picMkLst>
            <pc:docMk/>
            <pc:sldMk cId="1740186518" sldId="448"/>
            <ac:picMk id="25" creationId="{6EAFF989-A10C-D5EE-1E64-E301E6E8C2BE}"/>
          </ac:picMkLst>
        </pc:picChg>
      </pc:sldChg>
      <pc:sldChg chg="add mod ord modShow">
        <pc:chgData name="Matthew Lancaster" userId="c6508ab9-36e5-4e0a-b485-d26d7a305679" providerId="ADAL" clId="{0A203074-1E78-4EA9-B3E3-589CF3FD93A7}" dt="2023-01-25T22:35:09.824" v="218" actId="729"/>
        <pc:sldMkLst>
          <pc:docMk/>
          <pc:sldMk cId="2367782831" sldId="449"/>
        </pc:sldMkLst>
      </pc:sldChg>
      <pc:sldChg chg="addSp modSp mod modShow">
        <pc:chgData name="Matthew Lancaster" userId="c6508ab9-36e5-4e0a-b485-d26d7a305679" providerId="ADAL" clId="{0A203074-1E78-4EA9-B3E3-589CF3FD93A7}" dt="2023-01-25T23:30:01.424" v="1113" actId="729"/>
        <pc:sldMkLst>
          <pc:docMk/>
          <pc:sldMk cId="1569849626" sldId="451"/>
        </pc:sldMkLst>
        <pc:grpChg chg="add mod">
          <ac:chgData name="Matthew Lancaster" userId="c6508ab9-36e5-4e0a-b485-d26d7a305679" providerId="ADAL" clId="{0A203074-1E78-4EA9-B3E3-589CF3FD93A7}" dt="2023-01-25T23:25:28.424" v="990" actId="1076"/>
          <ac:grpSpMkLst>
            <pc:docMk/>
            <pc:sldMk cId="1569849626" sldId="451"/>
            <ac:grpSpMk id="2" creationId="{5DA60C2E-2713-B98E-59BA-5070594D7D70}"/>
          </ac:grpSpMkLst>
        </pc:grpChg>
        <pc:picChg chg="mod">
          <ac:chgData name="Matthew Lancaster" userId="c6508ab9-36e5-4e0a-b485-d26d7a305679" providerId="ADAL" clId="{0A203074-1E78-4EA9-B3E3-589CF3FD93A7}" dt="2023-01-25T23:25:27.142" v="989" actId="164"/>
          <ac:picMkLst>
            <pc:docMk/>
            <pc:sldMk cId="1569849626" sldId="451"/>
            <ac:picMk id="20" creationId="{536F5FF5-8613-DECE-8DC6-5AD9C2E5E10E}"/>
          </ac:picMkLst>
        </pc:picChg>
        <pc:picChg chg="mod">
          <ac:chgData name="Matthew Lancaster" userId="c6508ab9-36e5-4e0a-b485-d26d7a305679" providerId="ADAL" clId="{0A203074-1E78-4EA9-B3E3-589CF3FD93A7}" dt="2023-01-25T23:25:27.142" v="989" actId="164"/>
          <ac:picMkLst>
            <pc:docMk/>
            <pc:sldMk cId="1569849626" sldId="451"/>
            <ac:picMk id="23" creationId="{5E5931E3-C579-36C8-7AEE-1375373A99DC}"/>
          </ac:picMkLst>
        </pc:picChg>
        <pc:picChg chg="mod">
          <ac:chgData name="Matthew Lancaster" userId="c6508ab9-36e5-4e0a-b485-d26d7a305679" providerId="ADAL" clId="{0A203074-1E78-4EA9-B3E3-589CF3FD93A7}" dt="2023-01-25T23:25:27.142" v="989" actId="164"/>
          <ac:picMkLst>
            <pc:docMk/>
            <pc:sldMk cId="1569849626" sldId="451"/>
            <ac:picMk id="26" creationId="{88773C0C-DD5A-8CE8-ADB9-2F039969EB76}"/>
          </ac:picMkLst>
        </pc:picChg>
      </pc:sldChg>
      <pc:sldChg chg="addSp delSp modSp add mod">
        <pc:chgData name="Matthew Lancaster" userId="c6508ab9-36e5-4e0a-b485-d26d7a305679" providerId="ADAL" clId="{0A203074-1E78-4EA9-B3E3-589CF3FD93A7}" dt="2023-01-25T23:04:39.424" v="809" actId="20577"/>
        <pc:sldMkLst>
          <pc:docMk/>
          <pc:sldMk cId="1185611152" sldId="452"/>
        </pc:sldMkLst>
        <pc:spChg chg="mod">
          <ac:chgData name="Matthew Lancaster" userId="c6508ab9-36e5-4e0a-b485-d26d7a305679" providerId="ADAL" clId="{0A203074-1E78-4EA9-B3E3-589CF3FD93A7}" dt="2023-01-25T23:02:29.968" v="763" actId="1076"/>
          <ac:spMkLst>
            <pc:docMk/>
            <pc:sldMk cId="1185611152" sldId="452"/>
            <ac:spMk id="5" creationId="{E409178B-A0D8-12A0-54D2-951A689592F4}"/>
          </ac:spMkLst>
        </pc:spChg>
        <pc:spChg chg="mod">
          <ac:chgData name="Matthew Lancaster" userId="c6508ab9-36e5-4e0a-b485-d26d7a305679" providerId="ADAL" clId="{0A203074-1E78-4EA9-B3E3-589CF3FD93A7}" dt="2023-01-25T23:00:25.141" v="739" actId="571"/>
          <ac:spMkLst>
            <pc:docMk/>
            <pc:sldMk cId="1185611152" sldId="452"/>
            <ac:spMk id="10" creationId="{5F07A184-7A3F-BF3E-E54F-6736EE02A3B2}"/>
          </ac:spMkLst>
        </pc:spChg>
        <pc:spChg chg="add del mod">
          <ac:chgData name="Matthew Lancaster" userId="c6508ab9-36e5-4e0a-b485-d26d7a305679" providerId="ADAL" clId="{0A203074-1E78-4EA9-B3E3-589CF3FD93A7}" dt="2023-01-25T23:00:26.040" v="740" actId="478"/>
          <ac:spMkLst>
            <pc:docMk/>
            <pc:sldMk cId="1185611152" sldId="452"/>
            <ac:spMk id="11" creationId="{846E9EAE-9925-544F-BFC0-476AB0FA7CAE}"/>
          </ac:spMkLst>
        </pc:spChg>
        <pc:spChg chg="mod">
          <ac:chgData name="Matthew Lancaster" userId="c6508ab9-36e5-4e0a-b485-d26d7a305679" providerId="ADAL" clId="{0A203074-1E78-4EA9-B3E3-589CF3FD93A7}" dt="2023-01-25T23:00:46.571" v="743"/>
          <ac:spMkLst>
            <pc:docMk/>
            <pc:sldMk cId="1185611152" sldId="452"/>
            <ac:spMk id="14" creationId="{4C14F424-8C7A-A910-8D08-B8394A3469DB}"/>
          </ac:spMkLst>
        </pc:spChg>
        <pc:spChg chg="add mod">
          <ac:chgData name="Matthew Lancaster" userId="c6508ab9-36e5-4e0a-b485-d26d7a305679" providerId="ADAL" clId="{0A203074-1E78-4EA9-B3E3-589CF3FD93A7}" dt="2023-01-25T23:02:10.921" v="756" actId="1076"/>
          <ac:spMkLst>
            <pc:docMk/>
            <pc:sldMk cId="1185611152" sldId="452"/>
            <ac:spMk id="15" creationId="{38DBA5B5-5B4D-42E0-728C-A3A092F23EF2}"/>
          </ac:spMkLst>
        </pc:spChg>
        <pc:spChg chg="add del mod">
          <ac:chgData name="Matthew Lancaster" userId="c6508ab9-36e5-4e0a-b485-d26d7a305679" providerId="ADAL" clId="{0A203074-1E78-4EA9-B3E3-589CF3FD93A7}" dt="2023-01-25T23:02:45" v="767" actId="21"/>
          <ac:spMkLst>
            <pc:docMk/>
            <pc:sldMk cId="1185611152" sldId="452"/>
            <ac:spMk id="17" creationId="{BBBB2073-2DD6-9F63-D721-64DA072DBF3F}"/>
          </ac:spMkLst>
        </pc:spChg>
        <pc:spChg chg="mod">
          <ac:chgData name="Matthew Lancaster" userId="c6508ab9-36e5-4e0a-b485-d26d7a305679" providerId="ADAL" clId="{0A203074-1E78-4EA9-B3E3-589CF3FD93A7}" dt="2023-01-25T23:04:39.424" v="809" actId="20577"/>
          <ac:spMkLst>
            <pc:docMk/>
            <pc:sldMk cId="1185611152" sldId="452"/>
            <ac:spMk id="19" creationId="{CC7640F2-ED52-0CB4-CE24-3B8241AF86B3}"/>
          </ac:spMkLst>
        </pc:spChg>
        <pc:spChg chg="add del mod">
          <ac:chgData name="Matthew Lancaster" userId="c6508ab9-36e5-4e0a-b485-d26d7a305679" providerId="ADAL" clId="{0A203074-1E78-4EA9-B3E3-589CF3FD93A7}" dt="2023-01-25T23:03:20.114" v="777" actId="478"/>
          <ac:spMkLst>
            <pc:docMk/>
            <pc:sldMk cId="1185611152" sldId="452"/>
            <ac:spMk id="20" creationId="{CFCF3E5A-CBF9-776F-E55A-108DB6C249F9}"/>
          </ac:spMkLst>
        </pc:spChg>
        <pc:spChg chg="del">
          <ac:chgData name="Matthew Lancaster" userId="c6508ab9-36e5-4e0a-b485-d26d7a305679" providerId="ADAL" clId="{0A203074-1E78-4EA9-B3E3-589CF3FD93A7}" dt="2023-01-25T23:00:28.693" v="741" actId="478"/>
          <ac:spMkLst>
            <pc:docMk/>
            <pc:sldMk cId="1185611152" sldId="452"/>
            <ac:spMk id="24" creationId="{5CACD15F-5216-371A-4F66-E247A6F8F921}"/>
          </ac:spMkLst>
        </pc:spChg>
        <pc:grpChg chg="del">
          <ac:chgData name="Matthew Lancaster" userId="c6508ab9-36e5-4e0a-b485-d26d7a305679" providerId="ADAL" clId="{0A203074-1E78-4EA9-B3E3-589CF3FD93A7}" dt="2023-01-25T23:00:28.693" v="741" actId="478"/>
          <ac:grpSpMkLst>
            <pc:docMk/>
            <pc:sldMk cId="1185611152" sldId="452"/>
            <ac:grpSpMk id="2" creationId="{EAF1AECF-A5ED-5749-D287-BB7CE20C526B}"/>
          </ac:grpSpMkLst>
        </pc:grpChg>
        <pc:grpChg chg="add del mod">
          <ac:chgData name="Matthew Lancaster" userId="c6508ab9-36e5-4e0a-b485-d26d7a305679" providerId="ADAL" clId="{0A203074-1E78-4EA9-B3E3-589CF3FD93A7}" dt="2023-01-25T23:00:26.040" v="740" actId="478"/>
          <ac:grpSpMkLst>
            <pc:docMk/>
            <pc:sldMk cId="1185611152" sldId="452"/>
            <ac:grpSpMk id="8" creationId="{8393DBA9-AA04-AC42-FB02-14C5E71F1B29}"/>
          </ac:grpSpMkLst>
        </pc:grpChg>
        <pc:grpChg chg="add del mod">
          <ac:chgData name="Matthew Lancaster" userId="c6508ab9-36e5-4e0a-b485-d26d7a305679" providerId="ADAL" clId="{0A203074-1E78-4EA9-B3E3-589CF3FD93A7}" dt="2023-01-25T23:01:14.431" v="748" actId="478"/>
          <ac:grpSpMkLst>
            <pc:docMk/>
            <pc:sldMk cId="1185611152" sldId="452"/>
            <ac:grpSpMk id="12" creationId="{B995BF03-26C4-442E-755C-DA65CAD5741D}"/>
          </ac:grpSpMkLst>
        </pc:grpChg>
        <pc:picChg chg="mod">
          <ac:chgData name="Matthew Lancaster" userId="c6508ab9-36e5-4e0a-b485-d26d7a305679" providerId="ADAL" clId="{0A203074-1E78-4EA9-B3E3-589CF3FD93A7}" dt="2023-01-25T23:00:25.141" v="739" actId="571"/>
          <ac:picMkLst>
            <pc:docMk/>
            <pc:sldMk cId="1185611152" sldId="452"/>
            <ac:picMk id="9" creationId="{E62E11AA-7D05-D734-A1D1-DC8D19DCB07F}"/>
          </ac:picMkLst>
        </pc:picChg>
        <pc:picChg chg="mod">
          <ac:chgData name="Matthew Lancaster" userId="c6508ab9-36e5-4e0a-b485-d26d7a305679" providerId="ADAL" clId="{0A203074-1E78-4EA9-B3E3-589CF3FD93A7}" dt="2023-01-25T23:00:46.571" v="743"/>
          <ac:picMkLst>
            <pc:docMk/>
            <pc:sldMk cId="1185611152" sldId="452"/>
            <ac:picMk id="13" creationId="{E3500538-65EA-3572-B5E5-86B356E6353E}"/>
          </ac:picMkLst>
        </pc:picChg>
        <pc:picChg chg="mod">
          <ac:chgData name="Matthew Lancaster" userId="c6508ab9-36e5-4e0a-b485-d26d7a305679" providerId="ADAL" clId="{0A203074-1E78-4EA9-B3E3-589CF3FD93A7}" dt="2023-01-25T23:02:22.879" v="757" actId="1076"/>
          <ac:picMkLst>
            <pc:docMk/>
            <pc:sldMk cId="1185611152" sldId="452"/>
            <ac:picMk id="22" creationId="{1FCF0583-3B05-682B-3926-1A1EBAFACFD6}"/>
          </ac:picMkLst>
        </pc:picChg>
      </pc:sldChg>
      <pc:sldChg chg="addSp delSp modSp add mod">
        <pc:chgData name="Matthew Lancaster" userId="c6508ab9-36e5-4e0a-b485-d26d7a305679" providerId="ADAL" clId="{0A203074-1E78-4EA9-B3E3-589CF3FD93A7}" dt="2023-01-25T23:31:37.656" v="1123" actId="14861"/>
        <pc:sldMkLst>
          <pc:docMk/>
          <pc:sldMk cId="508896850" sldId="458"/>
        </pc:sldMkLst>
        <pc:spChg chg="del">
          <ac:chgData name="Matthew Lancaster" userId="c6508ab9-36e5-4e0a-b485-d26d7a305679" providerId="ADAL" clId="{0A203074-1E78-4EA9-B3E3-589CF3FD93A7}" dt="2023-01-25T23:25:49.694" v="995" actId="478"/>
          <ac:spMkLst>
            <pc:docMk/>
            <pc:sldMk cId="508896850" sldId="458"/>
            <ac:spMk id="2" creationId="{BBB9AD49-C3F8-420C-C863-FB78081BADF7}"/>
          </ac:spMkLst>
        </pc:spChg>
        <pc:spChg chg="mod">
          <ac:chgData name="Matthew Lancaster" userId="c6508ab9-36e5-4e0a-b485-d26d7a305679" providerId="ADAL" clId="{0A203074-1E78-4EA9-B3E3-589CF3FD93A7}" dt="2023-01-25T23:29:43.425" v="1110" actId="255"/>
          <ac:spMkLst>
            <pc:docMk/>
            <pc:sldMk cId="508896850" sldId="458"/>
            <ac:spMk id="14" creationId="{27602F79-AF8F-635B-212B-A1C6E3A83B31}"/>
          </ac:spMkLst>
        </pc:spChg>
        <pc:spChg chg="mod">
          <ac:chgData name="Matthew Lancaster" userId="c6508ab9-36e5-4e0a-b485-d26d7a305679" providerId="ADAL" clId="{0A203074-1E78-4EA9-B3E3-589CF3FD93A7}" dt="2023-01-25T23:29:51.928" v="1111" actId="255"/>
          <ac:spMkLst>
            <pc:docMk/>
            <pc:sldMk cId="508896850" sldId="458"/>
            <ac:spMk id="15" creationId="{A982B4B0-F748-A8DE-FC22-95FE287DF368}"/>
          </ac:spMkLst>
        </pc:spChg>
        <pc:spChg chg="del">
          <ac:chgData name="Matthew Lancaster" userId="c6508ab9-36e5-4e0a-b485-d26d7a305679" providerId="ADAL" clId="{0A203074-1E78-4EA9-B3E3-589CF3FD93A7}" dt="2023-01-25T23:29:57.231" v="1112" actId="478"/>
          <ac:spMkLst>
            <pc:docMk/>
            <pc:sldMk cId="508896850" sldId="458"/>
            <ac:spMk id="16" creationId="{C4A24CF1-DACA-0E32-FB3A-6523EDCBD49C}"/>
          </ac:spMkLst>
        </pc:spChg>
        <pc:spChg chg="del">
          <ac:chgData name="Matthew Lancaster" userId="c6508ab9-36e5-4e0a-b485-d26d7a305679" providerId="ADAL" clId="{0A203074-1E78-4EA9-B3E3-589CF3FD93A7}" dt="2023-01-25T23:29:57.231" v="1112" actId="478"/>
          <ac:spMkLst>
            <pc:docMk/>
            <pc:sldMk cId="508896850" sldId="458"/>
            <ac:spMk id="17" creationId="{0EA01A3F-D1DE-8D3D-A5B2-6CE4FE716C5C}"/>
          </ac:spMkLst>
        </pc:spChg>
        <pc:spChg chg="add del mod">
          <ac:chgData name="Matthew Lancaster" userId="c6508ab9-36e5-4e0a-b485-d26d7a305679" providerId="ADAL" clId="{0A203074-1E78-4EA9-B3E3-589CF3FD93A7}" dt="2023-01-25T23:27:15.156" v="1060" actId="478"/>
          <ac:spMkLst>
            <pc:docMk/>
            <pc:sldMk cId="508896850" sldId="458"/>
            <ac:spMk id="18" creationId="{75496007-0C7B-76ED-ACED-19C5684E7939}"/>
          </ac:spMkLst>
        </pc:spChg>
        <pc:grpChg chg="add mod">
          <ac:chgData name="Matthew Lancaster" userId="c6508ab9-36e5-4e0a-b485-d26d7a305679" providerId="ADAL" clId="{0A203074-1E78-4EA9-B3E3-589CF3FD93A7}" dt="2023-01-25T23:27:47.436" v="1091" actId="1076"/>
          <ac:grpSpMkLst>
            <pc:docMk/>
            <pc:sldMk cId="508896850" sldId="458"/>
            <ac:grpSpMk id="6" creationId="{B89F1087-5A12-2EBC-9A33-83FC03FE7EA9}"/>
          </ac:grpSpMkLst>
        </pc:grpChg>
        <pc:picChg chg="add mod">
          <ac:chgData name="Matthew Lancaster" userId="c6508ab9-36e5-4e0a-b485-d26d7a305679" providerId="ADAL" clId="{0A203074-1E78-4EA9-B3E3-589CF3FD93A7}" dt="2023-01-25T23:31:37.656" v="1123" actId="14861"/>
          <ac:picMkLst>
            <pc:docMk/>
            <pc:sldMk cId="508896850" sldId="458"/>
            <ac:picMk id="4" creationId="{B8117E7C-3538-012C-3CEA-1BAF7AF86F8D}"/>
          </ac:picMkLst>
        </pc:picChg>
        <pc:picChg chg="mod">
          <ac:chgData name="Matthew Lancaster" userId="c6508ab9-36e5-4e0a-b485-d26d7a305679" providerId="ADAL" clId="{0A203074-1E78-4EA9-B3E3-589CF3FD93A7}" dt="2023-01-25T23:25:34.508" v="991"/>
          <ac:picMkLst>
            <pc:docMk/>
            <pc:sldMk cId="508896850" sldId="458"/>
            <ac:picMk id="7" creationId="{E56898AE-D79A-EC9B-C1E5-EC2CD7CC919B}"/>
          </ac:picMkLst>
        </pc:picChg>
        <pc:picChg chg="mod">
          <ac:chgData name="Matthew Lancaster" userId="c6508ab9-36e5-4e0a-b485-d26d7a305679" providerId="ADAL" clId="{0A203074-1E78-4EA9-B3E3-589CF3FD93A7}" dt="2023-01-25T23:25:34.508" v="991"/>
          <ac:picMkLst>
            <pc:docMk/>
            <pc:sldMk cId="508896850" sldId="458"/>
            <ac:picMk id="8" creationId="{2157405D-0829-3936-6CE1-A08E270F295E}"/>
          </ac:picMkLst>
        </pc:picChg>
        <pc:picChg chg="mod">
          <ac:chgData name="Matthew Lancaster" userId="c6508ab9-36e5-4e0a-b485-d26d7a305679" providerId="ADAL" clId="{0A203074-1E78-4EA9-B3E3-589CF3FD93A7}" dt="2023-01-25T23:25:34.508" v="991"/>
          <ac:picMkLst>
            <pc:docMk/>
            <pc:sldMk cId="508896850" sldId="458"/>
            <ac:picMk id="9" creationId="{2148C5CF-5053-08E9-78A7-171B6607FA97}"/>
          </ac:picMkLst>
        </pc:picChg>
        <pc:picChg chg="add del mod">
          <ac:chgData name="Matthew Lancaster" userId="c6508ab9-36e5-4e0a-b485-d26d7a305679" providerId="ADAL" clId="{0A203074-1E78-4EA9-B3E3-589CF3FD93A7}" dt="2023-01-25T23:26:33.354" v="1005" actId="478"/>
          <ac:picMkLst>
            <pc:docMk/>
            <pc:sldMk cId="508896850" sldId="458"/>
            <ac:picMk id="10" creationId="{147A58C7-18DD-8AA6-105E-EB5A5F038C04}"/>
          </ac:picMkLst>
        </pc:picChg>
        <pc:picChg chg="add del mod">
          <ac:chgData name="Matthew Lancaster" userId="c6508ab9-36e5-4e0a-b485-d26d7a305679" providerId="ADAL" clId="{0A203074-1E78-4EA9-B3E3-589CF3FD93A7}" dt="2023-01-25T23:27:40.552" v="1090" actId="478"/>
          <ac:picMkLst>
            <pc:docMk/>
            <pc:sldMk cId="508896850" sldId="458"/>
            <ac:picMk id="19" creationId="{F9AB4C3A-8598-148A-0265-A15F6836D613}"/>
          </ac:picMkLst>
        </pc:picChg>
        <pc:picChg chg="del">
          <ac:chgData name="Matthew Lancaster" userId="c6508ab9-36e5-4e0a-b485-d26d7a305679" providerId="ADAL" clId="{0A203074-1E78-4EA9-B3E3-589CF3FD93A7}" dt="2023-01-25T23:25:36.661" v="992" actId="478"/>
          <ac:picMkLst>
            <pc:docMk/>
            <pc:sldMk cId="508896850" sldId="458"/>
            <ac:picMk id="22" creationId="{0FD4D598-B66B-220D-0EE0-CD30152B6999}"/>
          </ac:picMkLst>
        </pc:picChg>
        <pc:picChg chg="del">
          <ac:chgData name="Matthew Lancaster" userId="c6508ab9-36e5-4e0a-b485-d26d7a305679" providerId="ADAL" clId="{0A203074-1E78-4EA9-B3E3-589CF3FD93A7}" dt="2023-01-25T23:25:39.667" v="993" actId="478"/>
          <ac:picMkLst>
            <pc:docMk/>
            <pc:sldMk cId="508896850" sldId="458"/>
            <ac:picMk id="25" creationId="{CF8C4BEA-A4FC-EF18-3D4C-7E1860D5566C}"/>
          </ac:picMkLst>
        </pc:picChg>
      </pc:sldChg>
      <pc:sldChg chg="addSp delSp modSp add mod modAnim">
        <pc:chgData name="Matthew Lancaster" userId="c6508ab9-36e5-4e0a-b485-d26d7a305679" providerId="ADAL" clId="{0A203074-1E78-4EA9-B3E3-589CF3FD93A7}" dt="2023-01-26T00:18:30.546" v="1247"/>
        <pc:sldMkLst>
          <pc:docMk/>
          <pc:sldMk cId="188499727" sldId="459"/>
        </pc:sldMkLst>
        <pc:spChg chg="add del mod">
          <ac:chgData name="Matthew Lancaster" userId="c6508ab9-36e5-4e0a-b485-d26d7a305679" providerId="ADAL" clId="{0A203074-1E78-4EA9-B3E3-589CF3FD93A7}" dt="2023-01-26T00:13:01.660" v="1245" actId="1076"/>
          <ac:spMkLst>
            <pc:docMk/>
            <pc:sldMk cId="188499727" sldId="459"/>
            <ac:spMk id="22" creationId="{FAAF5C4E-533E-BDDD-F1BA-52ED5A423FE4}"/>
          </ac:spMkLst>
        </pc:spChg>
        <pc:picChg chg="add del mod">
          <ac:chgData name="Matthew Lancaster" userId="c6508ab9-36e5-4e0a-b485-d26d7a305679" providerId="ADAL" clId="{0A203074-1E78-4EA9-B3E3-589CF3FD93A7}" dt="2023-01-25T23:43:44.463" v="1136" actId="478"/>
          <ac:picMkLst>
            <pc:docMk/>
            <pc:sldMk cId="188499727" sldId="459"/>
            <ac:picMk id="25" creationId="{3F2493DF-51E3-5640-0FAB-507E1C5A7D52}"/>
          </ac:picMkLst>
        </pc:picChg>
        <pc:picChg chg="add mod">
          <ac:chgData name="Matthew Lancaster" userId="c6508ab9-36e5-4e0a-b485-d26d7a305679" providerId="ADAL" clId="{0A203074-1E78-4EA9-B3E3-589CF3FD93A7}" dt="2023-01-26T00:12:39.976" v="1242" actId="1076"/>
          <ac:picMkLst>
            <pc:docMk/>
            <pc:sldMk cId="188499727" sldId="459"/>
            <ac:picMk id="27" creationId="{111C4690-46E5-A9DE-812A-17E540C3FCE1}"/>
          </ac:picMkLst>
        </pc:picChg>
      </pc:sldChg>
      <pc:sldChg chg="addSp delSp modSp add mod ord delAnim modAnim">
        <pc:chgData name="Matthew Lancaster" userId="c6508ab9-36e5-4e0a-b485-d26d7a305679" providerId="ADAL" clId="{0A203074-1E78-4EA9-B3E3-589CF3FD93A7}" dt="2023-01-26T03:41:54.500" v="1287"/>
        <pc:sldMkLst>
          <pc:docMk/>
          <pc:sldMk cId="2112478609" sldId="460"/>
        </pc:sldMkLst>
        <pc:spChg chg="del">
          <ac:chgData name="Matthew Lancaster" userId="c6508ab9-36e5-4e0a-b485-d26d7a305679" providerId="ADAL" clId="{0A203074-1E78-4EA9-B3E3-589CF3FD93A7}" dt="2023-01-26T00:18:51.053" v="1248" actId="478"/>
          <ac:spMkLst>
            <pc:docMk/>
            <pc:sldMk cId="2112478609" sldId="460"/>
            <ac:spMk id="2" creationId="{FAAF5C4E-533E-BDDD-F1BA-52ED5A423FE4}"/>
          </ac:spMkLst>
        </pc:spChg>
        <pc:picChg chg="add mod">
          <ac:chgData name="Matthew Lancaster" userId="c6508ab9-36e5-4e0a-b485-d26d7a305679" providerId="ADAL" clId="{0A203074-1E78-4EA9-B3E3-589CF3FD93A7}" dt="2023-01-26T00:20:54.302" v="1263" actId="1076"/>
          <ac:picMkLst>
            <pc:docMk/>
            <pc:sldMk cId="2112478609" sldId="460"/>
            <ac:picMk id="20" creationId="{2F196607-643F-75BA-8896-BC05CC749FAD}"/>
          </ac:picMkLst>
        </pc:picChg>
      </pc:sldChg>
      <pc:sldChg chg="add modAnim">
        <pc:chgData name="Matthew Lancaster" userId="c6508ab9-36e5-4e0a-b485-d26d7a305679" providerId="ADAL" clId="{0A203074-1E78-4EA9-B3E3-589CF3FD93A7}" dt="2023-01-26T03:39:23.727" v="1283"/>
        <pc:sldMkLst>
          <pc:docMk/>
          <pc:sldMk cId="2538522358" sldId="462"/>
        </pc:sldMkLst>
      </pc:sldChg>
    </pc:docChg>
  </pc:docChgLst>
  <pc:docChgLst>
    <pc:chgData name="Dylan Ma" userId="S::dm19i@fsu.edu::d19f606a-f869-495f-a967-091fe7c6f588" providerId="AD" clId="Web-{1E5A9B45-40FF-4139-B65A-D2DA9C451BE0}"/>
    <pc:docChg chg="modSld sldOrd">
      <pc:chgData name="Dylan Ma" userId="S::dm19i@fsu.edu::d19f606a-f869-495f-a967-091fe7c6f588" providerId="AD" clId="Web-{1E5A9B45-40FF-4139-B65A-D2DA9C451BE0}" dt="2022-10-31T16:54:58.781" v="5"/>
      <pc:docMkLst>
        <pc:docMk/>
      </pc:docMkLst>
      <pc:sldChg chg="modSp">
        <pc:chgData name="Dylan Ma" userId="S::dm19i@fsu.edu::d19f606a-f869-495f-a967-091fe7c6f588" providerId="AD" clId="Web-{1E5A9B45-40FF-4139-B65A-D2DA9C451BE0}" dt="2022-10-31T16:53:06.434" v="0" actId="14100"/>
        <pc:sldMkLst>
          <pc:docMk/>
          <pc:sldMk cId="1972839122" sldId="260"/>
        </pc:sldMkLst>
        <pc:spChg chg="mod">
          <ac:chgData name="Dylan Ma" userId="S::dm19i@fsu.edu::d19f606a-f869-495f-a967-091fe7c6f588" providerId="AD" clId="Web-{1E5A9B45-40FF-4139-B65A-D2DA9C451BE0}" dt="2022-10-31T16:53:06.434" v="0" actId="14100"/>
          <ac:spMkLst>
            <pc:docMk/>
            <pc:sldMk cId="1972839122" sldId="260"/>
            <ac:spMk id="10" creationId="{7F6188C1-FFE7-B131-6F5C-6C0A6EF3C384}"/>
          </ac:spMkLst>
        </pc:spChg>
      </pc:sldChg>
      <pc:sldChg chg="ord">
        <pc:chgData name="Dylan Ma" userId="S::dm19i@fsu.edu::d19f606a-f869-495f-a967-091fe7c6f588" providerId="AD" clId="Web-{1E5A9B45-40FF-4139-B65A-D2DA9C451BE0}" dt="2022-10-31T16:54:40.312" v="2"/>
        <pc:sldMkLst>
          <pc:docMk/>
          <pc:sldMk cId="358661293" sldId="270"/>
        </pc:sldMkLst>
      </pc:sldChg>
      <pc:sldChg chg="ord">
        <pc:chgData name="Dylan Ma" userId="S::dm19i@fsu.edu::d19f606a-f869-495f-a967-091fe7c6f588" providerId="AD" clId="Web-{1E5A9B45-40FF-4139-B65A-D2DA9C451BE0}" dt="2022-10-31T16:54:40.312" v="4"/>
        <pc:sldMkLst>
          <pc:docMk/>
          <pc:sldMk cId="1951717614" sldId="292"/>
        </pc:sldMkLst>
      </pc:sldChg>
      <pc:sldChg chg="ord">
        <pc:chgData name="Dylan Ma" userId="S::dm19i@fsu.edu::d19f606a-f869-495f-a967-091fe7c6f588" providerId="AD" clId="Web-{1E5A9B45-40FF-4139-B65A-D2DA9C451BE0}" dt="2022-10-31T16:54:40.312" v="3"/>
        <pc:sldMkLst>
          <pc:docMk/>
          <pc:sldMk cId="1939762520" sldId="293"/>
        </pc:sldMkLst>
      </pc:sldChg>
      <pc:sldChg chg="ord">
        <pc:chgData name="Dylan Ma" userId="S::dm19i@fsu.edu::d19f606a-f869-495f-a967-091fe7c6f588" providerId="AD" clId="Web-{1E5A9B45-40FF-4139-B65A-D2DA9C451BE0}" dt="2022-10-31T16:54:40.312" v="1"/>
        <pc:sldMkLst>
          <pc:docMk/>
          <pc:sldMk cId="2569823007" sldId="295"/>
        </pc:sldMkLst>
      </pc:sldChg>
      <pc:sldChg chg="ord">
        <pc:chgData name="Dylan Ma" userId="S::dm19i@fsu.edu::d19f606a-f869-495f-a967-091fe7c6f588" providerId="AD" clId="Web-{1E5A9B45-40FF-4139-B65A-D2DA9C451BE0}" dt="2022-10-31T16:54:58.781" v="5"/>
        <pc:sldMkLst>
          <pc:docMk/>
          <pc:sldMk cId="4091571569" sldId="308"/>
        </pc:sldMkLst>
      </pc:sldChg>
    </pc:docChg>
  </pc:docChgLst>
  <pc:docChgLst>
    <pc:chgData name="Dominic Bellocchio" userId="S::db20fn@fsu.edu::72897a1d-d36e-4955-ac8f-d5e02d6e2286" providerId="AD" clId="Web-{480F8FDB-FF8D-4A5A-8668-DE1766A468DE}"/>
    <pc:docChg chg="modSld sldOrd">
      <pc:chgData name="Dominic Bellocchio" userId="S::db20fn@fsu.edu::72897a1d-d36e-4955-ac8f-d5e02d6e2286" providerId="AD" clId="Web-{480F8FDB-FF8D-4A5A-8668-DE1766A468DE}" dt="2023-02-18T20:02:20.732" v="37"/>
      <pc:docMkLst>
        <pc:docMk/>
      </pc:docMkLst>
      <pc:sldChg chg="ord">
        <pc:chgData name="Dominic Bellocchio" userId="S::db20fn@fsu.edu::72897a1d-d36e-4955-ac8f-d5e02d6e2286" providerId="AD" clId="Web-{480F8FDB-FF8D-4A5A-8668-DE1766A468DE}" dt="2023-02-18T19:49:51.183" v="36"/>
        <pc:sldMkLst>
          <pc:docMk/>
          <pc:sldMk cId="2120360481" sldId="424"/>
        </pc:sldMkLst>
      </pc:sldChg>
      <pc:sldChg chg="ord">
        <pc:chgData name="Dominic Bellocchio" userId="S::db20fn@fsu.edu::72897a1d-d36e-4955-ac8f-d5e02d6e2286" providerId="AD" clId="Web-{480F8FDB-FF8D-4A5A-8668-DE1766A468DE}" dt="2023-02-18T19:48:11.974" v="28"/>
        <pc:sldMkLst>
          <pc:docMk/>
          <pc:sldMk cId="306152865" sldId="443"/>
        </pc:sldMkLst>
      </pc:sldChg>
      <pc:sldChg chg="ord">
        <pc:chgData name="Dominic Bellocchio" userId="S::db20fn@fsu.edu::72897a1d-d36e-4955-ac8f-d5e02d6e2286" providerId="AD" clId="Web-{480F8FDB-FF8D-4A5A-8668-DE1766A468DE}" dt="2023-02-18T19:48:54.399" v="34"/>
        <pc:sldMkLst>
          <pc:docMk/>
          <pc:sldMk cId="3152123291" sldId="450"/>
        </pc:sldMkLst>
      </pc:sldChg>
      <pc:sldChg chg="addSp delSp modSp">
        <pc:chgData name="Dominic Bellocchio" userId="S::db20fn@fsu.edu::72897a1d-d36e-4955-ac8f-d5e02d6e2286" providerId="AD" clId="Web-{480F8FDB-FF8D-4A5A-8668-DE1766A468DE}" dt="2023-02-18T20:02:20.732" v="37"/>
        <pc:sldMkLst>
          <pc:docMk/>
          <pc:sldMk cId="2422877087" sldId="466"/>
        </pc:sldMkLst>
        <pc:picChg chg="add del mod modCrop">
          <ac:chgData name="Dominic Bellocchio" userId="S::db20fn@fsu.edu::72897a1d-d36e-4955-ac8f-d5e02d6e2286" providerId="AD" clId="Web-{480F8FDB-FF8D-4A5A-8668-DE1766A468DE}" dt="2023-02-18T18:58:07.982" v="8"/>
          <ac:picMkLst>
            <pc:docMk/>
            <pc:sldMk cId="2422877087" sldId="466"/>
            <ac:picMk id="2" creationId="{E662518A-7E36-266C-A00F-092BF69D4FA0}"/>
          </ac:picMkLst>
        </pc:picChg>
        <pc:picChg chg="add del mod modCrop">
          <ac:chgData name="Dominic Bellocchio" userId="S::db20fn@fsu.edu::72897a1d-d36e-4955-ac8f-d5e02d6e2286" providerId="AD" clId="Web-{480F8FDB-FF8D-4A5A-8668-DE1766A468DE}" dt="2023-02-18T19:05:17.196" v="21"/>
          <ac:picMkLst>
            <pc:docMk/>
            <pc:sldMk cId="2422877087" sldId="466"/>
            <ac:picMk id="5" creationId="{05BEEA29-8B9B-ECC8-111D-5A07A8FDC6CE}"/>
          </ac:picMkLst>
        </pc:picChg>
        <pc:picChg chg="add mod">
          <ac:chgData name="Dominic Bellocchio" userId="S::db20fn@fsu.edu::72897a1d-d36e-4955-ac8f-d5e02d6e2286" providerId="AD" clId="Web-{480F8FDB-FF8D-4A5A-8668-DE1766A468DE}" dt="2023-02-18T20:02:20.732" v="37"/>
          <ac:picMkLst>
            <pc:docMk/>
            <pc:sldMk cId="2422877087" sldId="466"/>
            <ac:picMk id="8" creationId="{893ED6F9-07BD-0D54-216B-E3F56A6EB8FF}"/>
          </ac:picMkLst>
        </pc:picChg>
        <pc:picChg chg="del">
          <ac:chgData name="Dominic Bellocchio" userId="S::db20fn@fsu.edu::72897a1d-d36e-4955-ac8f-d5e02d6e2286" providerId="AD" clId="Web-{480F8FDB-FF8D-4A5A-8668-DE1766A468DE}" dt="2023-02-18T18:58:57.155" v="18"/>
          <ac:picMkLst>
            <pc:docMk/>
            <pc:sldMk cId="2422877087" sldId="466"/>
            <ac:picMk id="13" creationId="{761BE596-14EB-DBB7-DF37-AE9847E6690F}"/>
          </ac:picMkLst>
        </pc:picChg>
      </pc:sldChg>
      <pc:sldChg chg="ord">
        <pc:chgData name="Dominic Bellocchio" userId="S::db20fn@fsu.edu::72897a1d-d36e-4955-ac8f-d5e02d6e2286" providerId="AD" clId="Web-{480F8FDB-FF8D-4A5A-8668-DE1766A468DE}" dt="2023-02-18T19:47:30.816" v="25"/>
        <pc:sldMkLst>
          <pc:docMk/>
          <pc:sldMk cId="3020469812" sldId="467"/>
        </pc:sldMkLst>
      </pc:sldChg>
      <pc:sldChg chg="ord">
        <pc:chgData name="Dominic Bellocchio" userId="S::db20fn@fsu.edu::72897a1d-d36e-4955-ac8f-d5e02d6e2286" providerId="AD" clId="Web-{480F8FDB-FF8D-4A5A-8668-DE1766A468DE}" dt="2023-02-18T19:47:20.253" v="24"/>
        <pc:sldMkLst>
          <pc:docMk/>
          <pc:sldMk cId="979139680" sldId="485"/>
        </pc:sldMkLst>
      </pc:sldChg>
      <pc:sldChg chg="ord">
        <pc:chgData name="Dominic Bellocchio" userId="S::db20fn@fsu.edu::72897a1d-d36e-4955-ac8f-d5e02d6e2286" providerId="AD" clId="Web-{480F8FDB-FF8D-4A5A-8668-DE1766A468DE}" dt="2023-02-18T19:47:09.768" v="23"/>
        <pc:sldMkLst>
          <pc:docMk/>
          <pc:sldMk cId="2666565735" sldId="486"/>
        </pc:sldMkLst>
      </pc:sldChg>
      <pc:sldChg chg="ord">
        <pc:chgData name="Dominic Bellocchio" userId="S::db20fn@fsu.edu::72897a1d-d36e-4955-ac8f-d5e02d6e2286" providerId="AD" clId="Web-{480F8FDB-FF8D-4A5A-8668-DE1766A468DE}" dt="2023-02-18T19:47:49.114" v="27"/>
        <pc:sldMkLst>
          <pc:docMk/>
          <pc:sldMk cId="473310275" sldId="487"/>
        </pc:sldMkLst>
      </pc:sldChg>
      <pc:sldChg chg="ord">
        <pc:chgData name="Dominic Bellocchio" userId="S::db20fn@fsu.edu::72897a1d-d36e-4955-ac8f-d5e02d6e2286" providerId="AD" clId="Web-{480F8FDB-FF8D-4A5A-8668-DE1766A468DE}" dt="2023-02-18T19:47:39.504" v="26"/>
        <pc:sldMkLst>
          <pc:docMk/>
          <pc:sldMk cId="534711542" sldId="488"/>
        </pc:sldMkLst>
      </pc:sldChg>
    </pc:docChg>
  </pc:docChgLst>
  <pc:docChgLst>
    <pc:chgData name="Dominic Bellocchio" userId="72897a1d-d36e-4955-ac8f-d5e02d6e2286" providerId="ADAL" clId="{15FFB57C-DE6D-2B4D-99F4-DC517D90B883}"/>
    <pc:docChg chg="undo custSel modSld sldOrd">
      <pc:chgData name="Dominic Bellocchio" userId="72897a1d-d36e-4955-ac8f-d5e02d6e2286" providerId="ADAL" clId="{15FFB57C-DE6D-2B4D-99F4-DC517D90B883}" dt="2022-10-10T17:44:44.684" v="277"/>
      <pc:docMkLst>
        <pc:docMk/>
      </pc:docMkLst>
      <pc:sldChg chg="ord">
        <pc:chgData name="Dominic Bellocchio" userId="72897a1d-d36e-4955-ac8f-d5e02d6e2286" providerId="ADAL" clId="{15FFB57C-DE6D-2B4D-99F4-DC517D90B883}" dt="2022-10-10T15:10:31.857" v="179" actId="20578"/>
        <pc:sldMkLst>
          <pc:docMk/>
          <pc:sldMk cId="2766291481" sldId="265"/>
        </pc:sldMkLst>
      </pc:sldChg>
      <pc:sldChg chg="addSp delSp modSp mod">
        <pc:chgData name="Dominic Bellocchio" userId="72897a1d-d36e-4955-ac8f-d5e02d6e2286" providerId="ADAL" clId="{15FFB57C-DE6D-2B4D-99F4-DC517D90B883}" dt="2022-10-10T16:23:15.494" v="256"/>
        <pc:sldMkLst>
          <pc:docMk/>
          <pc:sldMk cId="2537063674" sldId="269"/>
        </pc:sldMkLst>
        <pc:spChg chg="add del mod">
          <ac:chgData name="Dominic Bellocchio" userId="72897a1d-d36e-4955-ac8f-d5e02d6e2286" providerId="ADAL" clId="{15FFB57C-DE6D-2B4D-99F4-DC517D90B883}" dt="2022-10-10T16:22:57.495" v="253" actId="21"/>
          <ac:spMkLst>
            <pc:docMk/>
            <pc:sldMk cId="2537063674" sldId="269"/>
            <ac:spMk id="2" creationId="{6B24EFE5-2D76-9F56-9536-E7AC11B7872B}"/>
          </ac:spMkLst>
        </pc:spChg>
        <pc:spChg chg="add del mod">
          <ac:chgData name="Dominic Bellocchio" userId="72897a1d-d36e-4955-ac8f-d5e02d6e2286" providerId="ADAL" clId="{15FFB57C-DE6D-2B4D-99F4-DC517D90B883}" dt="2022-10-10T16:23:15.494" v="256"/>
          <ac:spMkLst>
            <pc:docMk/>
            <pc:sldMk cId="2537063674" sldId="269"/>
            <ac:spMk id="8" creationId="{FA4AE875-7419-8EE7-8DD2-5E51A7091090}"/>
          </ac:spMkLst>
        </pc:spChg>
        <pc:spChg chg="mod">
          <ac:chgData name="Dominic Bellocchio" userId="72897a1d-d36e-4955-ac8f-d5e02d6e2286" providerId="ADAL" clId="{15FFB57C-DE6D-2B4D-99F4-DC517D90B883}" dt="2022-10-10T16:22:38.410" v="231" actId="20577"/>
          <ac:spMkLst>
            <pc:docMk/>
            <pc:sldMk cId="2537063674" sldId="269"/>
            <ac:spMk id="14" creationId="{EE354C64-4798-4319-AC29-2C4B5A68CE72}"/>
          </ac:spMkLst>
        </pc:spChg>
      </pc:sldChg>
      <pc:sldChg chg="modSp mod">
        <pc:chgData name="Dominic Bellocchio" userId="72897a1d-d36e-4955-ac8f-d5e02d6e2286" providerId="ADAL" clId="{15FFB57C-DE6D-2B4D-99F4-DC517D90B883}" dt="2022-10-10T16:15:13.951" v="188" actId="554"/>
        <pc:sldMkLst>
          <pc:docMk/>
          <pc:sldMk cId="358661293" sldId="270"/>
        </pc:sldMkLst>
        <pc:picChg chg="mod">
          <ac:chgData name="Dominic Bellocchio" userId="72897a1d-d36e-4955-ac8f-d5e02d6e2286" providerId="ADAL" clId="{15FFB57C-DE6D-2B4D-99F4-DC517D90B883}" dt="2022-10-10T16:15:13.951" v="188" actId="554"/>
          <ac:picMkLst>
            <pc:docMk/>
            <pc:sldMk cId="358661293" sldId="270"/>
            <ac:picMk id="9" creationId="{4617CA06-C922-4208-9FFC-64455AF3FD15}"/>
          </ac:picMkLst>
        </pc:picChg>
      </pc:sldChg>
      <pc:sldChg chg="addSp delSp modSp mod modTransition delAnim modAnim">
        <pc:chgData name="Dominic Bellocchio" userId="72897a1d-d36e-4955-ac8f-d5e02d6e2286" providerId="ADAL" clId="{15FFB57C-DE6D-2B4D-99F4-DC517D90B883}" dt="2022-10-10T17:43:45.031" v="260"/>
        <pc:sldMkLst>
          <pc:docMk/>
          <pc:sldMk cId="2617518408" sldId="281"/>
        </pc:sldMkLst>
        <pc:spChg chg="add mod">
          <ac:chgData name="Dominic Bellocchio" userId="72897a1d-d36e-4955-ac8f-d5e02d6e2286" providerId="ADAL" clId="{15FFB57C-DE6D-2B4D-99F4-DC517D90B883}" dt="2022-10-09T22:10:26.758" v="107" actId="14100"/>
          <ac:spMkLst>
            <pc:docMk/>
            <pc:sldMk cId="2617518408" sldId="281"/>
            <ac:spMk id="10" creationId="{9344BFAE-F366-108C-DC1E-49251A734A72}"/>
          </ac:spMkLst>
        </pc:spChg>
        <pc:spChg chg="mod">
          <ac:chgData name="Dominic Bellocchio" userId="72897a1d-d36e-4955-ac8f-d5e02d6e2286" providerId="ADAL" clId="{15FFB57C-DE6D-2B4D-99F4-DC517D90B883}" dt="2022-10-09T22:15:10.947" v="108"/>
          <ac:spMkLst>
            <pc:docMk/>
            <pc:sldMk cId="2617518408" sldId="281"/>
            <ac:spMk id="25" creationId="{684B4A84-3BE9-2523-2C36-557DA72BD209}"/>
          </ac:spMkLst>
        </pc:spChg>
        <pc:spChg chg="mod">
          <ac:chgData name="Dominic Bellocchio" userId="72897a1d-d36e-4955-ac8f-d5e02d6e2286" providerId="ADAL" clId="{15FFB57C-DE6D-2B4D-99F4-DC517D90B883}" dt="2022-10-09T22:15:10.947" v="108"/>
          <ac:spMkLst>
            <pc:docMk/>
            <pc:sldMk cId="2617518408" sldId="281"/>
            <ac:spMk id="27" creationId="{CDD4C40F-6234-6C5D-56AD-76353EDF40AF}"/>
          </ac:spMkLst>
        </pc:spChg>
        <pc:spChg chg="mod">
          <ac:chgData name="Dominic Bellocchio" userId="72897a1d-d36e-4955-ac8f-d5e02d6e2286" providerId="ADAL" clId="{15FFB57C-DE6D-2B4D-99F4-DC517D90B883}" dt="2022-10-09T22:15:10.947" v="108"/>
          <ac:spMkLst>
            <pc:docMk/>
            <pc:sldMk cId="2617518408" sldId="281"/>
            <ac:spMk id="28" creationId="{0B959794-8839-C77A-7497-20CC3055A851}"/>
          </ac:spMkLst>
        </pc:spChg>
        <pc:spChg chg="mod">
          <ac:chgData name="Dominic Bellocchio" userId="72897a1d-d36e-4955-ac8f-d5e02d6e2286" providerId="ADAL" clId="{15FFB57C-DE6D-2B4D-99F4-DC517D90B883}" dt="2022-10-09T22:15:10.947" v="108"/>
          <ac:spMkLst>
            <pc:docMk/>
            <pc:sldMk cId="2617518408" sldId="281"/>
            <ac:spMk id="29" creationId="{AA580807-6148-F64C-BE87-840A61F5D662}"/>
          </ac:spMkLst>
        </pc:spChg>
        <pc:spChg chg="mod">
          <ac:chgData name="Dominic Bellocchio" userId="72897a1d-d36e-4955-ac8f-d5e02d6e2286" providerId="ADAL" clId="{15FFB57C-DE6D-2B4D-99F4-DC517D90B883}" dt="2022-10-09T22:15:10.947" v="108"/>
          <ac:spMkLst>
            <pc:docMk/>
            <pc:sldMk cId="2617518408" sldId="281"/>
            <ac:spMk id="30" creationId="{F58D6497-908C-69AB-47C0-F9331BA575CD}"/>
          </ac:spMkLst>
        </pc:spChg>
        <pc:spChg chg="mod">
          <ac:chgData name="Dominic Bellocchio" userId="72897a1d-d36e-4955-ac8f-d5e02d6e2286" providerId="ADAL" clId="{15FFB57C-DE6D-2B4D-99F4-DC517D90B883}" dt="2022-10-09T22:15:10.947" v="108"/>
          <ac:spMkLst>
            <pc:docMk/>
            <pc:sldMk cId="2617518408" sldId="281"/>
            <ac:spMk id="31" creationId="{0919B611-F5F9-C069-F878-9CF90C5695B1}"/>
          </ac:spMkLst>
        </pc:spChg>
        <pc:spChg chg="mod">
          <ac:chgData name="Dominic Bellocchio" userId="72897a1d-d36e-4955-ac8f-d5e02d6e2286" providerId="ADAL" clId="{15FFB57C-DE6D-2B4D-99F4-DC517D90B883}" dt="2022-10-09T22:15:10.947" v="108"/>
          <ac:spMkLst>
            <pc:docMk/>
            <pc:sldMk cId="2617518408" sldId="281"/>
            <ac:spMk id="32" creationId="{797FC90B-243E-7A9E-A1FB-8DABD10F05D4}"/>
          </ac:spMkLst>
        </pc:spChg>
        <pc:spChg chg="mod">
          <ac:chgData name="Dominic Bellocchio" userId="72897a1d-d36e-4955-ac8f-d5e02d6e2286" providerId="ADAL" clId="{15FFB57C-DE6D-2B4D-99F4-DC517D90B883}" dt="2022-10-09T22:15:10.947" v="108"/>
          <ac:spMkLst>
            <pc:docMk/>
            <pc:sldMk cId="2617518408" sldId="281"/>
            <ac:spMk id="33" creationId="{F18EF8A8-52B0-5D98-838C-D1707588B296}"/>
          </ac:spMkLst>
        </pc:spChg>
        <pc:spChg chg="add del mod">
          <ac:chgData name="Dominic Bellocchio" userId="72897a1d-d36e-4955-ac8f-d5e02d6e2286" providerId="ADAL" clId="{15FFB57C-DE6D-2B4D-99F4-DC517D90B883}" dt="2022-10-09T22:16:08.860" v="113" actId="21"/>
          <ac:spMkLst>
            <pc:docMk/>
            <pc:sldMk cId="2617518408" sldId="281"/>
            <ac:spMk id="34" creationId="{1F545372-9C67-FF24-780B-10AF0AD45FDE}"/>
          </ac:spMkLst>
        </pc:spChg>
        <pc:spChg chg="mod">
          <ac:chgData name="Dominic Bellocchio" userId="72897a1d-d36e-4955-ac8f-d5e02d6e2286" providerId="ADAL" clId="{15FFB57C-DE6D-2B4D-99F4-DC517D90B883}" dt="2022-10-09T22:15:10.947" v="108"/>
          <ac:spMkLst>
            <pc:docMk/>
            <pc:sldMk cId="2617518408" sldId="281"/>
            <ac:spMk id="35" creationId="{F5F30F3E-8970-8BAB-7E3E-18EE6D5F8F51}"/>
          </ac:spMkLst>
        </pc:spChg>
        <pc:spChg chg="mod">
          <ac:chgData name="Dominic Bellocchio" userId="72897a1d-d36e-4955-ac8f-d5e02d6e2286" providerId="ADAL" clId="{15FFB57C-DE6D-2B4D-99F4-DC517D90B883}" dt="2022-10-09T22:15:10.947" v="108"/>
          <ac:spMkLst>
            <pc:docMk/>
            <pc:sldMk cId="2617518408" sldId="281"/>
            <ac:spMk id="36" creationId="{CB9E2DD5-9D69-0CB5-0869-2C0B4CBACD16}"/>
          </ac:spMkLst>
        </pc:spChg>
        <pc:grpChg chg="add del mod">
          <ac:chgData name="Dominic Bellocchio" userId="72897a1d-d36e-4955-ac8f-d5e02d6e2286" providerId="ADAL" clId="{15FFB57C-DE6D-2B4D-99F4-DC517D90B883}" dt="2022-10-09T22:16:12.812" v="114" actId="21"/>
          <ac:grpSpMkLst>
            <pc:docMk/>
            <pc:sldMk cId="2617518408" sldId="281"/>
            <ac:grpSpMk id="22" creationId="{CD551F4E-E19E-B630-BAEA-2EB47CC87143}"/>
          </ac:grpSpMkLst>
        </pc:grpChg>
        <pc:grpChg chg="mod">
          <ac:chgData name="Dominic Bellocchio" userId="72897a1d-d36e-4955-ac8f-d5e02d6e2286" providerId="ADAL" clId="{15FFB57C-DE6D-2B4D-99F4-DC517D90B883}" dt="2022-10-09T22:15:10.947" v="108"/>
          <ac:grpSpMkLst>
            <pc:docMk/>
            <pc:sldMk cId="2617518408" sldId="281"/>
            <ac:grpSpMk id="26" creationId="{1CEDE189-60C6-EBE5-8AEF-6B806A173EF2}"/>
          </ac:grpSpMkLst>
        </pc:grpChg>
        <pc:picChg chg="add mod">
          <ac:chgData name="Dominic Bellocchio" userId="72897a1d-d36e-4955-ac8f-d5e02d6e2286" providerId="ADAL" clId="{15FFB57C-DE6D-2B4D-99F4-DC517D90B883}" dt="2022-10-09T22:16:20.779" v="117" actId="1076"/>
          <ac:picMkLst>
            <pc:docMk/>
            <pc:sldMk cId="2617518408" sldId="281"/>
            <ac:picMk id="38" creationId="{B0F011F0-6B0E-31BC-7DEE-C5A240591EC6}"/>
          </ac:picMkLst>
        </pc:picChg>
      </pc:sldChg>
      <pc:sldChg chg="modTransition modAnim">
        <pc:chgData name="Dominic Bellocchio" userId="72897a1d-d36e-4955-ac8f-d5e02d6e2286" providerId="ADAL" clId="{15FFB57C-DE6D-2B4D-99F4-DC517D90B883}" dt="2022-10-10T17:44:44.684" v="277"/>
        <pc:sldMkLst>
          <pc:docMk/>
          <pc:sldMk cId="563724442" sldId="291"/>
        </pc:sldMkLst>
      </pc:sldChg>
      <pc:sldChg chg="modSp mod">
        <pc:chgData name="Dominic Bellocchio" userId="72897a1d-d36e-4955-ac8f-d5e02d6e2286" providerId="ADAL" clId="{15FFB57C-DE6D-2B4D-99F4-DC517D90B883}" dt="2022-10-10T16:18:20.169" v="198" actId="554"/>
        <pc:sldMkLst>
          <pc:docMk/>
          <pc:sldMk cId="1951717614" sldId="292"/>
        </pc:sldMkLst>
        <pc:picChg chg="mod">
          <ac:chgData name="Dominic Bellocchio" userId="72897a1d-d36e-4955-ac8f-d5e02d6e2286" providerId="ADAL" clId="{15FFB57C-DE6D-2B4D-99F4-DC517D90B883}" dt="2022-10-10T16:18:20.169" v="198" actId="554"/>
          <ac:picMkLst>
            <pc:docMk/>
            <pc:sldMk cId="1951717614" sldId="292"/>
            <ac:picMk id="11" creationId="{B9FA9405-D660-4E1A-B9D5-B2387A35B955}"/>
          </ac:picMkLst>
        </pc:picChg>
      </pc:sldChg>
      <pc:sldChg chg="modSp mod">
        <pc:chgData name="Dominic Bellocchio" userId="72897a1d-d36e-4955-ac8f-d5e02d6e2286" providerId="ADAL" clId="{15FFB57C-DE6D-2B4D-99F4-DC517D90B883}" dt="2022-10-10T16:19:41.288" v="211" actId="14100"/>
        <pc:sldMkLst>
          <pc:docMk/>
          <pc:sldMk cId="1939762520" sldId="293"/>
        </pc:sldMkLst>
        <pc:picChg chg="mod">
          <ac:chgData name="Dominic Bellocchio" userId="72897a1d-d36e-4955-ac8f-d5e02d6e2286" providerId="ADAL" clId="{15FFB57C-DE6D-2B4D-99F4-DC517D90B883}" dt="2022-10-10T16:19:41.288" v="211" actId="14100"/>
          <ac:picMkLst>
            <pc:docMk/>
            <pc:sldMk cId="1939762520" sldId="293"/>
            <ac:picMk id="14" creationId="{3CA1172B-52FA-4148-A372-CB9DD87D47FB}"/>
          </ac:picMkLst>
        </pc:picChg>
      </pc:sldChg>
      <pc:sldChg chg="modSp mod">
        <pc:chgData name="Dominic Bellocchio" userId="72897a1d-d36e-4955-ac8f-d5e02d6e2286" providerId="ADAL" clId="{15FFB57C-DE6D-2B4D-99F4-DC517D90B883}" dt="2022-10-10T16:20:18.004" v="216" actId="554"/>
        <pc:sldMkLst>
          <pc:docMk/>
          <pc:sldMk cId="2569823007" sldId="295"/>
        </pc:sldMkLst>
        <pc:picChg chg="mod">
          <ac:chgData name="Dominic Bellocchio" userId="72897a1d-d36e-4955-ac8f-d5e02d6e2286" providerId="ADAL" clId="{15FFB57C-DE6D-2B4D-99F4-DC517D90B883}" dt="2022-10-10T16:20:18.004" v="216" actId="554"/>
          <ac:picMkLst>
            <pc:docMk/>
            <pc:sldMk cId="2569823007" sldId="295"/>
            <ac:picMk id="12" creationId="{1F2F4A25-7C03-4B68-878E-3727EB3225D2}"/>
          </ac:picMkLst>
        </pc:picChg>
      </pc:sldChg>
      <pc:sldChg chg="modSp mod">
        <pc:chgData name="Dominic Bellocchio" userId="72897a1d-d36e-4955-ac8f-d5e02d6e2286" providerId="ADAL" clId="{15FFB57C-DE6D-2B4D-99F4-DC517D90B883}" dt="2022-10-10T16:21:02.934" v="224" actId="14100"/>
        <pc:sldMkLst>
          <pc:docMk/>
          <pc:sldMk cId="4091571569" sldId="308"/>
        </pc:sldMkLst>
        <pc:picChg chg="mod">
          <ac:chgData name="Dominic Bellocchio" userId="72897a1d-d36e-4955-ac8f-d5e02d6e2286" providerId="ADAL" clId="{15FFB57C-DE6D-2B4D-99F4-DC517D90B883}" dt="2022-10-10T16:21:02.934" v="224" actId="14100"/>
          <ac:picMkLst>
            <pc:docMk/>
            <pc:sldMk cId="4091571569" sldId="308"/>
            <ac:picMk id="9" creationId="{F96AC1EB-A9D6-442D-8666-07B3A6AB1F3A}"/>
          </ac:picMkLst>
        </pc:picChg>
      </pc:sldChg>
    </pc:docChg>
  </pc:docChgLst>
  <pc:docChgLst>
    <pc:chgData name="Dominic Bellocchio" userId="S::db20fn@fsu.edu::72897a1d-d36e-4955-ac8f-d5e02d6e2286" providerId="AD" clId="Web-{D1D17732-FD70-46C5-8EF0-C9FEC1B63B49}"/>
    <pc:docChg chg="addSld delSld modSld sldOrd">
      <pc:chgData name="Dominic Bellocchio" userId="S::db20fn@fsu.edu::72897a1d-d36e-4955-ac8f-d5e02d6e2286" providerId="AD" clId="Web-{D1D17732-FD70-46C5-8EF0-C9FEC1B63B49}" dt="2023-02-16T22:17:57.256" v="955" actId="20577"/>
      <pc:docMkLst>
        <pc:docMk/>
      </pc:docMkLst>
      <pc:sldChg chg="modSp">
        <pc:chgData name="Dominic Bellocchio" userId="S::db20fn@fsu.edu::72897a1d-d36e-4955-ac8f-d5e02d6e2286" providerId="AD" clId="Web-{D1D17732-FD70-46C5-8EF0-C9FEC1B63B49}" dt="2023-02-16T19:03:15.904" v="1" actId="20577"/>
        <pc:sldMkLst>
          <pc:docMk/>
          <pc:sldMk cId="109857222" sldId="256"/>
        </pc:sldMkLst>
        <pc:spChg chg="mod">
          <ac:chgData name="Dominic Bellocchio" userId="S::db20fn@fsu.edu::72897a1d-d36e-4955-ac8f-d5e02d6e2286" providerId="AD" clId="Web-{D1D17732-FD70-46C5-8EF0-C9FEC1B63B49}" dt="2023-02-16T19:03:15.904" v="1" actId="20577"/>
          <ac:spMkLst>
            <pc:docMk/>
            <pc:sldMk cId="109857222" sldId="256"/>
            <ac:spMk id="5" creationId="{5AF469CA-C14D-647D-D63E-05CE1BEA8729}"/>
          </ac:spMkLst>
        </pc:spChg>
      </pc:sldChg>
      <pc:sldChg chg="modSp">
        <pc:chgData name="Dominic Bellocchio" userId="S::db20fn@fsu.edu::72897a1d-d36e-4955-ac8f-d5e02d6e2286" providerId="AD" clId="Web-{D1D17732-FD70-46C5-8EF0-C9FEC1B63B49}" dt="2023-02-16T19:03:30.873" v="9" actId="20577"/>
        <pc:sldMkLst>
          <pc:docMk/>
          <pc:sldMk cId="2319345432" sldId="258"/>
        </pc:sldMkLst>
        <pc:spChg chg="mod">
          <ac:chgData name="Dominic Bellocchio" userId="S::db20fn@fsu.edu::72897a1d-d36e-4955-ac8f-d5e02d6e2286" providerId="AD" clId="Web-{D1D17732-FD70-46C5-8EF0-C9FEC1B63B49}" dt="2023-02-16T19:03:30.873" v="9" actId="20577"/>
          <ac:spMkLst>
            <pc:docMk/>
            <pc:sldMk cId="2319345432" sldId="258"/>
            <ac:spMk id="15" creationId="{8E9468DB-5FAF-4B88-BA36-BBA617C409C4}"/>
          </ac:spMkLst>
        </pc:spChg>
      </pc:sldChg>
      <pc:sldChg chg="addSp delSp modSp">
        <pc:chgData name="Dominic Bellocchio" userId="S::db20fn@fsu.edu::72897a1d-d36e-4955-ac8f-d5e02d6e2286" providerId="AD" clId="Web-{D1D17732-FD70-46C5-8EF0-C9FEC1B63B49}" dt="2023-02-16T19:09:51.120" v="44" actId="20577"/>
        <pc:sldMkLst>
          <pc:docMk/>
          <pc:sldMk cId="1972839122" sldId="260"/>
        </pc:sldMkLst>
        <pc:spChg chg="add del mod">
          <ac:chgData name="Dominic Bellocchio" userId="S::db20fn@fsu.edu::72897a1d-d36e-4955-ac8f-d5e02d6e2286" providerId="AD" clId="Web-{D1D17732-FD70-46C5-8EF0-C9FEC1B63B49}" dt="2023-02-16T19:08:34.805" v="34"/>
          <ac:spMkLst>
            <pc:docMk/>
            <pc:sldMk cId="1972839122" sldId="260"/>
            <ac:spMk id="2" creationId="{E01B6402-B287-F6A9-67B0-42D0D52B8AC9}"/>
          </ac:spMkLst>
        </pc:spChg>
        <pc:spChg chg="add del mod">
          <ac:chgData name="Dominic Bellocchio" userId="S::db20fn@fsu.edu::72897a1d-d36e-4955-ac8f-d5e02d6e2286" providerId="AD" clId="Web-{D1D17732-FD70-46C5-8EF0-C9FEC1B63B49}" dt="2023-02-16T19:08:31.773" v="32"/>
          <ac:spMkLst>
            <pc:docMk/>
            <pc:sldMk cId="1972839122" sldId="260"/>
            <ac:spMk id="5" creationId="{31094274-8670-891F-6C8D-94F344794B93}"/>
          </ac:spMkLst>
        </pc:spChg>
        <pc:spChg chg="add del mod">
          <ac:chgData name="Dominic Bellocchio" userId="S::db20fn@fsu.edu::72897a1d-d36e-4955-ac8f-d5e02d6e2286" providerId="AD" clId="Web-{D1D17732-FD70-46C5-8EF0-C9FEC1B63B49}" dt="2023-02-16T19:09:21.806" v="39"/>
          <ac:spMkLst>
            <pc:docMk/>
            <pc:sldMk cId="1972839122" sldId="260"/>
            <ac:spMk id="8" creationId="{F03602C6-0025-2BDB-785D-1F133BD6DCAB}"/>
          </ac:spMkLst>
        </pc:spChg>
        <pc:spChg chg="add del mod">
          <ac:chgData name="Dominic Bellocchio" userId="S::db20fn@fsu.edu::72897a1d-d36e-4955-ac8f-d5e02d6e2286" providerId="AD" clId="Web-{D1D17732-FD70-46C5-8EF0-C9FEC1B63B49}" dt="2023-02-16T19:09:51.120" v="44" actId="20577"/>
          <ac:spMkLst>
            <pc:docMk/>
            <pc:sldMk cId="1972839122" sldId="260"/>
            <ac:spMk id="12" creationId="{C7B43AA6-B035-A55E-4A62-549AE65248C2}"/>
          </ac:spMkLst>
        </pc:spChg>
        <pc:spChg chg="del">
          <ac:chgData name="Dominic Bellocchio" userId="S::db20fn@fsu.edu::72897a1d-d36e-4955-ac8f-d5e02d6e2286" providerId="AD" clId="Web-{D1D17732-FD70-46C5-8EF0-C9FEC1B63B49}" dt="2023-02-16T19:05:50.971" v="16"/>
          <ac:spMkLst>
            <pc:docMk/>
            <pc:sldMk cId="1972839122" sldId="260"/>
            <ac:spMk id="15" creationId="{F0E199B7-03E4-278A-34FD-7A5F40B45F9F}"/>
          </ac:spMkLst>
        </pc:spChg>
        <pc:picChg chg="del">
          <ac:chgData name="Dominic Bellocchio" userId="S::db20fn@fsu.edu::72897a1d-d36e-4955-ac8f-d5e02d6e2286" providerId="AD" clId="Web-{D1D17732-FD70-46C5-8EF0-C9FEC1B63B49}" dt="2023-02-16T19:05:49.737" v="14"/>
          <ac:picMkLst>
            <pc:docMk/>
            <pc:sldMk cId="1972839122" sldId="260"/>
            <ac:picMk id="4" creationId="{A5A750CF-5FEA-B182-28EE-111C1FB00DE3}"/>
          </ac:picMkLst>
        </pc:picChg>
        <pc:picChg chg="del">
          <ac:chgData name="Dominic Bellocchio" userId="S::db20fn@fsu.edu::72897a1d-d36e-4955-ac8f-d5e02d6e2286" providerId="AD" clId="Web-{D1D17732-FD70-46C5-8EF0-C9FEC1B63B49}" dt="2023-02-16T19:05:50.487" v="15"/>
          <ac:picMkLst>
            <pc:docMk/>
            <pc:sldMk cId="1972839122" sldId="260"/>
            <ac:picMk id="11" creationId="{BAD6A29E-61DD-0D58-BFB0-C9ADF3E6D1E9}"/>
          </ac:picMkLst>
        </pc:picChg>
      </pc:sldChg>
      <pc:sldChg chg="modSp">
        <pc:chgData name="Dominic Bellocchio" userId="S::db20fn@fsu.edu::72897a1d-d36e-4955-ac8f-d5e02d6e2286" providerId="AD" clId="Web-{D1D17732-FD70-46C5-8EF0-C9FEC1B63B49}" dt="2023-02-16T19:04:50.719" v="13" actId="20577"/>
        <pc:sldMkLst>
          <pc:docMk/>
          <pc:sldMk cId="1294489551" sldId="323"/>
        </pc:sldMkLst>
        <pc:spChg chg="mod">
          <ac:chgData name="Dominic Bellocchio" userId="S::db20fn@fsu.edu::72897a1d-d36e-4955-ac8f-d5e02d6e2286" providerId="AD" clId="Web-{D1D17732-FD70-46C5-8EF0-C9FEC1B63B49}" dt="2023-02-16T19:04:50.719" v="13" actId="20577"/>
          <ac:spMkLst>
            <pc:docMk/>
            <pc:sldMk cId="1294489551" sldId="323"/>
            <ac:spMk id="2" creationId="{8E739971-4871-A44E-F72C-DC2AF4CA3A4E}"/>
          </ac:spMkLst>
        </pc:spChg>
      </pc:sldChg>
      <pc:sldChg chg="mod modShow">
        <pc:chgData name="Dominic Bellocchio" userId="S::db20fn@fsu.edu::72897a1d-d36e-4955-ac8f-d5e02d6e2286" providerId="AD" clId="Web-{D1D17732-FD70-46C5-8EF0-C9FEC1B63B49}" dt="2023-02-16T21:37:08.416" v="706"/>
        <pc:sldMkLst>
          <pc:docMk/>
          <pc:sldMk cId="4080918381" sldId="368"/>
        </pc:sldMkLst>
      </pc:sldChg>
      <pc:sldChg chg="mod modShow">
        <pc:chgData name="Dominic Bellocchio" userId="S::db20fn@fsu.edu::72897a1d-d36e-4955-ac8f-d5e02d6e2286" providerId="AD" clId="Web-{D1D17732-FD70-46C5-8EF0-C9FEC1B63B49}" dt="2023-02-16T21:37:10.259" v="707"/>
        <pc:sldMkLst>
          <pc:docMk/>
          <pc:sldMk cId="2546901674" sldId="397"/>
        </pc:sldMkLst>
      </pc:sldChg>
      <pc:sldChg chg="mod modShow">
        <pc:chgData name="Dominic Bellocchio" userId="S::db20fn@fsu.edu::72897a1d-d36e-4955-ac8f-d5e02d6e2286" providerId="AD" clId="Web-{D1D17732-FD70-46C5-8EF0-C9FEC1B63B49}" dt="2023-02-16T21:37:13.697" v="708"/>
        <pc:sldMkLst>
          <pc:docMk/>
          <pc:sldMk cId="140391642" sldId="398"/>
        </pc:sldMkLst>
      </pc:sldChg>
      <pc:sldChg chg="mod modShow">
        <pc:chgData name="Dominic Bellocchio" userId="S::db20fn@fsu.edu::72897a1d-d36e-4955-ac8f-d5e02d6e2286" providerId="AD" clId="Web-{D1D17732-FD70-46C5-8EF0-C9FEC1B63B49}" dt="2023-02-16T21:37:16.072" v="709"/>
        <pc:sldMkLst>
          <pc:docMk/>
          <pc:sldMk cId="2959262700" sldId="399"/>
        </pc:sldMkLst>
      </pc:sldChg>
      <pc:sldChg chg="mod modShow">
        <pc:chgData name="Dominic Bellocchio" userId="S::db20fn@fsu.edu::72897a1d-d36e-4955-ac8f-d5e02d6e2286" providerId="AD" clId="Web-{D1D17732-FD70-46C5-8EF0-C9FEC1B63B49}" dt="2023-02-16T21:37:18.213" v="710"/>
        <pc:sldMkLst>
          <pc:docMk/>
          <pc:sldMk cId="3133597738" sldId="400"/>
        </pc:sldMkLst>
      </pc:sldChg>
      <pc:sldChg chg="modSp">
        <pc:chgData name="Dominic Bellocchio" userId="S::db20fn@fsu.edu::72897a1d-d36e-4955-ac8f-d5e02d6e2286" providerId="AD" clId="Web-{D1D17732-FD70-46C5-8EF0-C9FEC1B63B49}" dt="2023-02-16T21:51:51.771" v="714" actId="14100"/>
        <pc:sldMkLst>
          <pc:docMk/>
          <pc:sldMk cId="69931009" sldId="408"/>
        </pc:sldMkLst>
        <pc:picChg chg="mod">
          <ac:chgData name="Dominic Bellocchio" userId="S::db20fn@fsu.edu::72897a1d-d36e-4955-ac8f-d5e02d6e2286" providerId="AD" clId="Web-{D1D17732-FD70-46C5-8EF0-C9FEC1B63B49}" dt="2023-02-16T21:51:51.771" v="714" actId="14100"/>
          <ac:picMkLst>
            <pc:docMk/>
            <pc:sldMk cId="69931009" sldId="408"/>
            <ac:picMk id="9" creationId="{4617CA06-C922-4208-9FFC-64455AF3FD15}"/>
          </ac:picMkLst>
        </pc:picChg>
      </pc:sldChg>
      <pc:sldChg chg="modSp">
        <pc:chgData name="Dominic Bellocchio" userId="S::db20fn@fsu.edu::72897a1d-d36e-4955-ac8f-d5e02d6e2286" providerId="AD" clId="Web-{D1D17732-FD70-46C5-8EF0-C9FEC1B63B49}" dt="2023-02-16T21:52:25.303" v="715" actId="14100"/>
        <pc:sldMkLst>
          <pc:docMk/>
          <pc:sldMk cId="2384386398" sldId="414"/>
        </pc:sldMkLst>
        <pc:picChg chg="mod">
          <ac:chgData name="Dominic Bellocchio" userId="S::db20fn@fsu.edu::72897a1d-d36e-4955-ac8f-d5e02d6e2286" providerId="AD" clId="Web-{D1D17732-FD70-46C5-8EF0-C9FEC1B63B49}" dt="2023-02-16T21:52:25.303" v="715" actId="14100"/>
          <ac:picMkLst>
            <pc:docMk/>
            <pc:sldMk cId="2384386398" sldId="414"/>
            <ac:picMk id="3" creationId="{64A98893-964E-63EB-8616-A4EF7A4528F7}"/>
          </ac:picMkLst>
        </pc:picChg>
      </pc:sldChg>
      <pc:sldChg chg="addSp delSp modSp">
        <pc:chgData name="Dominic Bellocchio" userId="S::db20fn@fsu.edu::72897a1d-d36e-4955-ac8f-d5e02d6e2286" providerId="AD" clId="Web-{D1D17732-FD70-46C5-8EF0-C9FEC1B63B49}" dt="2023-02-16T19:18:22.042" v="118" actId="20577"/>
        <pc:sldMkLst>
          <pc:docMk/>
          <pc:sldMk cId="618563116" sldId="416"/>
        </pc:sldMkLst>
        <pc:spChg chg="mod">
          <ac:chgData name="Dominic Bellocchio" userId="S::db20fn@fsu.edu::72897a1d-d36e-4955-ac8f-d5e02d6e2286" providerId="AD" clId="Web-{D1D17732-FD70-46C5-8EF0-C9FEC1B63B49}" dt="2023-02-16T19:18:22.042" v="118" actId="20577"/>
          <ac:spMkLst>
            <pc:docMk/>
            <pc:sldMk cId="618563116" sldId="416"/>
            <ac:spMk id="4" creationId="{5B4B3908-A6B8-A4E7-CC59-C3D79A7190E6}"/>
          </ac:spMkLst>
        </pc:spChg>
        <pc:spChg chg="del">
          <ac:chgData name="Dominic Bellocchio" userId="S::db20fn@fsu.edu::72897a1d-d36e-4955-ac8f-d5e02d6e2286" providerId="AD" clId="Web-{D1D17732-FD70-46C5-8EF0-C9FEC1B63B49}" dt="2023-02-16T19:13:09.954" v="51"/>
          <ac:spMkLst>
            <pc:docMk/>
            <pc:sldMk cId="618563116" sldId="416"/>
            <ac:spMk id="36" creationId="{E444E259-65C2-47FA-8635-A5C3245E25AC}"/>
          </ac:spMkLst>
        </pc:spChg>
        <pc:spChg chg="del">
          <ac:chgData name="Dominic Bellocchio" userId="S::db20fn@fsu.edu::72897a1d-d36e-4955-ac8f-d5e02d6e2286" providerId="AD" clId="Web-{D1D17732-FD70-46C5-8EF0-C9FEC1B63B49}" dt="2023-02-16T19:13:12.736" v="52"/>
          <ac:spMkLst>
            <pc:docMk/>
            <pc:sldMk cId="618563116" sldId="416"/>
            <ac:spMk id="37" creationId="{825D00CC-48D6-41D0-A127-69019769D5CF}"/>
          </ac:spMkLst>
        </pc:spChg>
        <pc:picChg chg="mod">
          <ac:chgData name="Dominic Bellocchio" userId="S::db20fn@fsu.edu::72897a1d-d36e-4955-ac8f-d5e02d6e2286" providerId="AD" clId="Web-{D1D17732-FD70-46C5-8EF0-C9FEC1B63B49}" dt="2023-02-16T19:17:48.901" v="100" actId="1076"/>
          <ac:picMkLst>
            <pc:docMk/>
            <pc:sldMk cId="618563116" sldId="416"/>
            <ac:picMk id="2" creationId="{CEEA005F-1C64-E149-8585-6E2E0F155BAE}"/>
          </ac:picMkLst>
        </pc:picChg>
        <pc:picChg chg="mod">
          <ac:chgData name="Dominic Bellocchio" userId="S::db20fn@fsu.edu::72897a1d-d36e-4955-ac8f-d5e02d6e2286" providerId="AD" clId="Web-{D1D17732-FD70-46C5-8EF0-C9FEC1B63B49}" dt="2023-02-16T19:16:24.085" v="87" actId="1076"/>
          <ac:picMkLst>
            <pc:docMk/>
            <pc:sldMk cId="618563116" sldId="416"/>
            <ac:picMk id="5" creationId="{153C2FE0-C448-5C07-7074-4A07DA6F1444}"/>
          </ac:picMkLst>
        </pc:picChg>
        <pc:picChg chg="del">
          <ac:chgData name="Dominic Bellocchio" userId="S::db20fn@fsu.edu::72897a1d-d36e-4955-ac8f-d5e02d6e2286" providerId="AD" clId="Web-{D1D17732-FD70-46C5-8EF0-C9FEC1B63B49}" dt="2023-02-16T19:12:46.219" v="46"/>
          <ac:picMkLst>
            <pc:docMk/>
            <pc:sldMk cId="618563116" sldId="416"/>
            <ac:picMk id="8" creationId="{91416557-DAD5-2CDA-1A3E-910D675E7961}"/>
          </ac:picMkLst>
        </pc:picChg>
        <pc:picChg chg="add mod">
          <ac:chgData name="Dominic Bellocchio" userId="S::db20fn@fsu.edu::72897a1d-d36e-4955-ac8f-d5e02d6e2286" providerId="AD" clId="Web-{D1D17732-FD70-46C5-8EF0-C9FEC1B63B49}" dt="2023-02-16T19:17:51.854" v="101" actId="1076"/>
          <ac:picMkLst>
            <pc:docMk/>
            <pc:sldMk cId="618563116" sldId="416"/>
            <ac:picMk id="10" creationId="{DEE8AD64-4FD7-8EB5-D0AA-41F37D93DDDE}"/>
          </ac:picMkLst>
        </pc:picChg>
      </pc:sldChg>
      <pc:sldChg chg="delSp del">
        <pc:chgData name="Dominic Bellocchio" userId="S::db20fn@fsu.edu::72897a1d-d36e-4955-ac8f-d5e02d6e2286" providerId="AD" clId="Web-{D1D17732-FD70-46C5-8EF0-C9FEC1B63B49}" dt="2023-02-16T19:18:35.808" v="119"/>
        <pc:sldMkLst>
          <pc:docMk/>
          <pc:sldMk cId="3818323480" sldId="417"/>
        </pc:sldMkLst>
        <pc:picChg chg="del">
          <ac:chgData name="Dominic Bellocchio" userId="S::db20fn@fsu.edu::72897a1d-d36e-4955-ac8f-d5e02d6e2286" providerId="AD" clId="Web-{D1D17732-FD70-46C5-8EF0-C9FEC1B63B49}" dt="2023-02-16T19:12:51.313" v="48"/>
          <ac:picMkLst>
            <pc:docMk/>
            <pc:sldMk cId="3818323480" sldId="417"/>
            <ac:picMk id="8" creationId="{D47CA4F5-640D-DF33-F70F-D3A39ED772DC}"/>
          </ac:picMkLst>
        </pc:picChg>
        <pc:picChg chg="del">
          <ac:chgData name="Dominic Bellocchio" userId="S::db20fn@fsu.edu::72897a1d-d36e-4955-ac8f-d5e02d6e2286" providerId="AD" clId="Web-{D1D17732-FD70-46C5-8EF0-C9FEC1B63B49}" dt="2023-02-16T19:12:49.469" v="47"/>
          <ac:picMkLst>
            <pc:docMk/>
            <pc:sldMk cId="3818323480" sldId="417"/>
            <ac:picMk id="9" creationId="{3057B0FF-56C8-42E3-D271-26B741751C23}"/>
          </ac:picMkLst>
        </pc:picChg>
      </pc:sldChg>
      <pc:sldChg chg="addSp delSp modSp">
        <pc:chgData name="Dominic Bellocchio" userId="S::db20fn@fsu.edu::72897a1d-d36e-4955-ac8f-d5e02d6e2286" providerId="AD" clId="Web-{D1D17732-FD70-46C5-8EF0-C9FEC1B63B49}" dt="2023-02-16T21:58:52.112" v="788" actId="1076"/>
        <pc:sldMkLst>
          <pc:docMk/>
          <pc:sldMk cId="3606757814" sldId="418"/>
        </pc:sldMkLst>
        <pc:spChg chg="add del mod">
          <ac:chgData name="Dominic Bellocchio" userId="S::db20fn@fsu.edu::72897a1d-d36e-4955-ac8f-d5e02d6e2286" providerId="AD" clId="Web-{D1D17732-FD70-46C5-8EF0-C9FEC1B63B49}" dt="2023-02-16T21:58:29.424" v="783"/>
          <ac:spMkLst>
            <pc:docMk/>
            <pc:sldMk cId="3606757814" sldId="418"/>
            <ac:spMk id="9" creationId="{65A4E3C1-7404-D01D-BEC0-14C9D6769285}"/>
          </ac:spMkLst>
        </pc:spChg>
        <pc:spChg chg="add del mod">
          <ac:chgData name="Dominic Bellocchio" userId="S::db20fn@fsu.edu::72897a1d-d36e-4955-ac8f-d5e02d6e2286" providerId="AD" clId="Web-{D1D17732-FD70-46C5-8EF0-C9FEC1B63B49}" dt="2023-02-16T21:53:49.962" v="724"/>
          <ac:spMkLst>
            <pc:docMk/>
            <pc:sldMk cId="3606757814" sldId="418"/>
            <ac:spMk id="10" creationId="{99DAE67C-0EBE-BB58-4009-8879D239306B}"/>
          </ac:spMkLst>
        </pc:spChg>
        <pc:spChg chg="add del mod">
          <ac:chgData name="Dominic Bellocchio" userId="S::db20fn@fsu.edu::72897a1d-d36e-4955-ac8f-d5e02d6e2286" providerId="AD" clId="Web-{D1D17732-FD70-46C5-8EF0-C9FEC1B63B49}" dt="2023-02-16T21:58:32.455" v="784"/>
          <ac:spMkLst>
            <pc:docMk/>
            <pc:sldMk cId="3606757814" sldId="418"/>
            <ac:spMk id="11" creationId="{2468426C-D37C-04A5-D635-E6E82EF1572B}"/>
          </ac:spMkLst>
        </pc:spChg>
        <pc:spChg chg="add del mod">
          <ac:chgData name="Dominic Bellocchio" userId="S::db20fn@fsu.edu::72897a1d-d36e-4955-ac8f-d5e02d6e2286" providerId="AD" clId="Web-{D1D17732-FD70-46C5-8EF0-C9FEC1B63B49}" dt="2023-02-16T21:57:46.172" v="766"/>
          <ac:spMkLst>
            <pc:docMk/>
            <pc:sldMk cId="3606757814" sldId="418"/>
            <ac:spMk id="12" creationId="{D2FB4BD4-305F-236D-86FC-907F5E5867F4}"/>
          </ac:spMkLst>
        </pc:spChg>
        <pc:spChg chg="add del mod">
          <ac:chgData name="Dominic Bellocchio" userId="S::db20fn@fsu.edu::72897a1d-d36e-4955-ac8f-d5e02d6e2286" providerId="AD" clId="Web-{D1D17732-FD70-46C5-8EF0-C9FEC1B63B49}" dt="2023-02-16T21:57:34.172" v="763"/>
          <ac:spMkLst>
            <pc:docMk/>
            <pc:sldMk cId="3606757814" sldId="418"/>
            <ac:spMk id="14" creationId="{750A24CA-6404-FA7A-2464-E3F23BD529EB}"/>
          </ac:spMkLst>
        </pc:spChg>
        <pc:picChg chg="mod">
          <ac:chgData name="Dominic Bellocchio" userId="S::db20fn@fsu.edu::72897a1d-d36e-4955-ac8f-d5e02d6e2286" providerId="AD" clId="Web-{D1D17732-FD70-46C5-8EF0-C9FEC1B63B49}" dt="2023-02-16T21:58:51.987" v="785" actId="1076"/>
          <ac:picMkLst>
            <pc:docMk/>
            <pc:sldMk cId="3606757814" sldId="418"/>
            <ac:picMk id="2" creationId="{DA22DF46-90A8-3661-BC93-9F12265D12D2}"/>
          </ac:picMkLst>
        </pc:picChg>
        <pc:picChg chg="mod ord">
          <ac:chgData name="Dominic Bellocchio" userId="S::db20fn@fsu.edu::72897a1d-d36e-4955-ac8f-d5e02d6e2286" providerId="AD" clId="Web-{D1D17732-FD70-46C5-8EF0-C9FEC1B63B49}" dt="2023-02-16T21:58:52.081" v="787" actId="1076"/>
          <ac:picMkLst>
            <pc:docMk/>
            <pc:sldMk cId="3606757814" sldId="418"/>
            <ac:picMk id="5" creationId="{D1A6F303-B7DA-D02C-C70F-C9A74373C6A2}"/>
          </ac:picMkLst>
        </pc:picChg>
        <pc:picChg chg="mod">
          <ac:chgData name="Dominic Bellocchio" userId="S::db20fn@fsu.edu::72897a1d-d36e-4955-ac8f-d5e02d6e2286" providerId="AD" clId="Web-{D1D17732-FD70-46C5-8EF0-C9FEC1B63B49}" dt="2023-02-16T21:58:52.034" v="786" actId="1076"/>
          <ac:picMkLst>
            <pc:docMk/>
            <pc:sldMk cId="3606757814" sldId="418"/>
            <ac:picMk id="8" creationId="{CCD164B7-9286-B7E8-1EF3-9CABA97E335B}"/>
          </ac:picMkLst>
        </pc:picChg>
        <pc:picChg chg="mod ord">
          <ac:chgData name="Dominic Bellocchio" userId="S::db20fn@fsu.edu::72897a1d-d36e-4955-ac8f-d5e02d6e2286" providerId="AD" clId="Web-{D1D17732-FD70-46C5-8EF0-C9FEC1B63B49}" dt="2023-02-16T21:58:52.112" v="788" actId="1076"/>
          <ac:picMkLst>
            <pc:docMk/>
            <pc:sldMk cId="3606757814" sldId="418"/>
            <ac:picMk id="13" creationId="{761BE596-14EB-DBB7-DF37-AE9847E6690F}"/>
          </ac:picMkLst>
        </pc:picChg>
      </pc:sldChg>
      <pc:sldChg chg="modSp">
        <pc:chgData name="Dominic Bellocchio" userId="S::db20fn@fsu.edu::72897a1d-d36e-4955-ac8f-d5e02d6e2286" providerId="AD" clId="Web-{D1D17732-FD70-46C5-8EF0-C9FEC1B63B49}" dt="2023-02-16T19:52:00.326" v="599" actId="1076"/>
        <pc:sldMkLst>
          <pc:docMk/>
          <pc:sldMk cId="2120360481" sldId="424"/>
        </pc:sldMkLst>
        <pc:spChg chg="mod">
          <ac:chgData name="Dominic Bellocchio" userId="S::db20fn@fsu.edu::72897a1d-d36e-4955-ac8f-d5e02d6e2286" providerId="AD" clId="Web-{D1D17732-FD70-46C5-8EF0-C9FEC1B63B49}" dt="2023-02-16T19:52:00.326" v="599" actId="1076"/>
          <ac:spMkLst>
            <pc:docMk/>
            <pc:sldMk cId="2120360481" sldId="424"/>
            <ac:spMk id="9" creationId="{B101D985-8DD7-B8BF-8060-6C4214CC40D8}"/>
          </ac:spMkLst>
        </pc:spChg>
      </pc:sldChg>
      <pc:sldChg chg="mod ord modShow">
        <pc:chgData name="Dominic Bellocchio" userId="S::db20fn@fsu.edu::72897a1d-d36e-4955-ac8f-d5e02d6e2286" providerId="AD" clId="Web-{D1D17732-FD70-46C5-8EF0-C9FEC1B63B49}" dt="2023-02-16T21:46:10.651" v="713"/>
        <pc:sldMkLst>
          <pc:docMk/>
          <pc:sldMk cId="1714979027" sldId="429"/>
        </pc:sldMkLst>
      </pc:sldChg>
      <pc:sldChg chg="modSp">
        <pc:chgData name="Dominic Bellocchio" userId="S::db20fn@fsu.edu::72897a1d-d36e-4955-ac8f-d5e02d6e2286" providerId="AD" clId="Web-{D1D17732-FD70-46C5-8EF0-C9FEC1B63B49}" dt="2023-02-16T21:17:15.004" v="703"/>
        <pc:sldMkLst>
          <pc:docMk/>
          <pc:sldMk cId="3152123291" sldId="450"/>
        </pc:sldMkLst>
        <pc:spChg chg="mod">
          <ac:chgData name="Dominic Bellocchio" userId="S::db20fn@fsu.edu::72897a1d-d36e-4955-ac8f-d5e02d6e2286" providerId="AD" clId="Web-{D1D17732-FD70-46C5-8EF0-C9FEC1B63B49}" dt="2023-02-16T21:17:15.004" v="703"/>
          <ac:spMkLst>
            <pc:docMk/>
            <pc:sldMk cId="3152123291" sldId="450"/>
            <ac:spMk id="8" creationId="{371EBA25-3BED-CD73-BBAE-6C1BE8305D84}"/>
          </ac:spMkLst>
        </pc:spChg>
        <pc:spChg chg="mod">
          <ac:chgData name="Dominic Bellocchio" userId="S::db20fn@fsu.edu::72897a1d-d36e-4955-ac8f-d5e02d6e2286" providerId="AD" clId="Web-{D1D17732-FD70-46C5-8EF0-C9FEC1B63B49}" dt="2023-02-16T21:17:14.972" v="701"/>
          <ac:spMkLst>
            <pc:docMk/>
            <pc:sldMk cId="3152123291" sldId="450"/>
            <ac:spMk id="13" creationId="{8BF1A291-9C9E-8763-7CBC-CBEE6EFD6CE7}"/>
          </ac:spMkLst>
        </pc:spChg>
        <pc:spChg chg="mod">
          <ac:chgData name="Dominic Bellocchio" userId="S::db20fn@fsu.edu::72897a1d-d36e-4955-ac8f-d5e02d6e2286" providerId="AD" clId="Web-{D1D17732-FD70-46C5-8EF0-C9FEC1B63B49}" dt="2023-02-16T21:17:14.988" v="702"/>
          <ac:spMkLst>
            <pc:docMk/>
            <pc:sldMk cId="3152123291" sldId="450"/>
            <ac:spMk id="14" creationId="{8FCE1702-0BBC-6638-CAC6-88ECF519380B}"/>
          </ac:spMkLst>
        </pc:spChg>
      </pc:sldChg>
      <pc:sldChg chg="mod ord modShow">
        <pc:chgData name="Dominic Bellocchio" userId="S::db20fn@fsu.edu::72897a1d-d36e-4955-ac8f-d5e02d6e2286" providerId="AD" clId="Web-{D1D17732-FD70-46C5-8EF0-C9FEC1B63B49}" dt="2023-02-16T21:45:54.682" v="712"/>
        <pc:sldMkLst>
          <pc:docMk/>
          <pc:sldMk cId="508896850" sldId="458"/>
        </pc:sldMkLst>
      </pc:sldChg>
      <pc:sldChg chg="delSp modSp del ord delAnim">
        <pc:chgData name="Dominic Bellocchio" userId="S::db20fn@fsu.edu::72897a1d-d36e-4955-ac8f-d5e02d6e2286" providerId="AD" clId="Web-{D1D17732-FD70-46C5-8EF0-C9FEC1B63B49}" dt="2023-02-16T19:50:11.698" v="541"/>
        <pc:sldMkLst>
          <pc:docMk/>
          <pc:sldMk cId="2911951526" sldId="461"/>
        </pc:sldMkLst>
        <pc:spChg chg="mod">
          <ac:chgData name="Dominic Bellocchio" userId="S::db20fn@fsu.edu::72897a1d-d36e-4955-ac8f-d5e02d6e2286" providerId="AD" clId="Web-{D1D17732-FD70-46C5-8EF0-C9FEC1B63B49}" dt="2023-02-16T19:26:50.871" v="208" actId="20577"/>
          <ac:spMkLst>
            <pc:docMk/>
            <pc:sldMk cId="2911951526" sldId="461"/>
            <ac:spMk id="2" creationId="{C5AFEE20-FED4-2140-119C-1A6BA2F2666C}"/>
          </ac:spMkLst>
        </pc:spChg>
        <pc:picChg chg="del">
          <ac:chgData name="Dominic Bellocchio" userId="S::db20fn@fsu.edu::72897a1d-d36e-4955-ac8f-d5e02d6e2286" providerId="AD" clId="Web-{D1D17732-FD70-46C5-8EF0-C9FEC1B63B49}" dt="2023-02-16T19:18:53.622" v="120"/>
          <ac:picMkLst>
            <pc:docMk/>
            <pc:sldMk cId="2911951526" sldId="461"/>
            <ac:picMk id="9" creationId="{2C737940-116A-2C2D-E4FD-2E96C8265E57}"/>
          </ac:picMkLst>
        </pc:picChg>
      </pc:sldChg>
      <pc:sldChg chg="addSp delSp modSp add replId modNotes">
        <pc:chgData name="Dominic Bellocchio" userId="S::db20fn@fsu.edu::72897a1d-d36e-4955-ac8f-d5e02d6e2286" providerId="AD" clId="Web-{D1D17732-FD70-46C5-8EF0-C9FEC1B63B49}" dt="2023-02-16T22:02:05.321" v="826" actId="1076"/>
        <pc:sldMkLst>
          <pc:docMk/>
          <pc:sldMk cId="3187630442" sldId="463"/>
        </pc:sldMkLst>
        <pc:spChg chg="add del mod">
          <ac:chgData name="Dominic Bellocchio" userId="S::db20fn@fsu.edu::72897a1d-d36e-4955-ac8f-d5e02d6e2286" providerId="AD" clId="Web-{D1D17732-FD70-46C5-8EF0-C9FEC1B63B49}" dt="2023-02-16T22:01:58.555" v="824"/>
          <ac:spMkLst>
            <pc:docMk/>
            <pc:sldMk cId="3187630442" sldId="463"/>
            <ac:spMk id="2" creationId="{7AA2575E-2557-2917-DE70-EA02EB490AB2}"/>
          </ac:spMkLst>
        </pc:spChg>
        <pc:spChg chg="mod">
          <ac:chgData name="Dominic Bellocchio" userId="S::db20fn@fsu.edu::72897a1d-d36e-4955-ac8f-d5e02d6e2286" providerId="AD" clId="Web-{D1D17732-FD70-46C5-8EF0-C9FEC1B63B49}" dt="2023-02-16T19:35:06.200" v="382" actId="20577"/>
          <ac:spMkLst>
            <pc:docMk/>
            <pc:sldMk cId="3187630442" sldId="463"/>
            <ac:spMk id="4" creationId="{5B4B3908-A6B8-A4E7-CC59-C3D79A7190E6}"/>
          </ac:spMkLst>
        </pc:spChg>
        <pc:spChg chg="add del mod">
          <ac:chgData name="Dominic Bellocchio" userId="S::db20fn@fsu.edu::72897a1d-d36e-4955-ac8f-d5e02d6e2286" providerId="AD" clId="Web-{D1D17732-FD70-46C5-8EF0-C9FEC1B63B49}" dt="2023-02-16T22:01:56.743" v="823"/>
          <ac:spMkLst>
            <pc:docMk/>
            <pc:sldMk cId="3187630442" sldId="463"/>
            <ac:spMk id="5" creationId="{C88B3187-843B-BE49-483E-B778F3F7FB0A}"/>
          </ac:spMkLst>
        </pc:spChg>
        <pc:spChg chg="add mod">
          <ac:chgData name="Dominic Bellocchio" userId="S::db20fn@fsu.edu::72897a1d-d36e-4955-ac8f-d5e02d6e2286" providerId="AD" clId="Web-{D1D17732-FD70-46C5-8EF0-C9FEC1B63B49}" dt="2023-02-16T22:02:05.321" v="826" actId="1076"/>
          <ac:spMkLst>
            <pc:docMk/>
            <pc:sldMk cId="3187630442" sldId="463"/>
            <ac:spMk id="10" creationId="{46560942-3697-9026-D5E0-2F2F647E6FF5}"/>
          </ac:spMkLst>
        </pc:spChg>
        <pc:spChg chg="add mod">
          <ac:chgData name="Dominic Bellocchio" userId="S::db20fn@fsu.edu::72897a1d-d36e-4955-ac8f-d5e02d6e2286" providerId="AD" clId="Web-{D1D17732-FD70-46C5-8EF0-C9FEC1B63B49}" dt="2023-02-16T22:01:01.444" v="808" actId="1076"/>
          <ac:spMkLst>
            <pc:docMk/>
            <pc:sldMk cId="3187630442" sldId="463"/>
            <ac:spMk id="12" creationId="{8A75964F-95AF-15E0-2D57-591439F8DCA6}"/>
          </ac:spMkLst>
        </pc:spChg>
        <pc:spChg chg="del">
          <ac:chgData name="Dominic Bellocchio" userId="S::db20fn@fsu.edu::72897a1d-d36e-4955-ac8f-d5e02d6e2286" providerId="AD" clId="Web-{D1D17732-FD70-46C5-8EF0-C9FEC1B63B49}" dt="2023-02-16T19:20:57.016" v="125"/>
          <ac:spMkLst>
            <pc:docMk/>
            <pc:sldMk cId="3187630442" sldId="463"/>
            <ac:spMk id="36" creationId="{E444E259-65C2-47FA-8635-A5C3245E25AC}"/>
          </ac:spMkLst>
        </pc:spChg>
        <pc:spChg chg="del">
          <ac:chgData name="Dominic Bellocchio" userId="S::db20fn@fsu.edu::72897a1d-d36e-4955-ac8f-d5e02d6e2286" providerId="AD" clId="Web-{D1D17732-FD70-46C5-8EF0-C9FEC1B63B49}" dt="2023-02-16T19:26:17.308" v="198"/>
          <ac:spMkLst>
            <pc:docMk/>
            <pc:sldMk cId="3187630442" sldId="463"/>
            <ac:spMk id="37" creationId="{825D00CC-48D6-41D0-A127-69019769D5CF}"/>
          </ac:spMkLst>
        </pc:spChg>
        <pc:picChg chg="del">
          <ac:chgData name="Dominic Bellocchio" userId="S::db20fn@fsu.edu::72897a1d-d36e-4955-ac8f-d5e02d6e2286" providerId="AD" clId="Web-{D1D17732-FD70-46C5-8EF0-C9FEC1B63B49}" dt="2023-02-16T19:20:54.594" v="122"/>
          <ac:picMkLst>
            <pc:docMk/>
            <pc:sldMk cId="3187630442" sldId="463"/>
            <ac:picMk id="2" creationId="{DA22DF46-90A8-3661-BC93-9F12265D12D2}"/>
          </ac:picMkLst>
        </pc:picChg>
        <pc:picChg chg="del">
          <ac:chgData name="Dominic Bellocchio" userId="S::db20fn@fsu.edu::72897a1d-d36e-4955-ac8f-d5e02d6e2286" providerId="AD" clId="Web-{D1D17732-FD70-46C5-8EF0-C9FEC1B63B49}" dt="2023-02-16T19:20:55.641" v="124"/>
          <ac:picMkLst>
            <pc:docMk/>
            <pc:sldMk cId="3187630442" sldId="463"/>
            <ac:picMk id="5" creationId="{D1A6F303-B7DA-D02C-C70F-C9A74373C6A2}"/>
          </ac:picMkLst>
        </pc:picChg>
        <pc:picChg chg="del">
          <ac:chgData name="Dominic Bellocchio" userId="S::db20fn@fsu.edu::72897a1d-d36e-4955-ac8f-d5e02d6e2286" providerId="AD" clId="Web-{D1D17732-FD70-46C5-8EF0-C9FEC1B63B49}" dt="2023-02-16T19:20:54.969" v="123"/>
          <ac:picMkLst>
            <pc:docMk/>
            <pc:sldMk cId="3187630442" sldId="463"/>
            <ac:picMk id="8" creationId="{CCD164B7-9286-B7E8-1EF3-9CABA97E335B}"/>
          </ac:picMkLst>
        </pc:picChg>
        <pc:picChg chg="mod">
          <ac:chgData name="Dominic Bellocchio" userId="S::db20fn@fsu.edu::72897a1d-d36e-4955-ac8f-d5e02d6e2286" providerId="AD" clId="Web-{D1D17732-FD70-46C5-8EF0-C9FEC1B63B49}" dt="2023-02-16T22:02:05.290" v="825" actId="1076"/>
          <ac:picMkLst>
            <pc:docMk/>
            <pc:sldMk cId="3187630442" sldId="463"/>
            <ac:picMk id="13" creationId="{761BE596-14EB-DBB7-DF37-AE9847E6690F}"/>
          </ac:picMkLst>
        </pc:picChg>
      </pc:sldChg>
      <pc:sldChg chg="add del replId">
        <pc:chgData name="Dominic Bellocchio" userId="S::db20fn@fsu.edu::72897a1d-d36e-4955-ac8f-d5e02d6e2286" providerId="AD" clId="Web-{D1D17732-FD70-46C5-8EF0-C9FEC1B63B49}" dt="2023-02-16T19:18:05.698" v="102"/>
        <pc:sldMkLst>
          <pc:docMk/>
          <pc:sldMk cId="4258009910" sldId="463"/>
        </pc:sldMkLst>
      </pc:sldChg>
      <pc:sldChg chg="addSp delSp modSp add replId">
        <pc:chgData name="Dominic Bellocchio" userId="S::db20fn@fsu.edu::72897a1d-d36e-4955-ac8f-d5e02d6e2286" providerId="AD" clId="Web-{D1D17732-FD70-46C5-8EF0-C9FEC1B63B49}" dt="2023-02-16T19:44:24.781" v="507" actId="1076"/>
        <pc:sldMkLst>
          <pc:docMk/>
          <pc:sldMk cId="2091083093" sldId="464"/>
        </pc:sldMkLst>
        <pc:spChg chg="add mod">
          <ac:chgData name="Dominic Bellocchio" userId="S::db20fn@fsu.edu::72897a1d-d36e-4955-ac8f-d5e02d6e2286" providerId="AD" clId="Web-{D1D17732-FD70-46C5-8EF0-C9FEC1B63B49}" dt="2023-02-16T19:44:03.702" v="503" actId="1076"/>
          <ac:spMkLst>
            <pc:docMk/>
            <pc:sldMk cId="2091083093" sldId="464"/>
            <ac:spMk id="2" creationId="{8BE65FFD-6E90-38BD-6D34-5DE1C61F789C}"/>
          </ac:spMkLst>
        </pc:spChg>
        <pc:spChg chg="mod">
          <ac:chgData name="Dominic Bellocchio" userId="S::db20fn@fsu.edu::72897a1d-d36e-4955-ac8f-d5e02d6e2286" providerId="AD" clId="Web-{D1D17732-FD70-46C5-8EF0-C9FEC1B63B49}" dt="2023-02-16T19:35:31.357" v="393" actId="20577"/>
          <ac:spMkLst>
            <pc:docMk/>
            <pc:sldMk cId="2091083093" sldId="464"/>
            <ac:spMk id="4" creationId="{5B4B3908-A6B8-A4E7-CC59-C3D79A7190E6}"/>
          </ac:spMkLst>
        </pc:spChg>
        <pc:spChg chg="add mod">
          <ac:chgData name="Dominic Bellocchio" userId="S::db20fn@fsu.edu::72897a1d-d36e-4955-ac8f-d5e02d6e2286" providerId="AD" clId="Web-{D1D17732-FD70-46C5-8EF0-C9FEC1B63B49}" dt="2023-02-16T19:44:19.530" v="506" actId="1076"/>
          <ac:spMkLst>
            <pc:docMk/>
            <pc:sldMk cId="2091083093" sldId="464"/>
            <ac:spMk id="5" creationId="{9766E6EB-28A6-0FBE-5B76-E54CAE11D5B5}"/>
          </ac:spMkLst>
        </pc:spChg>
        <pc:spChg chg="add mod">
          <ac:chgData name="Dominic Bellocchio" userId="S::db20fn@fsu.edu::72897a1d-d36e-4955-ac8f-d5e02d6e2286" providerId="AD" clId="Web-{D1D17732-FD70-46C5-8EF0-C9FEC1B63B49}" dt="2023-02-16T19:37:52.330" v="429" actId="1076"/>
          <ac:spMkLst>
            <pc:docMk/>
            <pc:sldMk cId="2091083093" sldId="464"/>
            <ac:spMk id="8" creationId="{BE5B58B5-63F4-AB7F-0100-DA6450AEDF9D}"/>
          </ac:spMkLst>
        </pc:spChg>
        <pc:spChg chg="add mod">
          <ac:chgData name="Dominic Bellocchio" userId="S::db20fn@fsu.edu::72897a1d-d36e-4955-ac8f-d5e02d6e2286" providerId="AD" clId="Web-{D1D17732-FD70-46C5-8EF0-C9FEC1B63B49}" dt="2023-02-16T19:43:31.857" v="496" actId="1076"/>
          <ac:spMkLst>
            <pc:docMk/>
            <pc:sldMk cId="2091083093" sldId="464"/>
            <ac:spMk id="9" creationId="{F41E2CBE-8B89-B1D9-345A-C0C1BD244A66}"/>
          </ac:spMkLst>
        </pc:spChg>
        <pc:spChg chg="add del">
          <ac:chgData name="Dominic Bellocchio" userId="S::db20fn@fsu.edu::72897a1d-d36e-4955-ac8f-d5e02d6e2286" providerId="AD" clId="Web-{D1D17732-FD70-46C5-8EF0-C9FEC1B63B49}" dt="2023-02-16T19:32:42.914" v="342"/>
          <ac:spMkLst>
            <pc:docMk/>
            <pc:sldMk cId="2091083093" sldId="464"/>
            <ac:spMk id="10" creationId="{46560942-3697-9026-D5E0-2F2F647E6FF5}"/>
          </ac:spMkLst>
        </pc:spChg>
        <pc:spChg chg="add mod">
          <ac:chgData name="Dominic Bellocchio" userId="S::db20fn@fsu.edu::72897a1d-d36e-4955-ac8f-d5e02d6e2286" providerId="AD" clId="Web-{D1D17732-FD70-46C5-8EF0-C9FEC1B63B49}" dt="2023-02-16T19:43:35.779" v="497" actId="1076"/>
          <ac:spMkLst>
            <pc:docMk/>
            <pc:sldMk cId="2091083093" sldId="464"/>
            <ac:spMk id="11" creationId="{E9E5F061-AFAC-6461-4583-0B4E10D046E8}"/>
          </ac:spMkLst>
        </pc:spChg>
        <pc:spChg chg="del mod">
          <ac:chgData name="Dominic Bellocchio" userId="S::db20fn@fsu.edu::72897a1d-d36e-4955-ac8f-d5e02d6e2286" providerId="AD" clId="Web-{D1D17732-FD70-46C5-8EF0-C9FEC1B63B49}" dt="2023-02-16T19:39:25.115" v="438"/>
          <ac:spMkLst>
            <pc:docMk/>
            <pc:sldMk cId="2091083093" sldId="464"/>
            <ac:spMk id="12" creationId="{8A75964F-95AF-15E0-2D57-591439F8DCA6}"/>
          </ac:spMkLst>
        </pc:spChg>
        <pc:spChg chg="add mod">
          <ac:chgData name="Dominic Bellocchio" userId="S::db20fn@fsu.edu::72897a1d-d36e-4955-ac8f-d5e02d6e2286" providerId="AD" clId="Web-{D1D17732-FD70-46C5-8EF0-C9FEC1B63B49}" dt="2023-02-16T19:44:24.781" v="507" actId="1076"/>
          <ac:spMkLst>
            <pc:docMk/>
            <pc:sldMk cId="2091083093" sldId="464"/>
            <ac:spMk id="14" creationId="{5DA19805-AF3A-7950-1C01-A18FA16A13F1}"/>
          </ac:spMkLst>
        </pc:spChg>
        <pc:spChg chg="add mod">
          <ac:chgData name="Dominic Bellocchio" userId="S::db20fn@fsu.edu::72897a1d-d36e-4955-ac8f-d5e02d6e2286" providerId="AD" clId="Web-{D1D17732-FD70-46C5-8EF0-C9FEC1B63B49}" dt="2023-02-16T19:44:13.843" v="505" actId="1076"/>
          <ac:spMkLst>
            <pc:docMk/>
            <pc:sldMk cId="2091083093" sldId="464"/>
            <ac:spMk id="15" creationId="{21E58C0E-BB80-E7CA-24E2-59038DF9A153}"/>
          </ac:spMkLst>
        </pc:spChg>
        <pc:picChg chg="mod">
          <ac:chgData name="Dominic Bellocchio" userId="S::db20fn@fsu.edu::72897a1d-d36e-4955-ac8f-d5e02d6e2286" providerId="AD" clId="Web-{D1D17732-FD70-46C5-8EF0-C9FEC1B63B49}" dt="2023-02-16T19:36:21.015" v="405" actId="1076"/>
          <ac:picMkLst>
            <pc:docMk/>
            <pc:sldMk cId="2091083093" sldId="464"/>
            <ac:picMk id="13" creationId="{761BE596-14EB-DBB7-DF37-AE9847E6690F}"/>
          </ac:picMkLst>
        </pc:picChg>
      </pc:sldChg>
      <pc:sldChg chg="addSp modSp add replId">
        <pc:chgData name="Dominic Bellocchio" userId="S::db20fn@fsu.edu::72897a1d-d36e-4955-ac8f-d5e02d6e2286" providerId="AD" clId="Web-{D1D17732-FD70-46C5-8EF0-C9FEC1B63B49}" dt="2023-02-16T19:46:25.316" v="532" actId="14100"/>
        <pc:sldMkLst>
          <pc:docMk/>
          <pc:sldMk cId="4182047440" sldId="465"/>
        </pc:sldMkLst>
        <pc:cxnChg chg="add mod">
          <ac:chgData name="Dominic Bellocchio" userId="S::db20fn@fsu.edu::72897a1d-d36e-4955-ac8f-d5e02d6e2286" providerId="AD" clId="Web-{D1D17732-FD70-46C5-8EF0-C9FEC1B63B49}" dt="2023-02-16T19:44:47.891" v="511" actId="14100"/>
          <ac:cxnSpMkLst>
            <pc:docMk/>
            <pc:sldMk cId="4182047440" sldId="465"/>
            <ac:cxnSpMk id="10" creationId="{1CA68A47-50CE-33DD-8114-D532DD553381}"/>
          </ac:cxnSpMkLst>
        </pc:cxnChg>
        <pc:cxnChg chg="add mod">
          <ac:chgData name="Dominic Bellocchio" userId="S::db20fn@fsu.edu::72897a1d-d36e-4955-ac8f-d5e02d6e2286" providerId="AD" clId="Web-{D1D17732-FD70-46C5-8EF0-C9FEC1B63B49}" dt="2023-02-16T19:44:59.516" v="514" actId="14100"/>
          <ac:cxnSpMkLst>
            <pc:docMk/>
            <pc:sldMk cId="4182047440" sldId="465"/>
            <ac:cxnSpMk id="12" creationId="{AA8AE9D1-217B-CCA7-7C2F-7E83E1CF3FD6}"/>
          </ac:cxnSpMkLst>
        </pc:cxnChg>
        <pc:cxnChg chg="add mod">
          <ac:chgData name="Dominic Bellocchio" userId="S::db20fn@fsu.edu::72897a1d-d36e-4955-ac8f-d5e02d6e2286" providerId="AD" clId="Web-{D1D17732-FD70-46C5-8EF0-C9FEC1B63B49}" dt="2023-02-16T19:45:10.110" v="517" actId="14100"/>
          <ac:cxnSpMkLst>
            <pc:docMk/>
            <pc:sldMk cId="4182047440" sldId="465"/>
            <ac:cxnSpMk id="16" creationId="{539C54DF-B64B-95E5-6989-CA814BF0E9CC}"/>
          </ac:cxnSpMkLst>
        </pc:cxnChg>
        <pc:cxnChg chg="add mod">
          <ac:chgData name="Dominic Bellocchio" userId="S::db20fn@fsu.edu::72897a1d-d36e-4955-ac8f-d5e02d6e2286" providerId="AD" clId="Web-{D1D17732-FD70-46C5-8EF0-C9FEC1B63B49}" dt="2023-02-16T19:45:22.111" v="521" actId="14100"/>
          <ac:cxnSpMkLst>
            <pc:docMk/>
            <pc:sldMk cId="4182047440" sldId="465"/>
            <ac:cxnSpMk id="17" creationId="{D2CDB4F8-570A-A356-F7F7-7586E79EC40A}"/>
          </ac:cxnSpMkLst>
        </pc:cxnChg>
        <pc:cxnChg chg="add mod">
          <ac:chgData name="Dominic Bellocchio" userId="S::db20fn@fsu.edu::72897a1d-d36e-4955-ac8f-d5e02d6e2286" providerId="AD" clId="Web-{D1D17732-FD70-46C5-8EF0-C9FEC1B63B49}" dt="2023-02-16T19:45:52.752" v="525" actId="14100"/>
          <ac:cxnSpMkLst>
            <pc:docMk/>
            <pc:sldMk cId="4182047440" sldId="465"/>
            <ac:cxnSpMk id="19" creationId="{70F1695F-D0AD-46EF-EB50-24A6A5E91960}"/>
          </ac:cxnSpMkLst>
        </pc:cxnChg>
        <pc:cxnChg chg="add mod">
          <ac:chgData name="Dominic Bellocchio" userId="S::db20fn@fsu.edu::72897a1d-d36e-4955-ac8f-d5e02d6e2286" providerId="AD" clId="Web-{D1D17732-FD70-46C5-8EF0-C9FEC1B63B49}" dt="2023-02-16T19:46:15.237" v="529" actId="14100"/>
          <ac:cxnSpMkLst>
            <pc:docMk/>
            <pc:sldMk cId="4182047440" sldId="465"/>
            <ac:cxnSpMk id="20" creationId="{A08344F6-A71C-CC9A-BBD2-E3542F9062AB}"/>
          </ac:cxnSpMkLst>
        </pc:cxnChg>
        <pc:cxnChg chg="add mod">
          <ac:chgData name="Dominic Bellocchio" userId="S::db20fn@fsu.edu::72897a1d-d36e-4955-ac8f-d5e02d6e2286" providerId="AD" clId="Web-{D1D17732-FD70-46C5-8EF0-C9FEC1B63B49}" dt="2023-02-16T19:46:25.316" v="532" actId="14100"/>
          <ac:cxnSpMkLst>
            <pc:docMk/>
            <pc:sldMk cId="4182047440" sldId="465"/>
            <ac:cxnSpMk id="22" creationId="{9001407C-8A09-0E33-44D7-02608EC7D704}"/>
          </ac:cxnSpMkLst>
        </pc:cxnChg>
      </pc:sldChg>
      <pc:sldChg chg="modSp add ord replId">
        <pc:chgData name="Dominic Bellocchio" userId="S::db20fn@fsu.edu::72897a1d-d36e-4955-ac8f-d5e02d6e2286" providerId="AD" clId="Web-{D1D17732-FD70-46C5-8EF0-C9FEC1B63B49}" dt="2023-02-16T19:51:27.997" v="595" actId="20577"/>
        <pc:sldMkLst>
          <pc:docMk/>
          <pc:sldMk cId="2422877087" sldId="466"/>
        </pc:sldMkLst>
        <pc:spChg chg="mod">
          <ac:chgData name="Dominic Bellocchio" userId="S::db20fn@fsu.edu::72897a1d-d36e-4955-ac8f-d5e02d6e2286" providerId="AD" clId="Web-{D1D17732-FD70-46C5-8EF0-C9FEC1B63B49}" dt="2023-02-16T19:50:31.980" v="549" actId="20577"/>
          <ac:spMkLst>
            <pc:docMk/>
            <pc:sldMk cId="2422877087" sldId="466"/>
            <ac:spMk id="4" creationId="{5B4B3908-A6B8-A4E7-CC59-C3D79A7190E6}"/>
          </ac:spMkLst>
        </pc:spChg>
        <pc:spChg chg="mod">
          <ac:chgData name="Dominic Bellocchio" userId="S::db20fn@fsu.edu::72897a1d-d36e-4955-ac8f-d5e02d6e2286" providerId="AD" clId="Web-{D1D17732-FD70-46C5-8EF0-C9FEC1B63B49}" dt="2023-02-16T19:51:27.997" v="595" actId="20577"/>
          <ac:spMkLst>
            <pc:docMk/>
            <pc:sldMk cId="2422877087" sldId="466"/>
            <ac:spMk id="12" creationId="{8A75964F-95AF-15E0-2D57-591439F8DCA6}"/>
          </ac:spMkLst>
        </pc:spChg>
      </pc:sldChg>
      <pc:sldChg chg="addSp delSp modSp new">
        <pc:chgData name="Dominic Bellocchio" userId="S::db20fn@fsu.edu::72897a1d-d36e-4955-ac8f-d5e02d6e2286" providerId="AD" clId="Web-{D1D17732-FD70-46C5-8EF0-C9FEC1B63B49}" dt="2023-02-16T19:59:43.388" v="647"/>
        <pc:sldMkLst>
          <pc:docMk/>
          <pc:sldMk cId="3020469812" sldId="467"/>
        </pc:sldMkLst>
        <pc:spChg chg="del">
          <ac:chgData name="Dominic Bellocchio" userId="S::db20fn@fsu.edu::72897a1d-d36e-4955-ac8f-d5e02d6e2286" providerId="AD" clId="Web-{D1D17732-FD70-46C5-8EF0-C9FEC1B63B49}" dt="2023-02-16T19:52:45.015" v="602"/>
          <ac:spMkLst>
            <pc:docMk/>
            <pc:sldMk cId="3020469812" sldId="467"/>
            <ac:spMk id="2" creationId="{33BB427B-7141-AA91-95B6-8E65FD75DE23}"/>
          </ac:spMkLst>
        </pc:spChg>
        <pc:spChg chg="del">
          <ac:chgData name="Dominic Bellocchio" userId="S::db20fn@fsu.edu::72897a1d-d36e-4955-ac8f-d5e02d6e2286" providerId="AD" clId="Web-{D1D17732-FD70-46C5-8EF0-C9FEC1B63B49}" dt="2023-02-16T19:52:42.328" v="601"/>
          <ac:spMkLst>
            <pc:docMk/>
            <pc:sldMk cId="3020469812" sldId="467"/>
            <ac:spMk id="3" creationId="{43ACA838-C61A-2737-6953-A6C1FD90C51B}"/>
          </ac:spMkLst>
        </pc:spChg>
        <pc:spChg chg="add mod">
          <ac:chgData name="Dominic Bellocchio" userId="S::db20fn@fsu.edu::72897a1d-d36e-4955-ac8f-d5e02d6e2286" providerId="AD" clId="Web-{D1D17732-FD70-46C5-8EF0-C9FEC1B63B49}" dt="2023-02-16T19:59:43.388" v="647"/>
          <ac:spMkLst>
            <pc:docMk/>
            <pc:sldMk cId="3020469812" sldId="467"/>
            <ac:spMk id="12" creationId="{A9E00942-9AA3-5339-8C47-574A57623630}"/>
          </ac:spMkLst>
        </pc:spChg>
        <pc:spChg chg="add mod">
          <ac:chgData name="Dominic Bellocchio" userId="S::db20fn@fsu.edu::72897a1d-d36e-4955-ac8f-d5e02d6e2286" providerId="AD" clId="Web-{D1D17732-FD70-46C5-8EF0-C9FEC1B63B49}" dt="2023-02-16T19:59:36.154" v="646"/>
          <ac:spMkLst>
            <pc:docMk/>
            <pc:sldMk cId="3020469812" sldId="467"/>
            <ac:spMk id="18" creationId="{7FA68ED9-DC5B-4018-DBDC-D20D15EA82CC}"/>
          </ac:spMkLst>
        </pc:spChg>
        <pc:spChg chg="add mod">
          <ac:chgData name="Dominic Bellocchio" userId="S::db20fn@fsu.edu::72897a1d-d36e-4955-ac8f-d5e02d6e2286" providerId="AD" clId="Web-{D1D17732-FD70-46C5-8EF0-C9FEC1B63B49}" dt="2023-02-16T19:59:30.560" v="645"/>
          <ac:spMkLst>
            <pc:docMk/>
            <pc:sldMk cId="3020469812" sldId="467"/>
            <ac:spMk id="20" creationId="{47C192A4-CE6A-080B-E552-F165C5FB6B2F}"/>
          </ac:spMkLst>
        </pc:spChg>
        <pc:spChg chg="add mod">
          <ac:chgData name="Dominic Bellocchio" userId="S::db20fn@fsu.edu::72897a1d-d36e-4955-ac8f-d5e02d6e2286" providerId="AD" clId="Web-{D1D17732-FD70-46C5-8EF0-C9FEC1B63B49}" dt="2023-02-16T19:58:16.651" v="633" actId="14100"/>
          <ac:spMkLst>
            <pc:docMk/>
            <pc:sldMk cId="3020469812" sldId="467"/>
            <ac:spMk id="22" creationId="{516906D0-E38F-3447-9E69-F9D7E66252A9}"/>
          </ac:spMkLst>
        </pc:spChg>
        <pc:grpChg chg="add mod">
          <ac:chgData name="Dominic Bellocchio" userId="S::db20fn@fsu.edu::72897a1d-d36e-4955-ac8f-d5e02d6e2286" providerId="AD" clId="Web-{D1D17732-FD70-46C5-8EF0-C9FEC1B63B49}" dt="2023-02-16T19:58:58.965" v="643" actId="1076"/>
          <ac:grpSpMkLst>
            <pc:docMk/>
            <pc:sldMk cId="3020469812" sldId="467"/>
            <ac:grpSpMk id="23" creationId="{DD1E051E-CF15-4312-CE14-051AC7D8DB5C}"/>
          </ac:grpSpMkLst>
        </pc:grpChg>
        <pc:cxnChg chg="add">
          <ac:chgData name="Dominic Bellocchio" userId="S::db20fn@fsu.edu::72897a1d-d36e-4955-ac8f-d5e02d6e2286" providerId="AD" clId="Web-{D1D17732-FD70-46C5-8EF0-C9FEC1B63B49}" dt="2023-02-16T19:52:45.265" v="603"/>
          <ac:cxnSpMkLst>
            <pc:docMk/>
            <pc:sldMk cId="3020469812" sldId="467"/>
            <ac:cxnSpMk id="6" creationId="{A448F28B-EBB9-E561-29BE-26C25E81E505}"/>
          </ac:cxnSpMkLst>
        </pc:cxnChg>
        <pc:cxnChg chg="add">
          <ac:chgData name="Dominic Bellocchio" userId="S::db20fn@fsu.edu::72897a1d-d36e-4955-ac8f-d5e02d6e2286" providerId="AD" clId="Web-{D1D17732-FD70-46C5-8EF0-C9FEC1B63B49}" dt="2023-02-16T19:52:45.265" v="604"/>
          <ac:cxnSpMkLst>
            <pc:docMk/>
            <pc:sldMk cId="3020469812" sldId="467"/>
            <ac:cxnSpMk id="8" creationId="{C64589C3-4C0F-9C52-DA26-0D40E21328C9}"/>
          </ac:cxnSpMkLst>
        </pc:cxnChg>
        <pc:cxnChg chg="add">
          <ac:chgData name="Dominic Bellocchio" userId="S::db20fn@fsu.edu::72897a1d-d36e-4955-ac8f-d5e02d6e2286" providerId="AD" clId="Web-{D1D17732-FD70-46C5-8EF0-C9FEC1B63B49}" dt="2023-02-16T19:52:45.281" v="605"/>
          <ac:cxnSpMkLst>
            <pc:docMk/>
            <pc:sldMk cId="3020469812" sldId="467"/>
            <ac:cxnSpMk id="10" creationId="{0F61C436-E2E1-7D4C-D21F-A01248341CFD}"/>
          </ac:cxnSpMkLst>
        </pc:cxnChg>
        <pc:cxnChg chg="add">
          <ac:chgData name="Dominic Bellocchio" userId="S::db20fn@fsu.edu::72897a1d-d36e-4955-ac8f-d5e02d6e2286" providerId="AD" clId="Web-{D1D17732-FD70-46C5-8EF0-C9FEC1B63B49}" dt="2023-02-16T19:52:45.297" v="607"/>
          <ac:cxnSpMkLst>
            <pc:docMk/>
            <pc:sldMk cId="3020469812" sldId="467"/>
            <ac:cxnSpMk id="14" creationId="{D3BC6B89-6492-0FE7-B708-E0DE4C658FD3}"/>
          </ac:cxnSpMkLst>
        </pc:cxnChg>
        <pc:cxnChg chg="add">
          <ac:chgData name="Dominic Bellocchio" userId="S::db20fn@fsu.edu::72897a1d-d36e-4955-ac8f-d5e02d6e2286" providerId="AD" clId="Web-{D1D17732-FD70-46C5-8EF0-C9FEC1B63B49}" dt="2023-02-16T19:52:45.297" v="608"/>
          <ac:cxnSpMkLst>
            <pc:docMk/>
            <pc:sldMk cId="3020469812" sldId="467"/>
            <ac:cxnSpMk id="16" creationId="{3F59DF6A-85CA-6616-E0A7-5AF148F0424E}"/>
          </ac:cxnSpMkLst>
        </pc:cxnChg>
      </pc:sldChg>
      <pc:sldChg chg="add del replId">
        <pc:chgData name="Dominic Bellocchio" userId="S::db20fn@fsu.edu::72897a1d-d36e-4955-ac8f-d5e02d6e2286" providerId="AD" clId="Web-{D1D17732-FD70-46C5-8EF0-C9FEC1B63B49}" dt="2023-02-16T19:59:57.186" v="649"/>
        <pc:sldMkLst>
          <pc:docMk/>
          <pc:sldMk cId="116368993" sldId="468"/>
        </pc:sldMkLst>
      </pc:sldChg>
      <pc:sldChg chg="addSp delSp modSp add replId">
        <pc:chgData name="Dominic Bellocchio" userId="S::db20fn@fsu.edu::72897a1d-d36e-4955-ac8f-d5e02d6e2286" providerId="AD" clId="Web-{D1D17732-FD70-46C5-8EF0-C9FEC1B63B49}" dt="2023-02-16T20:04:21.851" v="698" actId="1076"/>
        <pc:sldMkLst>
          <pc:docMk/>
          <pc:sldMk cId="361872093" sldId="468"/>
        </pc:sldMkLst>
        <pc:spChg chg="add mod">
          <ac:chgData name="Dominic Bellocchio" userId="S::db20fn@fsu.edu::72897a1d-d36e-4955-ac8f-d5e02d6e2286" providerId="AD" clId="Web-{D1D17732-FD70-46C5-8EF0-C9FEC1B63B49}" dt="2023-02-16T20:04:21.851" v="698" actId="1076"/>
          <ac:spMkLst>
            <pc:docMk/>
            <pc:sldMk cId="361872093" sldId="468"/>
            <ac:spMk id="19" creationId="{A3F12853-898B-9691-67FD-0281A5293948}"/>
          </ac:spMkLst>
        </pc:spChg>
        <pc:spChg chg="add mod">
          <ac:chgData name="Dominic Bellocchio" userId="S::db20fn@fsu.edu::72897a1d-d36e-4955-ac8f-d5e02d6e2286" providerId="AD" clId="Web-{D1D17732-FD70-46C5-8EF0-C9FEC1B63B49}" dt="2023-02-16T20:04:09.522" v="695" actId="14100"/>
          <ac:spMkLst>
            <pc:docMk/>
            <pc:sldMk cId="361872093" sldId="468"/>
            <ac:spMk id="24" creationId="{C12A4928-CFDC-D329-22F0-1B7DA69DB81D}"/>
          </ac:spMkLst>
        </pc:spChg>
        <pc:spChg chg="add mod">
          <ac:chgData name="Dominic Bellocchio" userId="S::db20fn@fsu.edu::72897a1d-d36e-4955-ac8f-d5e02d6e2286" providerId="AD" clId="Web-{D1D17732-FD70-46C5-8EF0-C9FEC1B63B49}" dt="2023-02-16T20:04:05.428" v="694" actId="14100"/>
          <ac:spMkLst>
            <pc:docMk/>
            <pc:sldMk cId="361872093" sldId="468"/>
            <ac:spMk id="26" creationId="{EF33FB99-AC6C-ED7A-57B2-6EF48046F9E3}"/>
          </ac:spMkLst>
        </pc:spChg>
        <pc:spChg chg="add mod">
          <ac:chgData name="Dominic Bellocchio" userId="S::db20fn@fsu.edu::72897a1d-d36e-4955-ac8f-d5e02d6e2286" providerId="AD" clId="Web-{D1D17732-FD70-46C5-8EF0-C9FEC1B63B49}" dt="2023-02-16T20:01:26.689" v="668" actId="20577"/>
          <ac:spMkLst>
            <pc:docMk/>
            <pc:sldMk cId="361872093" sldId="468"/>
            <ac:spMk id="28" creationId="{F72BBD65-10F3-1FD4-B939-9B95AC8BED19}"/>
          </ac:spMkLst>
        </pc:spChg>
        <pc:grpChg chg="del">
          <ac:chgData name="Dominic Bellocchio" userId="S::db20fn@fsu.edu::72897a1d-d36e-4955-ac8f-d5e02d6e2286" providerId="AD" clId="Web-{D1D17732-FD70-46C5-8EF0-C9FEC1B63B49}" dt="2023-02-16T20:00:09.077" v="651"/>
          <ac:grpSpMkLst>
            <pc:docMk/>
            <pc:sldMk cId="361872093" sldId="468"/>
            <ac:grpSpMk id="23" creationId="{DD1E051E-CF15-4312-CE14-051AC7D8DB5C}"/>
          </ac:grpSpMkLst>
        </pc:grpChg>
        <pc:grpChg chg="add mod">
          <ac:chgData name="Dominic Bellocchio" userId="S::db20fn@fsu.edu::72897a1d-d36e-4955-ac8f-d5e02d6e2286" providerId="AD" clId="Web-{D1D17732-FD70-46C5-8EF0-C9FEC1B63B49}" dt="2023-02-16T20:04:16.585" v="697" actId="1076"/>
          <ac:grpSpMkLst>
            <pc:docMk/>
            <pc:sldMk cId="361872093" sldId="468"/>
            <ac:grpSpMk id="31" creationId="{DE827FE7-77F5-9D44-3BA0-E47E4B668CCC}"/>
          </ac:grpSpMkLst>
        </pc:grpChg>
        <pc:cxnChg chg="add">
          <ac:chgData name="Dominic Bellocchio" userId="S::db20fn@fsu.edu::72897a1d-d36e-4955-ac8f-d5e02d6e2286" providerId="AD" clId="Web-{D1D17732-FD70-46C5-8EF0-C9FEC1B63B49}" dt="2023-02-16T20:00:25.780" v="652"/>
          <ac:cxnSpMkLst>
            <pc:docMk/>
            <pc:sldMk cId="361872093" sldId="468"/>
            <ac:cxnSpMk id="3" creationId="{13277D1D-E72E-FDB4-0954-3809C54542D6}"/>
          </ac:cxnSpMkLst>
        </pc:cxnChg>
        <pc:cxnChg chg="add">
          <ac:chgData name="Dominic Bellocchio" userId="S::db20fn@fsu.edu::72897a1d-d36e-4955-ac8f-d5e02d6e2286" providerId="AD" clId="Web-{D1D17732-FD70-46C5-8EF0-C9FEC1B63B49}" dt="2023-02-16T20:00:25.780" v="653"/>
          <ac:cxnSpMkLst>
            <pc:docMk/>
            <pc:sldMk cId="361872093" sldId="468"/>
            <ac:cxnSpMk id="7" creationId="{381451C1-1751-B5BF-4E6D-D1783451501B}"/>
          </ac:cxnSpMkLst>
        </pc:cxnChg>
        <pc:cxnChg chg="add">
          <ac:chgData name="Dominic Bellocchio" userId="S::db20fn@fsu.edu::72897a1d-d36e-4955-ac8f-d5e02d6e2286" providerId="AD" clId="Web-{D1D17732-FD70-46C5-8EF0-C9FEC1B63B49}" dt="2023-02-16T20:00:25.796" v="654"/>
          <ac:cxnSpMkLst>
            <pc:docMk/>
            <pc:sldMk cId="361872093" sldId="468"/>
            <ac:cxnSpMk id="11" creationId="{806A1EF5-A733-8BE7-E7B1-C08329DACC72}"/>
          </ac:cxnSpMkLst>
        </pc:cxnChg>
        <pc:cxnChg chg="add">
          <ac:chgData name="Dominic Bellocchio" userId="S::db20fn@fsu.edu::72897a1d-d36e-4955-ac8f-d5e02d6e2286" providerId="AD" clId="Web-{D1D17732-FD70-46C5-8EF0-C9FEC1B63B49}" dt="2023-02-16T20:00:25.796" v="655"/>
          <ac:cxnSpMkLst>
            <pc:docMk/>
            <pc:sldMk cId="361872093" sldId="468"/>
            <ac:cxnSpMk id="15" creationId="{89F23521-2D0E-6260-3E12-1A5065A22EF5}"/>
          </ac:cxnSpMkLst>
        </pc:cxnChg>
        <pc:cxnChg chg="add mod ord">
          <ac:chgData name="Dominic Bellocchio" userId="S::db20fn@fsu.edu::72897a1d-d36e-4955-ac8f-d5e02d6e2286" providerId="AD" clId="Web-{D1D17732-FD70-46C5-8EF0-C9FEC1B63B49}" dt="2023-02-16T20:03:46.146" v="691" actId="14100"/>
          <ac:cxnSpMkLst>
            <pc:docMk/>
            <pc:sldMk cId="361872093" sldId="468"/>
            <ac:cxnSpMk id="30" creationId="{B5BF5822-F1D8-21E9-BC3B-17001D657B6B}"/>
          </ac:cxnSpMkLst>
        </pc:cxnChg>
      </pc:sldChg>
      <pc:sldChg chg="mod modShow">
        <pc:chgData name="Dominic Bellocchio" userId="S::db20fn@fsu.edu::72897a1d-d36e-4955-ac8f-d5e02d6e2286" providerId="AD" clId="Web-{D1D17732-FD70-46C5-8EF0-C9FEC1B63B49}" dt="2023-02-16T21:37:20.369" v="711"/>
        <pc:sldMkLst>
          <pc:docMk/>
          <pc:sldMk cId="422591964" sldId="469"/>
        </pc:sldMkLst>
      </pc:sldChg>
      <pc:sldChg chg="modSp add replId">
        <pc:chgData name="Dominic Bellocchio" userId="S::db20fn@fsu.edu::72897a1d-d36e-4955-ac8f-d5e02d6e2286" providerId="AD" clId="Web-{D1D17732-FD70-46C5-8EF0-C9FEC1B63B49}" dt="2023-02-16T22:17:57.256" v="955" actId="20577"/>
        <pc:sldMkLst>
          <pc:docMk/>
          <pc:sldMk cId="790343801" sldId="471"/>
        </pc:sldMkLst>
        <pc:spChg chg="mod">
          <ac:chgData name="Dominic Bellocchio" userId="S::db20fn@fsu.edu::72897a1d-d36e-4955-ac8f-d5e02d6e2286" providerId="AD" clId="Web-{D1D17732-FD70-46C5-8EF0-C9FEC1B63B49}" dt="2023-02-16T22:09:15.865" v="831" actId="20577"/>
          <ac:spMkLst>
            <pc:docMk/>
            <pc:sldMk cId="790343801" sldId="471"/>
            <ac:spMk id="4" creationId="{5B4B3908-A6B8-A4E7-CC59-C3D79A7190E6}"/>
          </ac:spMkLst>
        </pc:spChg>
        <pc:spChg chg="mod">
          <ac:chgData name="Dominic Bellocchio" userId="S::db20fn@fsu.edu::72897a1d-d36e-4955-ac8f-d5e02d6e2286" providerId="AD" clId="Web-{D1D17732-FD70-46C5-8EF0-C9FEC1B63B49}" dt="2023-02-16T22:17:57.256" v="955" actId="20577"/>
          <ac:spMkLst>
            <pc:docMk/>
            <pc:sldMk cId="790343801" sldId="471"/>
            <ac:spMk id="12" creationId="{8A75964F-95AF-15E0-2D57-591439F8DCA6}"/>
          </ac:spMkLst>
        </pc:spChg>
      </pc:sldChg>
    </pc:docChg>
  </pc:docChgLst>
  <pc:docChgLst>
    <pc:chgData name="Roberto Lacasa" userId="S::rel18c@fsu.edu::56fd04ad-fbc8-419f-879a-4b0643511510" providerId="AD" clId="Web-{88B2D102-924C-41C5-8CFA-BBAA581105C5}"/>
    <pc:docChg chg="modSld">
      <pc:chgData name="Roberto Lacasa" userId="S::rel18c@fsu.edu::56fd04ad-fbc8-419f-879a-4b0643511510" providerId="AD" clId="Web-{88B2D102-924C-41C5-8CFA-BBAA581105C5}" dt="2023-03-30T21:04:09.719" v="0" actId="20577"/>
      <pc:docMkLst>
        <pc:docMk/>
      </pc:docMkLst>
      <pc:sldChg chg="modSp">
        <pc:chgData name="Roberto Lacasa" userId="S::rel18c@fsu.edu::56fd04ad-fbc8-419f-879a-4b0643511510" providerId="AD" clId="Web-{88B2D102-924C-41C5-8CFA-BBAA581105C5}" dt="2023-03-30T21:04:09.719" v="0" actId="20577"/>
        <pc:sldMkLst>
          <pc:docMk/>
          <pc:sldMk cId="109857222" sldId="256"/>
        </pc:sldMkLst>
        <pc:spChg chg="mod">
          <ac:chgData name="Roberto Lacasa" userId="S::rel18c@fsu.edu::56fd04ad-fbc8-419f-879a-4b0643511510" providerId="AD" clId="Web-{88B2D102-924C-41C5-8CFA-BBAA581105C5}" dt="2023-03-30T21:04:09.719" v="0" actId="20577"/>
          <ac:spMkLst>
            <pc:docMk/>
            <pc:sldMk cId="109857222" sldId="256"/>
            <ac:spMk id="5" creationId="{5AF469CA-C14D-647D-D63E-05CE1BEA8729}"/>
          </ac:spMkLst>
        </pc:spChg>
      </pc:sldChg>
    </pc:docChg>
  </pc:docChgLst>
  <pc:docChgLst>
    <pc:chgData name="Roberto Lacasa" userId="S::rel18c@fsu.edu::56fd04ad-fbc8-419f-879a-4b0643511510" providerId="AD" clId="Web-{5B7E258C-4410-4DBA-8142-6FBD1589BDFA}"/>
    <pc:docChg chg="modSld">
      <pc:chgData name="Roberto Lacasa" userId="S::rel18c@fsu.edu::56fd04ad-fbc8-419f-879a-4b0643511510" providerId="AD" clId="Web-{5B7E258C-4410-4DBA-8142-6FBD1589BDFA}" dt="2023-03-21T22:10:10.413" v="3"/>
      <pc:docMkLst>
        <pc:docMk/>
      </pc:docMkLst>
      <pc:sldChg chg="delSp modSp">
        <pc:chgData name="Roberto Lacasa" userId="S::rel18c@fsu.edu::56fd04ad-fbc8-419f-879a-4b0643511510" providerId="AD" clId="Web-{5B7E258C-4410-4DBA-8142-6FBD1589BDFA}" dt="2023-03-21T22:10:10.413" v="3"/>
        <pc:sldMkLst>
          <pc:docMk/>
          <pc:sldMk cId="159187016" sldId="558"/>
        </pc:sldMkLst>
        <pc:spChg chg="mod">
          <ac:chgData name="Roberto Lacasa" userId="S::rel18c@fsu.edu::56fd04ad-fbc8-419f-879a-4b0643511510" providerId="AD" clId="Web-{5B7E258C-4410-4DBA-8142-6FBD1589BDFA}" dt="2023-03-21T22:10:07.382" v="2" actId="20577"/>
          <ac:spMkLst>
            <pc:docMk/>
            <pc:sldMk cId="159187016" sldId="558"/>
            <ac:spMk id="60" creationId="{B7DB36B5-2E96-20B8-E0D7-6B83C25E07E6}"/>
          </ac:spMkLst>
        </pc:spChg>
        <pc:cxnChg chg="del mod">
          <ac:chgData name="Roberto Lacasa" userId="S::rel18c@fsu.edu::56fd04ad-fbc8-419f-879a-4b0643511510" providerId="AD" clId="Web-{5B7E258C-4410-4DBA-8142-6FBD1589BDFA}" dt="2023-03-21T22:10:10.413" v="3"/>
          <ac:cxnSpMkLst>
            <pc:docMk/>
            <pc:sldMk cId="159187016" sldId="558"/>
            <ac:cxnSpMk id="18" creationId="{49C65C81-5128-7595-DBED-AF016D00163A}"/>
          </ac:cxnSpMkLst>
        </pc:cxnChg>
      </pc:sldChg>
    </pc:docChg>
  </pc:docChgLst>
  <pc:docChgLst>
    <pc:chgData name="Roberto Lacasa" userId="S::rel18c@fsu.edu::56fd04ad-fbc8-419f-879a-4b0643511510" providerId="AD" clId="Web-{89174420-AD3E-4004-AF0C-976848B41E5C}"/>
    <pc:docChg chg="addSld modSld">
      <pc:chgData name="Roberto Lacasa" userId="S::rel18c@fsu.edu::56fd04ad-fbc8-419f-879a-4b0643511510" providerId="AD" clId="Web-{89174420-AD3E-4004-AF0C-976848B41E5C}" dt="2022-10-10T17:41:14.290" v="195"/>
      <pc:docMkLst>
        <pc:docMk/>
      </pc:docMkLst>
      <pc:sldChg chg="modNotes">
        <pc:chgData name="Roberto Lacasa" userId="S::rel18c@fsu.edu::56fd04ad-fbc8-419f-879a-4b0643511510" providerId="AD" clId="Web-{89174420-AD3E-4004-AF0C-976848B41E5C}" dt="2022-10-10T17:28:42.123" v="160"/>
        <pc:sldMkLst>
          <pc:docMk/>
          <pc:sldMk cId="3440299693" sldId="266"/>
        </pc:sldMkLst>
      </pc:sldChg>
      <pc:sldChg chg="delSp modSp add replId">
        <pc:chgData name="Roberto Lacasa" userId="S::rel18c@fsu.edu::56fd04ad-fbc8-419f-879a-4b0643511510" providerId="AD" clId="Web-{89174420-AD3E-4004-AF0C-976848B41E5C}" dt="2022-10-10T17:41:14.290" v="195"/>
        <pc:sldMkLst>
          <pc:docMk/>
          <pc:sldMk cId="2155892326" sldId="323"/>
        </pc:sldMkLst>
        <pc:spChg chg="del mod">
          <ac:chgData name="Roberto Lacasa" userId="S::rel18c@fsu.edu::56fd04ad-fbc8-419f-879a-4b0643511510" providerId="AD" clId="Web-{89174420-AD3E-4004-AF0C-976848B41E5C}" dt="2022-10-10T17:38:58.629" v="171"/>
          <ac:spMkLst>
            <pc:docMk/>
            <pc:sldMk cId="2155892326" sldId="323"/>
            <ac:spMk id="13" creationId="{3A36B40B-E2D9-0E3B-F8A2-A52EA580EBCF}"/>
          </ac:spMkLst>
        </pc:spChg>
        <pc:spChg chg="mod">
          <ac:chgData name="Roberto Lacasa" userId="S::rel18c@fsu.edu::56fd04ad-fbc8-419f-879a-4b0643511510" providerId="AD" clId="Web-{89174420-AD3E-4004-AF0C-976848B41E5C}" dt="2022-10-10T17:40:15.303" v="188"/>
          <ac:spMkLst>
            <pc:docMk/>
            <pc:sldMk cId="2155892326" sldId="323"/>
            <ac:spMk id="14" creationId="{27602F79-AF8F-635B-212B-A1C6E3A83B31}"/>
          </ac:spMkLst>
        </pc:spChg>
        <pc:spChg chg="mod">
          <ac:chgData name="Roberto Lacasa" userId="S::rel18c@fsu.edu::56fd04ad-fbc8-419f-879a-4b0643511510" providerId="AD" clId="Web-{89174420-AD3E-4004-AF0C-976848B41E5C}" dt="2022-10-10T17:40:21.226" v="190"/>
          <ac:spMkLst>
            <pc:docMk/>
            <pc:sldMk cId="2155892326" sldId="323"/>
            <ac:spMk id="15" creationId="{A982B4B0-F748-A8DE-FC22-95FE287DF368}"/>
          </ac:spMkLst>
        </pc:spChg>
        <pc:spChg chg="mod">
          <ac:chgData name="Roberto Lacasa" userId="S::rel18c@fsu.edu::56fd04ad-fbc8-419f-879a-4b0643511510" providerId="AD" clId="Web-{89174420-AD3E-4004-AF0C-976848B41E5C}" dt="2022-10-10T17:40:18.491" v="189"/>
          <ac:spMkLst>
            <pc:docMk/>
            <pc:sldMk cId="2155892326" sldId="323"/>
            <ac:spMk id="16" creationId="{C4A24CF1-DACA-0E32-FB3A-6523EDCBD49C}"/>
          </ac:spMkLst>
        </pc:spChg>
        <pc:spChg chg="mod">
          <ac:chgData name="Roberto Lacasa" userId="S::rel18c@fsu.edu::56fd04ad-fbc8-419f-879a-4b0643511510" providerId="AD" clId="Web-{89174420-AD3E-4004-AF0C-976848B41E5C}" dt="2022-10-10T17:39:42.755" v="183" actId="1076"/>
          <ac:spMkLst>
            <pc:docMk/>
            <pc:sldMk cId="2155892326" sldId="323"/>
            <ac:spMk id="17" creationId="{0EA01A3F-D1DE-8D3D-A5B2-6CE4FE716C5C}"/>
          </ac:spMkLst>
        </pc:spChg>
        <pc:picChg chg="del mod">
          <ac:chgData name="Roberto Lacasa" userId="S::rel18c@fsu.edu::56fd04ad-fbc8-419f-879a-4b0643511510" providerId="AD" clId="Web-{89174420-AD3E-4004-AF0C-976848B41E5C}" dt="2022-10-10T17:41:14.290" v="195"/>
          <ac:picMkLst>
            <pc:docMk/>
            <pc:sldMk cId="2155892326" sldId="323"/>
            <ac:picMk id="2" creationId="{BEDCF6E4-AEA3-21C0-01BB-96DF513D3748}"/>
          </ac:picMkLst>
        </pc:picChg>
        <pc:picChg chg="del mod">
          <ac:chgData name="Roberto Lacasa" userId="S::rel18c@fsu.edu::56fd04ad-fbc8-419f-879a-4b0643511510" providerId="AD" clId="Web-{89174420-AD3E-4004-AF0C-976848B41E5C}" dt="2022-10-10T17:41:12.977" v="194"/>
          <ac:picMkLst>
            <pc:docMk/>
            <pc:sldMk cId="2155892326" sldId="323"/>
            <ac:picMk id="8" creationId="{3741E5A7-4EF0-1C63-F4C8-A1AAA3889A7C}"/>
          </ac:picMkLst>
        </pc:picChg>
        <pc:picChg chg="del mod">
          <ac:chgData name="Roberto Lacasa" userId="S::rel18c@fsu.edu::56fd04ad-fbc8-419f-879a-4b0643511510" providerId="AD" clId="Web-{89174420-AD3E-4004-AF0C-976848B41E5C}" dt="2022-10-10T17:41:11.618" v="193"/>
          <ac:picMkLst>
            <pc:docMk/>
            <pc:sldMk cId="2155892326" sldId="323"/>
            <ac:picMk id="20" creationId="{8A750C5C-F3BE-0F2E-F4A9-EDA32D25BF78}"/>
          </ac:picMkLst>
        </pc:picChg>
        <pc:picChg chg="del mod">
          <ac:chgData name="Roberto Lacasa" userId="S::rel18c@fsu.edu::56fd04ad-fbc8-419f-879a-4b0643511510" providerId="AD" clId="Web-{89174420-AD3E-4004-AF0C-976848B41E5C}" dt="2022-10-10T17:41:08.915" v="192"/>
          <ac:picMkLst>
            <pc:docMk/>
            <pc:sldMk cId="2155892326" sldId="323"/>
            <ac:picMk id="24" creationId="{0B77BB48-ED06-451A-4805-167DB3A9BEC5}"/>
          </ac:picMkLst>
        </pc:picChg>
      </pc:sldChg>
    </pc:docChg>
  </pc:docChgLst>
  <pc:docChgLst>
    <pc:chgData name="Dylan Ma" userId="S::dm19i@fsu.edu::d19f606a-f869-495f-a967-091fe7c6f588" providerId="AD" clId="Web-{BD35B907-BADF-477E-A080-175E2FE328E8}"/>
    <pc:docChg chg="modSld">
      <pc:chgData name="Dylan Ma" userId="S::dm19i@fsu.edu::d19f606a-f869-495f-a967-091fe7c6f588" providerId="AD" clId="Web-{BD35B907-BADF-477E-A080-175E2FE328E8}" dt="2022-10-10T19:55:38.272" v="20" actId="14100"/>
      <pc:docMkLst>
        <pc:docMk/>
      </pc:docMkLst>
      <pc:sldChg chg="addSp delSp modSp">
        <pc:chgData name="Dylan Ma" userId="S::dm19i@fsu.edu::d19f606a-f869-495f-a967-091fe7c6f588" providerId="AD" clId="Web-{BD35B907-BADF-477E-A080-175E2FE328E8}" dt="2022-10-10T19:55:38.272" v="20" actId="14100"/>
        <pc:sldMkLst>
          <pc:docMk/>
          <pc:sldMk cId="109857222" sldId="256"/>
        </pc:sldMkLst>
        <pc:spChg chg="mod">
          <ac:chgData name="Dylan Ma" userId="S::dm19i@fsu.edu::d19f606a-f869-495f-a967-091fe7c6f588" providerId="AD" clId="Web-{BD35B907-BADF-477E-A080-175E2FE328E8}" dt="2022-10-10T19:55:38.272" v="20" actId="14100"/>
          <ac:spMkLst>
            <pc:docMk/>
            <pc:sldMk cId="109857222" sldId="256"/>
            <ac:spMk id="5" creationId="{5AF469CA-C14D-647D-D63E-05CE1BEA8729}"/>
          </ac:spMkLst>
        </pc:spChg>
        <pc:picChg chg="del ord">
          <ac:chgData name="Dylan Ma" userId="S::dm19i@fsu.edu::d19f606a-f869-495f-a967-091fe7c6f588" providerId="AD" clId="Web-{BD35B907-BADF-477E-A080-175E2FE328E8}" dt="2022-10-10T19:55:32.084" v="19"/>
          <ac:picMkLst>
            <pc:docMk/>
            <pc:sldMk cId="109857222" sldId="256"/>
            <ac:picMk id="4" creationId="{5BC99E7C-0861-DDFA-69AF-A19408AAD347}"/>
          </ac:picMkLst>
        </pc:picChg>
        <pc:picChg chg="add mod ord modCrop">
          <ac:chgData name="Dylan Ma" userId="S::dm19i@fsu.edu::d19f606a-f869-495f-a967-091fe7c6f588" providerId="AD" clId="Web-{BD35B907-BADF-477E-A080-175E2FE328E8}" dt="2022-10-10T19:55:21.381" v="18" actId="14100"/>
          <ac:picMkLst>
            <pc:docMk/>
            <pc:sldMk cId="109857222" sldId="256"/>
            <ac:picMk id="6" creationId="{82B1D3B8-F881-D7BF-2611-4A72ACB2435A}"/>
          </ac:picMkLst>
        </pc:picChg>
      </pc:sldChg>
      <pc:sldChg chg="modSp">
        <pc:chgData name="Dylan Ma" userId="S::dm19i@fsu.edu::d19f606a-f869-495f-a967-091fe7c6f588" providerId="AD" clId="Web-{BD35B907-BADF-477E-A080-175E2FE328E8}" dt="2022-10-10T19:52:41.298" v="1" actId="1076"/>
        <pc:sldMkLst>
          <pc:docMk/>
          <pc:sldMk cId="3752139871" sldId="313"/>
        </pc:sldMkLst>
        <pc:picChg chg="mod">
          <ac:chgData name="Dylan Ma" userId="S::dm19i@fsu.edu::d19f606a-f869-495f-a967-091fe7c6f588" providerId="AD" clId="Web-{BD35B907-BADF-477E-A080-175E2FE328E8}" dt="2022-10-10T19:52:41.298" v="1" actId="1076"/>
          <ac:picMkLst>
            <pc:docMk/>
            <pc:sldMk cId="3752139871" sldId="313"/>
            <ac:picMk id="8" creationId="{C17B50E3-2BAE-9402-FA80-C483FCAE20F8}"/>
          </ac:picMkLst>
        </pc:picChg>
      </pc:sldChg>
    </pc:docChg>
  </pc:docChgLst>
  <pc:docChgLst>
    <pc:chgData clId="Web-{07597497-0B77-4F8F-8B20-ADF4CB0703A0}"/>
    <pc:docChg chg="modSld">
      <pc:chgData name="" userId="" providerId="" clId="Web-{07597497-0B77-4F8F-8B20-ADF4CB0703A0}" dt="2022-10-10T19:57:18.934" v="1"/>
      <pc:docMkLst>
        <pc:docMk/>
      </pc:docMkLst>
      <pc:sldChg chg="addSp modSp">
        <pc:chgData name="" userId="" providerId="" clId="Web-{07597497-0B77-4F8F-8B20-ADF4CB0703A0}" dt="2022-10-10T19:57:18.934" v="1"/>
        <pc:sldMkLst>
          <pc:docMk/>
          <pc:sldMk cId="109857222" sldId="256"/>
        </pc:sldMkLst>
        <pc:spChg chg="add mod">
          <ac:chgData name="" userId="" providerId="" clId="Web-{07597497-0B77-4F8F-8B20-ADF4CB0703A0}" dt="2022-10-10T19:57:18.934" v="1"/>
          <ac:spMkLst>
            <pc:docMk/>
            <pc:sldMk cId="109857222" sldId="256"/>
            <ac:spMk id="4" creationId="{9EB2B614-7484-CE46-B9C2-9BAFBF4FAFF5}"/>
          </ac:spMkLst>
        </pc:spChg>
      </pc:sldChg>
    </pc:docChg>
  </pc:docChgLst>
  <pc:docChgLst>
    <pc:chgData name="Tauben Brenner" userId="S::tyb18b@fsu.edu::36cef9e0-fa1d-4eb2-971f-0eac36d8adf4" providerId="AD" clId="Web-{C4411083-1600-DEBC-2344-C7DBE32123E2}"/>
    <pc:docChg chg="modSld">
      <pc:chgData name="Tauben Brenner" userId="S::tyb18b@fsu.edu::36cef9e0-fa1d-4eb2-971f-0eac36d8adf4" providerId="AD" clId="Web-{C4411083-1600-DEBC-2344-C7DBE32123E2}" dt="2023-01-30T19:32:32.414" v="21" actId="20577"/>
      <pc:docMkLst>
        <pc:docMk/>
      </pc:docMkLst>
      <pc:sldChg chg="modSp">
        <pc:chgData name="Tauben Brenner" userId="S::tyb18b@fsu.edu::36cef9e0-fa1d-4eb2-971f-0eac36d8adf4" providerId="AD" clId="Web-{C4411083-1600-DEBC-2344-C7DBE32123E2}" dt="2023-01-30T19:32:32.414" v="21" actId="20577"/>
        <pc:sldMkLst>
          <pc:docMk/>
          <pc:sldMk cId="1193112368" sldId="324"/>
        </pc:sldMkLst>
        <pc:spChg chg="mod">
          <ac:chgData name="Tauben Brenner" userId="S::tyb18b@fsu.edu::36cef9e0-fa1d-4eb2-971f-0eac36d8adf4" providerId="AD" clId="Web-{C4411083-1600-DEBC-2344-C7DBE32123E2}" dt="2023-01-30T19:32:32.414" v="21" actId="20577"/>
          <ac:spMkLst>
            <pc:docMk/>
            <pc:sldMk cId="1193112368" sldId="324"/>
            <ac:spMk id="18" creationId="{60ABE345-3905-4FF0-9871-A7C16CD25DEC}"/>
          </ac:spMkLst>
        </pc:spChg>
      </pc:sldChg>
      <pc:sldChg chg="modSp">
        <pc:chgData name="Tauben Brenner" userId="S::tyb18b@fsu.edu::36cef9e0-fa1d-4eb2-971f-0eac36d8adf4" providerId="AD" clId="Web-{C4411083-1600-DEBC-2344-C7DBE32123E2}" dt="2023-01-30T19:32:23.820" v="11" actId="20577"/>
        <pc:sldMkLst>
          <pc:docMk/>
          <pc:sldMk cId="2384386398" sldId="414"/>
        </pc:sldMkLst>
        <pc:spChg chg="mod">
          <ac:chgData name="Tauben Brenner" userId="S::tyb18b@fsu.edu::36cef9e0-fa1d-4eb2-971f-0eac36d8adf4" providerId="AD" clId="Web-{C4411083-1600-DEBC-2344-C7DBE32123E2}" dt="2023-01-30T19:32:23.820" v="11" actId="20577"/>
          <ac:spMkLst>
            <pc:docMk/>
            <pc:sldMk cId="2384386398" sldId="414"/>
            <ac:spMk id="6" creationId="{635B3C21-A593-4FCA-BA9D-08D4E4DB044F}"/>
          </ac:spMkLst>
        </pc:spChg>
      </pc:sldChg>
    </pc:docChg>
  </pc:docChgLst>
  <pc:docChgLst>
    <pc:chgData name="Dominic Bellocchio" userId="S::db20fn@fsu.edu::72897a1d-d36e-4955-ac8f-d5e02d6e2286" providerId="AD" clId="Web-{C1005149-60A4-412F-9360-BFB193C91304}"/>
    <pc:docChg chg="modSld sldOrd">
      <pc:chgData name="Dominic Bellocchio" userId="S::db20fn@fsu.edu::72897a1d-d36e-4955-ac8f-d5e02d6e2286" providerId="AD" clId="Web-{C1005149-60A4-412F-9360-BFB193C91304}" dt="2022-10-06T23:42:57.615" v="372" actId="1076"/>
      <pc:docMkLst>
        <pc:docMk/>
      </pc:docMkLst>
      <pc:sldChg chg="ord">
        <pc:chgData name="Dominic Bellocchio" userId="S::db20fn@fsu.edu::72897a1d-d36e-4955-ac8f-d5e02d6e2286" providerId="AD" clId="Web-{C1005149-60A4-412F-9360-BFB193C91304}" dt="2022-10-06T23:39:11.594" v="354"/>
        <pc:sldMkLst>
          <pc:docMk/>
          <pc:sldMk cId="3372067891" sldId="261"/>
        </pc:sldMkLst>
      </pc:sldChg>
      <pc:sldChg chg="addSp delSp modSp">
        <pc:chgData name="Dominic Bellocchio" userId="S::db20fn@fsu.edu::72897a1d-d36e-4955-ac8f-d5e02d6e2286" providerId="AD" clId="Web-{C1005149-60A4-412F-9360-BFB193C91304}" dt="2022-10-06T23:42:57.615" v="372" actId="1076"/>
        <pc:sldMkLst>
          <pc:docMk/>
          <pc:sldMk cId="3440299693" sldId="266"/>
        </pc:sldMkLst>
        <pc:spChg chg="mod">
          <ac:chgData name="Dominic Bellocchio" userId="S::db20fn@fsu.edu::72897a1d-d36e-4955-ac8f-d5e02d6e2286" providerId="AD" clId="Web-{C1005149-60A4-412F-9360-BFB193C91304}" dt="2022-10-06T23:38:41.718" v="353" actId="1076"/>
          <ac:spMkLst>
            <pc:docMk/>
            <pc:sldMk cId="3440299693" sldId="266"/>
            <ac:spMk id="2" creationId="{A7F7C30E-DA44-BBFA-F554-AF96694C1EBA}"/>
          </ac:spMkLst>
        </pc:spChg>
        <pc:spChg chg="mod">
          <ac:chgData name="Dominic Bellocchio" userId="S::db20fn@fsu.edu::72897a1d-d36e-4955-ac8f-d5e02d6e2286" providerId="AD" clId="Web-{C1005149-60A4-412F-9360-BFB193C91304}" dt="2022-10-06T23:42:57.615" v="372" actId="1076"/>
          <ac:spMkLst>
            <pc:docMk/>
            <pc:sldMk cId="3440299693" sldId="266"/>
            <ac:spMk id="4" creationId="{733ED7EE-5B9C-2DA5-637C-25F4FAAA6889}"/>
          </ac:spMkLst>
        </pc:spChg>
        <pc:spChg chg="del">
          <ac:chgData name="Dominic Bellocchio" userId="S::db20fn@fsu.edu::72897a1d-d36e-4955-ac8f-d5e02d6e2286" providerId="AD" clId="Web-{C1005149-60A4-412F-9360-BFB193C91304}" dt="2022-10-06T23:36:11.558" v="312"/>
          <ac:spMkLst>
            <pc:docMk/>
            <pc:sldMk cId="3440299693" sldId="266"/>
            <ac:spMk id="6" creationId="{5F11D8C4-16EF-10A8-0871-C724676547E9}"/>
          </ac:spMkLst>
        </pc:spChg>
        <pc:spChg chg="del">
          <ac:chgData name="Dominic Bellocchio" userId="S::db20fn@fsu.edu::72897a1d-d36e-4955-ac8f-d5e02d6e2286" providerId="AD" clId="Web-{C1005149-60A4-412F-9360-BFB193C91304}" dt="2022-10-06T23:36:18.324" v="313"/>
          <ac:spMkLst>
            <pc:docMk/>
            <pc:sldMk cId="3440299693" sldId="266"/>
            <ac:spMk id="8" creationId="{5E751F00-C1A4-C4FE-2869-7BEBC2DE82D6}"/>
          </ac:spMkLst>
        </pc:spChg>
        <pc:spChg chg="mod">
          <ac:chgData name="Dominic Bellocchio" userId="S::db20fn@fsu.edu::72897a1d-d36e-4955-ac8f-d5e02d6e2286" providerId="AD" clId="Web-{C1005149-60A4-412F-9360-BFB193C91304}" dt="2022-10-06T23:37:15.607" v="326" actId="1076"/>
          <ac:spMkLst>
            <pc:docMk/>
            <pc:sldMk cId="3440299693" sldId="266"/>
            <ac:spMk id="9" creationId="{DFEF719F-7AAA-A4F7-6E7F-66B1DC96F62F}"/>
          </ac:spMkLst>
        </pc:spChg>
        <pc:spChg chg="add mod">
          <ac:chgData name="Dominic Bellocchio" userId="S::db20fn@fsu.edu::72897a1d-d36e-4955-ac8f-d5e02d6e2286" providerId="AD" clId="Web-{C1005149-60A4-412F-9360-BFB193C91304}" dt="2022-10-06T23:40:15.345" v="356" actId="1076"/>
          <ac:spMkLst>
            <pc:docMk/>
            <pc:sldMk cId="3440299693" sldId="266"/>
            <ac:spMk id="14" creationId="{6046C321-7098-93EB-41FA-B48648626771}"/>
          </ac:spMkLst>
        </pc:spChg>
        <pc:spChg chg="add mod">
          <ac:chgData name="Dominic Bellocchio" userId="S::db20fn@fsu.edu::72897a1d-d36e-4955-ac8f-d5e02d6e2286" providerId="AD" clId="Web-{C1005149-60A4-412F-9360-BFB193C91304}" dt="2022-10-06T23:41:21.003" v="359" actId="1076"/>
          <ac:spMkLst>
            <pc:docMk/>
            <pc:sldMk cId="3440299693" sldId="266"/>
            <ac:spMk id="15" creationId="{68BA5986-55FB-5031-4BC1-E89E1ED4151F}"/>
          </ac:spMkLst>
        </pc:spChg>
        <pc:spChg chg="mod">
          <ac:chgData name="Dominic Bellocchio" userId="S::db20fn@fsu.edu::72897a1d-d36e-4955-ac8f-d5e02d6e2286" providerId="AD" clId="Web-{C1005149-60A4-412F-9360-BFB193C91304}" dt="2022-10-06T23:38:33.765" v="350" actId="1076"/>
          <ac:spMkLst>
            <pc:docMk/>
            <pc:sldMk cId="3440299693" sldId="266"/>
            <ac:spMk id="16" creationId="{95ED9FFC-99CB-80A3-EBD4-DF568EBF14EF}"/>
          </ac:spMkLst>
        </pc:spChg>
        <pc:spChg chg="mod">
          <ac:chgData name="Dominic Bellocchio" userId="S::db20fn@fsu.edu::72897a1d-d36e-4955-ac8f-d5e02d6e2286" providerId="AD" clId="Web-{C1005149-60A4-412F-9360-BFB193C91304}" dt="2022-10-06T23:42:53.177" v="371" actId="1076"/>
          <ac:spMkLst>
            <pc:docMk/>
            <pc:sldMk cId="3440299693" sldId="266"/>
            <ac:spMk id="18" creationId="{09BA3DDD-3435-786E-96E3-1D584DC3335E}"/>
          </ac:spMkLst>
        </pc:spChg>
        <pc:cxnChg chg="add del mod">
          <ac:chgData name="Dominic Bellocchio" userId="S::db20fn@fsu.edu::72897a1d-d36e-4955-ac8f-d5e02d6e2286" providerId="AD" clId="Web-{C1005149-60A4-412F-9360-BFB193C91304}" dt="2022-10-06T23:42:23.520" v="368"/>
          <ac:cxnSpMkLst>
            <pc:docMk/>
            <pc:sldMk cId="3440299693" sldId="266"/>
            <ac:cxnSpMk id="17" creationId="{4C10B542-B350-403F-3EC4-A188455911A5}"/>
          </ac:cxnSpMkLst>
        </pc:cxnChg>
        <pc:cxnChg chg="add del mod">
          <ac:chgData name="Dominic Bellocchio" userId="S::db20fn@fsu.edu::72897a1d-d36e-4955-ac8f-d5e02d6e2286" providerId="AD" clId="Web-{C1005149-60A4-412F-9360-BFB193C91304}" dt="2022-10-06T23:42:21.364" v="367"/>
          <ac:cxnSpMkLst>
            <pc:docMk/>
            <pc:sldMk cId="3440299693" sldId="266"/>
            <ac:cxnSpMk id="19" creationId="{B02D171D-57EC-EE3A-5A3F-429306ABB3F7}"/>
          </ac:cxnSpMkLst>
        </pc:cxnChg>
      </pc:sldChg>
      <pc:sldChg chg="ord">
        <pc:chgData name="Dominic Bellocchio" userId="S::db20fn@fsu.edu::72897a1d-d36e-4955-ac8f-d5e02d6e2286" providerId="AD" clId="Web-{C1005149-60A4-412F-9360-BFB193C91304}" dt="2022-10-06T23:39:26.657" v="355"/>
        <pc:sldMkLst>
          <pc:docMk/>
          <pc:sldMk cId="2537063674" sldId="269"/>
        </pc:sldMkLst>
      </pc:sldChg>
      <pc:sldChg chg="delSp">
        <pc:chgData name="Dominic Bellocchio" userId="S::db20fn@fsu.edu::72897a1d-d36e-4955-ac8f-d5e02d6e2286" providerId="AD" clId="Web-{C1005149-60A4-412F-9360-BFB193C91304}" dt="2022-10-06T23:29:33.002" v="177"/>
        <pc:sldMkLst>
          <pc:docMk/>
          <pc:sldMk cId="358661293" sldId="270"/>
        </pc:sldMkLst>
        <pc:spChg chg="del">
          <ac:chgData name="Dominic Bellocchio" userId="S::db20fn@fsu.edu::72897a1d-d36e-4955-ac8f-d5e02d6e2286" providerId="AD" clId="Web-{C1005149-60A4-412F-9360-BFB193C91304}" dt="2022-10-06T23:29:33.002" v="177"/>
          <ac:spMkLst>
            <pc:docMk/>
            <pc:sldMk cId="358661293" sldId="270"/>
            <ac:spMk id="4" creationId="{443DEA3C-84F8-49F2-AF73-78A49BAB6FF2}"/>
          </ac:spMkLst>
        </pc:spChg>
      </pc:sldChg>
      <pc:sldChg chg="modNotes">
        <pc:chgData name="Dominic Bellocchio" userId="S::db20fn@fsu.edu::72897a1d-d36e-4955-ac8f-d5e02d6e2286" providerId="AD" clId="Web-{C1005149-60A4-412F-9360-BFB193C91304}" dt="2022-10-06T23:25:04.180" v="175"/>
        <pc:sldMkLst>
          <pc:docMk/>
          <pc:sldMk cId="2730253556" sldId="276"/>
        </pc:sldMkLst>
      </pc:sldChg>
      <pc:sldChg chg="modNotes">
        <pc:chgData name="Dominic Bellocchio" userId="S::db20fn@fsu.edu::72897a1d-d36e-4955-ac8f-d5e02d6e2286" providerId="AD" clId="Web-{C1005149-60A4-412F-9360-BFB193C91304}" dt="2022-10-06T23:24:52.539" v="155"/>
        <pc:sldMkLst>
          <pc:docMk/>
          <pc:sldMk cId="2617518408" sldId="281"/>
        </pc:sldMkLst>
      </pc:sldChg>
      <pc:sldChg chg="modNotes">
        <pc:chgData name="Dominic Bellocchio" userId="S::db20fn@fsu.edu::72897a1d-d36e-4955-ac8f-d5e02d6e2286" providerId="AD" clId="Web-{C1005149-60A4-412F-9360-BFB193C91304}" dt="2022-10-06T23:24:53.727" v="156"/>
        <pc:sldMkLst>
          <pc:docMk/>
          <pc:sldMk cId="563724442" sldId="291"/>
        </pc:sldMkLst>
      </pc:sldChg>
      <pc:sldChg chg="delSp">
        <pc:chgData name="Dominic Bellocchio" userId="S::db20fn@fsu.edu::72897a1d-d36e-4955-ac8f-d5e02d6e2286" providerId="AD" clId="Web-{C1005149-60A4-412F-9360-BFB193C91304}" dt="2022-10-06T23:29:36.940" v="178"/>
        <pc:sldMkLst>
          <pc:docMk/>
          <pc:sldMk cId="1951717614" sldId="292"/>
        </pc:sldMkLst>
        <pc:spChg chg="del">
          <ac:chgData name="Dominic Bellocchio" userId="S::db20fn@fsu.edu::72897a1d-d36e-4955-ac8f-d5e02d6e2286" providerId="AD" clId="Web-{C1005149-60A4-412F-9360-BFB193C91304}" dt="2022-10-06T23:29:36.940" v="178"/>
          <ac:spMkLst>
            <pc:docMk/>
            <pc:sldMk cId="1951717614" sldId="292"/>
            <ac:spMk id="4" creationId="{443DEA3C-84F8-49F2-AF73-78A49BAB6FF2}"/>
          </ac:spMkLst>
        </pc:spChg>
      </pc:sldChg>
      <pc:sldChg chg="delSp">
        <pc:chgData name="Dominic Bellocchio" userId="S::db20fn@fsu.edu::72897a1d-d36e-4955-ac8f-d5e02d6e2286" providerId="AD" clId="Web-{C1005149-60A4-412F-9360-BFB193C91304}" dt="2022-10-06T23:29:42.565" v="179"/>
        <pc:sldMkLst>
          <pc:docMk/>
          <pc:sldMk cId="1939762520" sldId="293"/>
        </pc:sldMkLst>
        <pc:spChg chg="del">
          <ac:chgData name="Dominic Bellocchio" userId="S::db20fn@fsu.edu::72897a1d-d36e-4955-ac8f-d5e02d6e2286" providerId="AD" clId="Web-{C1005149-60A4-412F-9360-BFB193C91304}" dt="2022-10-06T23:29:42.565" v="179"/>
          <ac:spMkLst>
            <pc:docMk/>
            <pc:sldMk cId="1939762520" sldId="293"/>
            <ac:spMk id="4" creationId="{443DEA3C-84F8-49F2-AF73-78A49BAB6FF2}"/>
          </ac:spMkLst>
        </pc:spChg>
      </pc:sldChg>
      <pc:sldChg chg="delSp">
        <pc:chgData name="Dominic Bellocchio" userId="S::db20fn@fsu.edu::72897a1d-d36e-4955-ac8f-d5e02d6e2286" providerId="AD" clId="Web-{C1005149-60A4-412F-9360-BFB193C91304}" dt="2022-10-06T23:29:48.112" v="180"/>
        <pc:sldMkLst>
          <pc:docMk/>
          <pc:sldMk cId="2569823007" sldId="295"/>
        </pc:sldMkLst>
        <pc:spChg chg="del">
          <ac:chgData name="Dominic Bellocchio" userId="S::db20fn@fsu.edu::72897a1d-d36e-4955-ac8f-d5e02d6e2286" providerId="AD" clId="Web-{C1005149-60A4-412F-9360-BFB193C91304}" dt="2022-10-06T23:29:48.112" v="180"/>
          <ac:spMkLst>
            <pc:docMk/>
            <pc:sldMk cId="2569823007" sldId="295"/>
            <ac:spMk id="4" creationId="{443DEA3C-84F8-49F2-AF73-78A49BAB6FF2}"/>
          </ac:spMkLst>
        </pc:spChg>
      </pc:sldChg>
      <pc:sldChg chg="delSp">
        <pc:chgData name="Dominic Bellocchio" userId="S::db20fn@fsu.edu::72897a1d-d36e-4955-ac8f-d5e02d6e2286" providerId="AD" clId="Web-{C1005149-60A4-412F-9360-BFB193C91304}" dt="2022-10-06T23:29:21.283" v="176"/>
        <pc:sldMkLst>
          <pc:docMk/>
          <pc:sldMk cId="4091571569" sldId="308"/>
        </pc:sldMkLst>
        <pc:spChg chg="del">
          <ac:chgData name="Dominic Bellocchio" userId="S::db20fn@fsu.edu::72897a1d-d36e-4955-ac8f-d5e02d6e2286" providerId="AD" clId="Web-{C1005149-60A4-412F-9360-BFB193C91304}" dt="2022-10-06T23:29:21.283" v="176"/>
          <ac:spMkLst>
            <pc:docMk/>
            <pc:sldMk cId="4091571569" sldId="308"/>
            <ac:spMk id="4" creationId="{443DEA3C-84F8-49F2-AF73-78A49BAB6FF2}"/>
          </ac:spMkLst>
        </pc:spChg>
      </pc:sldChg>
    </pc:docChg>
  </pc:docChgLst>
  <pc:docChgLst>
    <pc:chgData name="Dominic Bellocchio" userId="72897a1d-d36e-4955-ac8f-d5e02d6e2286" providerId="ADAL" clId="{66046FFF-3D9C-45CA-8453-42D72E32E16B}"/>
    <pc:docChg chg="undo custSel modSld sldOrd">
      <pc:chgData name="Dominic Bellocchio" userId="72897a1d-d36e-4955-ac8f-d5e02d6e2286" providerId="ADAL" clId="{66046FFF-3D9C-45CA-8453-42D72E32E16B}" dt="2023-03-22T03:24:27.757" v="156"/>
      <pc:docMkLst>
        <pc:docMk/>
      </pc:docMkLst>
      <pc:sldChg chg="ord">
        <pc:chgData name="Dominic Bellocchio" userId="72897a1d-d36e-4955-ac8f-d5e02d6e2286" providerId="ADAL" clId="{66046FFF-3D9C-45CA-8453-42D72E32E16B}" dt="2023-03-22T03:24:25.471" v="154"/>
        <pc:sldMkLst>
          <pc:docMk/>
          <pc:sldMk cId="1714979027" sldId="429"/>
        </pc:sldMkLst>
      </pc:sldChg>
      <pc:sldChg chg="addSp delSp modSp mod">
        <pc:chgData name="Dominic Bellocchio" userId="72897a1d-d36e-4955-ac8f-d5e02d6e2286" providerId="ADAL" clId="{66046FFF-3D9C-45CA-8453-42D72E32E16B}" dt="2023-03-22T03:16:16.071" v="114" actId="14100"/>
        <pc:sldMkLst>
          <pc:docMk/>
          <pc:sldMk cId="1312529691" sldId="501"/>
        </pc:sldMkLst>
        <pc:graphicFrameChg chg="add del mod modGraphic">
          <ac:chgData name="Dominic Bellocchio" userId="72897a1d-d36e-4955-ac8f-d5e02d6e2286" providerId="ADAL" clId="{66046FFF-3D9C-45CA-8453-42D72E32E16B}" dt="2023-03-22T03:02:19.946" v="72" actId="478"/>
          <ac:graphicFrameMkLst>
            <pc:docMk/>
            <pc:sldMk cId="1312529691" sldId="501"/>
            <ac:graphicFrameMk id="2" creationId="{A90E858E-647F-9EFD-BD57-F9C8AC78287C}"/>
          </ac:graphicFrameMkLst>
        </pc:graphicFrameChg>
        <pc:graphicFrameChg chg="add del mod modGraphic">
          <ac:chgData name="Dominic Bellocchio" userId="72897a1d-d36e-4955-ac8f-d5e02d6e2286" providerId="ADAL" clId="{66046FFF-3D9C-45CA-8453-42D72E32E16B}" dt="2023-03-22T03:15:46.543" v="103" actId="478"/>
          <ac:graphicFrameMkLst>
            <pc:docMk/>
            <pc:sldMk cId="1312529691" sldId="501"/>
            <ac:graphicFrameMk id="3" creationId="{A8B03FB6-5F84-8377-E241-61D593BA2171}"/>
          </ac:graphicFrameMkLst>
        </pc:graphicFrameChg>
        <pc:graphicFrameChg chg="add mod modGraphic">
          <ac:chgData name="Dominic Bellocchio" userId="72897a1d-d36e-4955-ac8f-d5e02d6e2286" providerId="ADAL" clId="{66046FFF-3D9C-45CA-8453-42D72E32E16B}" dt="2023-03-22T03:16:16.071" v="114" actId="14100"/>
          <ac:graphicFrameMkLst>
            <pc:docMk/>
            <pc:sldMk cId="1312529691" sldId="501"/>
            <ac:graphicFrameMk id="5" creationId="{981AA544-F4A7-C7D1-BFEF-D8D21EFAEF86}"/>
          </ac:graphicFrameMkLst>
        </pc:graphicFrameChg>
        <pc:graphicFrameChg chg="del">
          <ac:chgData name="Dominic Bellocchio" userId="72897a1d-d36e-4955-ac8f-d5e02d6e2286" providerId="ADAL" clId="{66046FFF-3D9C-45CA-8453-42D72E32E16B}" dt="2023-03-22T02:11:34.344" v="10" actId="478"/>
          <ac:graphicFrameMkLst>
            <pc:docMk/>
            <pc:sldMk cId="1312529691" sldId="501"/>
            <ac:graphicFrameMk id="8" creationId="{D419B63B-9985-4A46-92CF-7F5A18AD2A21}"/>
          </ac:graphicFrameMkLst>
        </pc:graphicFrameChg>
        <pc:picChg chg="mod">
          <ac:chgData name="Dominic Bellocchio" userId="72897a1d-d36e-4955-ac8f-d5e02d6e2286" providerId="ADAL" clId="{66046FFF-3D9C-45CA-8453-42D72E32E16B}" dt="2023-03-22T03:16:03.960" v="110" actId="1076"/>
          <ac:picMkLst>
            <pc:docMk/>
            <pc:sldMk cId="1312529691" sldId="501"/>
            <ac:picMk id="9" creationId="{485C1DEE-C625-3218-9D60-29A939846CC5}"/>
          </ac:picMkLst>
        </pc:picChg>
      </pc:sldChg>
      <pc:sldChg chg="addSp delSp modSp mod">
        <pc:chgData name="Dominic Bellocchio" userId="72897a1d-d36e-4955-ac8f-d5e02d6e2286" providerId="ADAL" clId="{66046FFF-3D9C-45CA-8453-42D72E32E16B}" dt="2023-03-22T03:18:54.845" v="141" actId="1076"/>
        <pc:sldMkLst>
          <pc:docMk/>
          <pc:sldMk cId="401007206" sldId="509"/>
        </pc:sldMkLst>
        <pc:spChg chg="add del mod ord">
          <ac:chgData name="Dominic Bellocchio" userId="72897a1d-d36e-4955-ac8f-d5e02d6e2286" providerId="ADAL" clId="{66046FFF-3D9C-45CA-8453-42D72E32E16B}" dt="2023-03-22T02:23:08.172" v="36" actId="478"/>
          <ac:spMkLst>
            <pc:docMk/>
            <pc:sldMk cId="401007206" sldId="509"/>
            <ac:spMk id="5" creationId="{211D9700-3A51-323F-B9C3-5C458ED97B62}"/>
          </ac:spMkLst>
        </pc:spChg>
        <pc:graphicFrameChg chg="add del mod">
          <ac:chgData name="Dominic Bellocchio" userId="72897a1d-d36e-4955-ac8f-d5e02d6e2286" providerId="ADAL" clId="{66046FFF-3D9C-45CA-8453-42D72E32E16B}" dt="2023-03-22T03:03:39.129" v="84" actId="478"/>
          <ac:graphicFrameMkLst>
            <pc:docMk/>
            <pc:sldMk cId="401007206" sldId="509"/>
            <ac:graphicFrameMk id="3" creationId="{71C9515B-4A39-00AD-4BD4-B41B9F8B296E}"/>
          </ac:graphicFrameMkLst>
        </pc:graphicFrameChg>
        <pc:graphicFrameChg chg="add del mod modGraphic">
          <ac:chgData name="Dominic Bellocchio" userId="72897a1d-d36e-4955-ac8f-d5e02d6e2286" providerId="ADAL" clId="{66046FFF-3D9C-45CA-8453-42D72E32E16B}" dt="2023-03-22T03:16:21.677" v="115" actId="478"/>
          <ac:graphicFrameMkLst>
            <pc:docMk/>
            <pc:sldMk cId="401007206" sldId="509"/>
            <ac:graphicFrameMk id="6" creationId="{002969B8-EC7F-22F5-9BF4-2D14B96EE44D}"/>
          </ac:graphicFrameMkLst>
        </pc:graphicFrameChg>
        <pc:graphicFrameChg chg="add mod modGraphic">
          <ac:chgData name="Dominic Bellocchio" userId="72897a1d-d36e-4955-ac8f-d5e02d6e2286" providerId="ADAL" clId="{66046FFF-3D9C-45CA-8453-42D72E32E16B}" dt="2023-03-22T03:18:54.845" v="141" actId="1076"/>
          <ac:graphicFrameMkLst>
            <pc:docMk/>
            <pc:sldMk cId="401007206" sldId="509"/>
            <ac:graphicFrameMk id="7" creationId="{49D26039-CA37-3B95-360F-EDBA90CB6917}"/>
          </ac:graphicFrameMkLst>
        </pc:graphicFrameChg>
      </pc:sldChg>
      <pc:sldChg chg="ord">
        <pc:chgData name="Dominic Bellocchio" userId="72897a1d-d36e-4955-ac8f-d5e02d6e2286" providerId="ADAL" clId="{66046FFF-3D9C-45CA-8453-42D72E32E16B}" dt="2023-03-22T03:24:27.757" v="156"/>
        <pc:sldMkLst>
          <pc:docMk/>
          <pc:sldMk cId="2641463864" sldId="538"/>
        </pc:sldMkLst>
      </pc:sldChg>
      <pc:sldChg chg="addSp delSp modSp mod">
        <pc:chgData name="Dominic Bellocchio" userId="72897a1d-d36e-4955-ac8f-d5e02d6e2286" providerId="ADAL" clId="{66046FFF-3D9C-45CA-8453-42D72E32E16B}" dt="2023-03-22T03:20:42.170" v="152" actId="465"/>
        <pc:sldMkLst>
          <pc:docMk/>
          <pc:sldMk cId="1708859709" sldId="549"/>
        </pc:sldMkLst>
        <pc:spChg chg="mod">
          <ac:chgData name="Dominic Bellocchio" userId="72897a1d-d36e-4955-ac8f-d5e02d6e2286" providerId="ADAL" clId="{66046FFF-3D9C-45CA-8453-42D72E32E16B}" dt="2023-03-22T03:20:25.418" v="149" actId="1076"/>
          <ac:spMkLst>
            <pc:docMk/>
            <pc:sldMk cId="1708859709" sldId="549"/>
            <ac:spMk id="3" creationId="{59A6444C-6C2E-B08A-78D4-42ACB1E5BFD7}"/>
          </ac:spMkLst>
        </pc:spChg>
        <pc:spChg chg="mod">
          <ac:chgData name="Dominic Bellocchio" userId="72897a1d-d36e-4955-ac8f-d5e02d6e2286" providerId="ADAL" clId="{66046FFF-3D9C-45CA-8453-42D72E32E16B}" dt="2023-03-22T03:20:42.170" v="152" actId="465"/>
          <ac:spMkLst>
            <pc:docMk/>
            <pc:sldMk cId="1708859709" sldId="549"/>
            <ac:spMk id="5" creationId="{59A6444C-6C2E-B08A-78D4-42ACB1E5BFD7}"/>
          </ac:spMkLst>
        </pc:spChg>
        <pc:spChg chg="mod">
          <ac:chgData name="Dominic Bellocchio" userId="72897a1d-d36e-4955-ac8f-d5e02d6e2286" providerId="ADAL" clId="{66046FFF-3D9C-45CA-8453-42D72E32E16B}" dt="2023-03-22T03:20:34.169" v="151" actId="1076"/>
          <ac:spMkLst>
            <pc:docMk/>
            <pc:sldMk cId="1708859709" sldId="549"/>
            <ac:spMk id="6" creationId="{59A6444C-6C2E-B08A-78D4-42ACB1E5BFD7}"/>
          </ac:spMkLst>
        </pc:spChg>
        <pc:graphicFrameChg chg="add mod">
          <ac:chgData name="Dominic Bellocchio" userId="72897a1d-d36e-4955-ac8f-d5e02d6e2286" providerId="ADAL" clId="{66046FFF-3D9C-45CA-8453-42D72E32E16B}" dt="2023-03-22T03:20:20.311" v="148" actId="1076"/>
          <ac:graphicFrameMkLst>
            <pc:docMk/>
            <pc:sldMk cId="1708859709" sldId="549"/>
            <ac:graphicFrameMk id="9" creationId="{096F56F4-5E05-9429-B63A-9E621C23CFE6}"/>
          </ac:graphicFrameMkLst>
        </pc:graphicFrameChg>
        <pc:picChg chg="del mod">
          <ac:chgData name="Dominic Bellocchio" userId="72897a1d-d36e-4955-ac8f-d5e02d6e2286" providerId="ADAL" clId="{66046FFF-3D9C-45CA-8453-42D72E32E16B}" dt="2023-03-22T02:03:01.135" v="7" actId="478"/>
          <ac:picMkLst>
            <pc:docMk/>
            <pc:sldMk cId="1708859709" sldId="549"/>
            <ac:picMk id="7" creationId="{73C7612E-F68A-36D5-A33B-6CEF9D6A9608}"/>
          </ac:picMkLst>
        </pc:picChg>
        <pc:picChg chg="add del mod">
          <ac:chgData name="Dominic Bellocchio" userId="72897a1d-d36e-4955-ac8f-d5e02d6e2286" providerId="ADAL" clId="{66046FFF-3D9C-45CA-8453-42D72E32E16B}" dt="2023-03-22T03:20:13.963" v="144" actId="478"/>
          <ac:picMkLst>
            <pc:docMk/>
            <pc:sldMk cId="1708859709" sldId="549"/>
            <ac:picMk id="8" creationId="{9B2C2031-B349-F083-B3E6-C7B343139482}"/>
          </ac:picMkLst>
        </pc:picChg>
      </pc:sldChg>
      <pc:sldChg chg="addSp delSp modSp mod modTransition delAnim modAnim">
        <pc:chgData name="Dominic Bellocchio" userId="72897a1d-d36e-4955-ac8f-d5e02d6e2286" providerId="ADAL" clId="{66046FFF-3D9C-45CA-8453-42D72E32E16B}" dt="2023-03-22T03:19:16.716" v="143"/>
        <pc:sldMkLst>
          <pc:docMk/>
          <pc:sldMk cId="1073732603" sldId="554"/>
        </pc:sldMkLst>
        <pc:graphicFrameChg chg="add del mod">
          <ac:chgData name="Dominic Bellocchio" userId="72897a1d-d36e-4955-ac8f-d5e02d6e2286" providerId="ADAL" clId="{66046FFF-3D9C-45CA-8453-42D72E32E16B}" dt="2023-03-22T02:56:44.571" v="38" actId="478"/>
          <ac:graphicFrameMkLst>
            <pc:docMk/>
            <pc:sldMk cId="1073732603" sldId="554"/>
            <ac:graphicFrameMk id="5" creationId="{9C3CEAEE-F02B-9329-18DC-E6DD59ABBBE2}"/>
          </ac:graphicFrameMkLst>
        </pc:graphicFrameChg>
        <pc:graphicFrameChg chg="add del mod modGraphic">
          <ac:chgData name="Dominic Bellocchio" userId="72897a1d-d36e-4955-ac8f-d5e02d6e2286" providerId="ADAL" clId="{66046FFF-3D9C-45CA-8453-42D72E32E16B}" dt="2023-03-22T03:00:32.724" v="54" actId="478"/>
          <ac:graphicFrameMkLst>
            <pc:docMk/>
            <pc:sldMk cId="1073732603" sldId="554"/>
            <ac:graphicFrameMk id="6" creationId="{8B88C027-309D-6E52-E9A6-4F0BB6217A59}"/>
          </ac:graphicFrameMkLst>
        </pc:graphicFrameChg>
        <pc:graphicFrameChg chg="add del mod modGraphic">
          <ac:chgData name="Dominic Bellocchio" userId="72897a1d-d36e-4955-ac8f-d5e02d6e2286" providerId="ADAL" clId="{66046FFF-3D9C-45CA-8453-42D72E32E16B}" dt="2023-03-22T03:14:55.906" v="94" actId="478"/>
          <ac:graphicFrameMkLst>
            <pc:docMk/>
            <pc:sldMk cId="1073732603" sldId="554"/>
            <ac:graphicFrameMk id="8" creationId="{576B0F3C-23DE-9942-06F5-D4FD9209326A}"/>
          </ac:graphicFrameMkLst>
        </pc:graphicFrameChg>
        <pc:graphicFrameChg chg="add mod modGraphic">
          <ac:chgData name="Dominic Bellocchio" userId="72897a1d-d36e-4955-ac8f-d5e02d6e2286" providerId="ADAL" clId="{66046FFF-3D9C-45CA-8453-42D72E32E16B}" dt="2023-03-22T03:15:34.103" v="100" actId="1076"/>
          <ac:graphicFrameMkLst>
            <pc:docMk/>
            <pc:sldMk cId="1073732603" sldId="554"/>
            <ac:graphicFrameMk id="9" creationId="{C525143B-EFF3-F32E-8B19-6E7B010920E2}"/>
          </ac:graphicFrameMkLst>
        </pc:graphicFrameChg>
        <pc:graphicFrameChg chg="del mod">
          <ac:chgData name="Dominic Bellocchio" userId="72897a1d-d36e-4955-ac8f-d5e02d6e2286" providerId="ADAL" clId="{66046FFF-3D9C-45CA-8453-42D72E32E16B}" dt="2023-03-22T02:13:08.688" v="16" actId="478"/>
          <ac:graphicFrameMkLst>
            <pc:docMk/>
            <pc:sldMk cId="1073732603" sldId="554"/>
            <ac:graphicFrameMk id="20" creationId="{457F3826-FFEF-6CFA-1AE0-B30130D04AB5}"/>
          </ac:graphicFrameMkLst>
        </pc:graphicFrameChg>
        <pc:picChg chg="mod">
          <ac:chgData name="Dominic Bellocchio" userId="72897a1d-d36e-4955-ac8f-d5e02d6e2286" providerId="ADAL" clId="{66046FFF-3D9C-45CA-8453-42D72E32E16B}" dt="2023-03-22T03:15:36.042" v="102" actId="1076"/>
          <ac:picMkLst>
            <pc:docMk/>
            <pc:sldMk cId="1073732603" sldId="554"/>
            <ac:picMk id="7" creationId="{4AA75CCB-6AB1-3DA4-D451-67D949935985}"/>
          </ac:picMkLst>
        </pc:picChg>
        <pc:picChg chg="del">
          <ac:chgData name="Dominic Bellocchio" userId="72897a1d-d36e-4955-ac8f-d5e02d6e2286" providerId="ADAL" clId="{66046FFF-3D9C-45CA-8453-42D72E32E16B}" dt="2023-03-22T02:20:48.755" v="31" actId="478"/>
          <ac:picMkLst>
            <pc:docMk/>
            <pc:sldMk cId="1073732603" sldId="554"/>
            <ac:picMk id="17" creationId="{BFAB5C04-654B-79A6-9694-B93BA4C47DDD}"/>
          </ac:picMkLst>
        </pc:picChg>
        <pc:cxnChg chg="del">
          <ac:chgData name="Dominic Bellocchio" userId="72897a1d-d36e-4955-ac8f-d5e02d6e2286" providerId="ADAL" clId="{66046FFF-3D9C-45CA-8453-42D72E32E16B}" dt="2023-03-22T02:20:49.738" v="32" actId="478"/>
          <ac:cxnSpMkLst>
            <pc:docMk/>
            <pc:sldMk cId="1073732603" sldId="554"/>
            <ac:cxnSpMk id="16" creationId="{81F51264-A010-76EC-2ACE-F0C78863A28D}"/>
          </ac:cxnSpMkLst>
        </pc:cxnChg>
      </pc:sldChg>
    </pc:docChg>
  </pc:docChgLst>
  <pc:docChgLst>
    <pc:chgData name="Tauben Brenner" userId="S::tyb18b@fsu.edu::36cef9e0-fa1d-4eb2-971f-0eac36d8adf4" providerId="AD" clId="Web-{381FF585-8EF9-859F-5D51-4D707BC1FD44}"/>
    <pc:docChg chg="addSld delSld modSld">
      <pc:chgData name="Tauben Brenner" userId="S::tyb18b@fsu.edu::36cef9e0-fa1d-4eb2-971f-0eac36d8adf4" providerId="AD" clId="Web-{381FF585-8EF9-859F-5D51-4D707BC1FD44}" dt="2023-01-24T19:07:36.189" v="190"/>
      <pc:docMkLst>
        <pc:docMk/>
      </pc:docMkLst>
      <pc:sldChg chg="modSp">
        <pc:chgData name="Tauben Brenner" userId="S::tyb18b@fsu.edu::36cef9e0-fa1d-4eb2-971f-0eac36d8adf4" providerId="AD" clId="Web-{381FF585-8EF9-859F-5D51-4D707BC1FD44}" dt="2023-01-24T19:05:32.030" v="182" actId="20577"/>
        <pc:sldMkLst>
          <pc:docMk/>
          <pc:sldMk cId="1972839122" sldId="260"/>
        </pc:sldMkLst>
        <pc:spChg chg="mod">
          <ac:chgData name="Tauben Brenner" userId="S::tyb18b@fsu.edu::36cef9e0-fa1d-4eb2-971f-0eac36d8adf4" providerId="AD" clId="Web-{381FF585-8EF9-859F-5D51-4D707BC1FD44}" dt="2023-01-24T19:05:32.030" v="182" actId="20577"/>
          <ac:spMkLst>
            <pc:docMk/>
            <pc:sldMk cId="1972839122" sldId="260"/>
            <ac:spMk id="8" creationId="{F03602C6-0025-2BDB-785D-1F133BD6DCAB}"/>
          </ac:spMkLst>
        </pc:spChg>
      </pc:sldChg>
      <pc:sldChg chg="del">
        <pc:chgData name="Tauben Brenner" userId="S::tyb18b@fsu.edu::36cef9e0-fa1d-4eb2-971f-0eac36d8adf4" providerId="AD" clId="Web-{381FF585-8EF9-859F-5D51-4D707BC1FD44}" dt="2023-01-24T19:02:18.761" v="6"/>
        <pc:sldMkLst>
          <pc:docMk/>
          <pc:sldMk cId="1264057700" sldId="326"/>
        </pc:sldMkLst>
      </pc:sldChg>
      <pc:sldChg chg="del">
        <pc:chgData name="Tauben Brenner" userId="S::tyb18b@fsu.edu::36cef9e0-fa1d-4eb2-971f-0eac36d8adf4" providerId="AD" clId="Web-{381FF585-8EF9-859F-5D51-4D707BC1FD44}" dt="2023-01-24T19:02:12.776" v="4"/>
        <pc:sldMkLst>
          <pc:docMk/>
          <pc:sldMk cId="3195193130" sldId="349"/>
        </pc:sldMkLst>
      </pc:sldChg>
      <pc:sldChg chg="del">
        <pc:chgData name="Tauben Brenner" userId="S::tyb18b@fsu.edu::36cef9e0-fa1d-4eb2-971f-0eac36d8adf4" providerId="AD" clId="Web-{381FF585-8EF9-859F-5D51-4D707BC1FD44}" dt="2023-01-24T19:02:20.807" v="7"/>
        <pc:sldMkLst>
          <pc:docMk/>
          <pc:sldMk cId="2815771212" sldId="362"/>
        </pc:sldMkLst>
      </pc:sldChg>
      <pc:sldChg chg="del">
        <pc:chgData name="Tauben Brenner" userId="S::tyb18b@fsu.edu::36cef9e0-fa1d-4eb2-971f-0eac36d8adf4" providerId="AD" clId="Web-{381FF585-8EF9-859F-5D51-4D707BC1FD44}" dt="2023-01-24T19:02:21.526" v="9"/>
        <pc:sldMkLst>
          <pc:docMk/>
          <pc:sldMk cId="3418215290" sldId="369"/>
        </pc:sldMkLst>
      </pc:sldChg>
      <pc:sldChg chg="del">
        <pc:chgData name="Tauben Brenner" userId="S::tyb18b@fsu.edu::36cef9e0-fa1d-4eb2-971f-0eac36d8adf4" providerId="AD" clId="Web-{381FF585-8EF9-859F-5D51-4D707BC1FD44}" dt="2023-01-24T19:02:21.354" v="8"/>
        <pc:sldMkLst>
          <pc:docMk/>
          <pc:sldMk cId="644724612" sldId="374"/>
        </pc:sldMkLst>
      </pc:sldChg>
      <pc:sldChg chg="del">
        <pc:chgData name="Tauben Brenner" userId="S::tyb18b@fsu.edu::36cef9e0-fa1d-4eb2-971f-0eac36d8adf4" providerId="AD" clId="Web-{381FF585-8EF9-859F-5D51-4D707BC1FD44}" dt="2023-01-24T19:02:16.026" v="5"/>
        <pc:sldMkLst>
          <pc:docMk/>
          <pc:sldMk cId="241357151" sldId="391"/>
        </pc:sldMkLst>
      </pc:sldChg>
      <pc:sldChg chg="del">
        <pc:chgData name="Tauben Brenner" userId="S::tyb18b@fsu.edu::36cef9e0-fa1d-4eb2-971f-0eac36d8adf4" providerId="AD" clId="Web-{381FF585-8EF9-859F-5D51-4D707BC1FD44}" dt="2023-01-24T19:02:09.620" v="3"/>
        <pc:sldMkLst>
          <pc:docMk/>
          <pc:sldMk cId="2558433874" sldId="392"/>
        </pc:sldMkLst>
      </pc:sldChg>
      <pc:sldChg chg="del">
        <pc:chgData name="Tauben Brenner" userId="S::tyb18b@fsu.edu::36cef9e0-fa1d-4eb2-971f-0eac36d8adf4" providerId="AD" clId="Web-{381FF585-8EF9-859F-5D51-4D707BC1FD44}" dt="2023-01-24T19:02:06.901" v="2"/>
        <pc:sldMkLst>
          <pc:docMk/>
          <pc:sldMk cId="496814952" sldId="393"/>
        </pc:sldMkLst>
      </pc:sldChg>
      <pc:sldChg chg="del">
        <pc:chgData name="Tauben Brenner" userId="S::tyb18b@fsu.edu::36cef9e0-fa1d-4eb2-971f-0eac36d8adf4" providerId="AD" clId="Web-{381FF585-8EF9-859F-5D51-4D707BC1FD44}" dt="2023-01-24T19:02:05.963" v="1"/>
        <pc:sldMkLst>
          <pc:docMk/>
          <pc:sldMk cId="3604104012" sldId="394"/>
        </pc:sldMkLst>
      </pc:sldChg>
      <pc:sldChg chg="del">
        <pc:chgData name="Tauben Brenner" userId="S::tyb18b@fsu.edu::36cef9e0-fa1d-4eb2-971f-0eac36d8adf4" providerId="AD" clId="Web-{381FF585-8EF9-859F-5D51-4D707BC1FD44}" dt="2023-01-24T19:02:01.870" v="0"/>
        <pc:sldMkLst>
          <pc:docMk/>
          <pc:sldMk cId="702071556" sldId="395"/>
        </pc:sldMkLst>
      </pc:sldChg>
      <pc:sldChg chg="addSp delSp modSp add replId">
        <pc:chgData name="Tauben Brenner" userId="S::tyb18b@fsu.edu::36cef9e0-fa1d-4eb2-971f-0eac36d8adf4" providerId="AD" clId="Web-{381FF585-8EF9-859F-5D51-4D707BC1FD44}" dt="2023-01-24T19:07:36.189" v="190"/>
        <pc:sldMkLst>
          <pc:docMk/>
          <pc:sldMk cId="1044793412" sldId="413"/>
        </pc:sldMkLst>
        <pc:picChg chg="mod">
          <ac:chgData name="Tauben Brenner" userId="S::tyb18b@fsu.edu::36cef9e0-fa1d-4eb2-971f-0eac36d8adf4" providerId="AD" clId="Web-{381FF585-8EF9-859F-5D51-4D707BC1FD44}" dt="2023-01-24T19:07:36.189" v="190"/>
          <ac:picMkLst>
            <pc:docMk/>
            <pc:sldMk cId="1044793412" sldId="413"/>
            <ac:picMk id="11" creationId="{B9FA9405-D660-4E1A-B9D5-B2387A35B955}"/>
          </ac:picMkLst>
        </pc:picChg>
        <pc:picChg chg="add del mod">
          <ac:chgData name="Tauben Brenner" userId="S::tyb18b@fsu.edu::36cef9e0-fa1d-4eb2-971f-0eac36d8adf4" providerId="AD" clId="Web-{381FF585-8EF9-859F-5D51-4D707BC1FD44}" dt="2023-01-24T19:07:35.236" v="189"/>
          <ac:picMkLst>
            <pc:docMk/>
            <pc:sldMk cId="1044793412" sldId="413"/>
            <ac:picMk id="12" creationId="{BBF66EEE-2F47-6508-0FE9-3A2F6DCC4D62}"/>
          </ac:picMkLst>
        </pc:picChg>
      </pc:sldChg>
    </pc:docChg>
  </pc:docChgLst>
  <pc:docChgLst>
    <pc:chgData name="Roberto Lacasa" userId="S::rel18c@fsu.edu::56fd04ad-fbc8-419f-879a-4b0643511510" providerId="AD" clId="Web-{637AC117-D163-4925-A389-CDF0AC46D47F}"/>
    <pc:docChg chg="modSld">
      <pc:chgData name="Roberto Lacasa" userId="S::rel18c@fsu.edu::56fd04ad-fbc8-419f-879a-4b0643511510" providerId="AD" clId="Web-{637AC117-D163-4925-A389-CDF0AC46D47F}" dt="2023-03-20T14:19:31.797" v="1"/>
      <pc:docMkLst>
        <pc:docMk/>
      </pc:docMkLst>
      <pc:sldChg chg="addSp delSp">
        <pc:chgData name="Roberto Lacasa" userId="S::rel18c@fsu.edu::56fd04ad-fbc8-419f-879a-4b0643511510" providerId="AD" clId="Web-{637AC117-D163-4925-A389-CDF0AC46D47F}" dt="2023-03-20T14:19:31.797" v="1"/>
        <pc:sldMkLst>
          <pc:docMk/>
          <pc:sldMk cId="401007206" sldId="509"/>
        </pc:sldMkLst>
        <pc:graphicFrameChg chg="add del">
          <ac:chgData name="Roberto Lacasa" userId="S::rel18c@fsu.edu::56fd04ad-fbc8-419f-879a-4b0643511510" providerId="AD" clId="Web-{637AC117-D163-4925-A389-CDF0AC46D47F}" dt="2023-03-20T14:19:31.797" v="1"/>
          <ac:graphicFrameMkLst>
            <pc:docMk/>
            <pc:sldMk cId="401007206" sldId="509"/>
            <ac:graphicFrameMk id="3" creationId="{BEDDB4C1-E5A4-A7CB-605E-2727BA5B2C48}"/>
          </ac:graphicFrameMkLst>
        </pc:graphicFrameChg>
      </pc:sldChg>
    </pc:docChg>
  </pc:docChgLst>
  <pc:docChgLst>
    <pc:chgData name="Roberto Lacasa" userId="S::rel18c@fsu.edu::56fd04ad-fbc8-419f-879a-4b0643511510" providerId="AD" clId="Web-{50F27291-1D0B-4624-8843-F5FD5F6AC704}"/>
    <pc:docChg chg="modSld">
      <pc:chgData name="Roberto Lacasa" userId="S::rel18c@fsu.edu::56fd04ad-fbc8-419f-879a-4b0643511510" providerId="AD" clId="Web-{50F27291-1D0B-4624-8843-F5FD5F6AC704}" dt="2022-10-12T20:58:37.231" v="19"/>
      <pc:docMkLst>
        <pc:docMk/>
      </pc:docMkLst>
      <pc:sldChg chg="modSp">
        <pc:chgData name="Roberto Lacasa" userId="S::rel18c@fsu.edu::56fd04ad-fbc8-419f-879a-4b0643511510" providerId="AD" clId="Web-{50F27291-1D0B-4624-8843-F5FD5F6AC704}" dt="2022-10-12T20:52:34.865" v="1" actId="1076"/>
        <pc:sldMkLst>
          <pc:docMk/>
          <pc:sldMk cId="137981455" sldId="289"/>
        </pc:sldMkLst>
        <pc:picChg chg="mod">
          <ac:chgData name="Roberto Lacasa" userId="S::rel18c@fsu.edu::56fd04ad-fbc8-419f-879a-4b0643511510" providerId="AD" clId="Web-{50F27291-1D0B-4624-8843-F5FD5F6AC704}" dt="2022-10-12T20:52:34.865" v="1" actId="1076"/>
          <ac:picMkLst>
            <pc:docMk/>
            <pc:sldMk cId="137981455" sldId="289"/>
            <ac:picMk id="6" creationId="{035FBFB7-F159-4ECB-B83D-43D92C2466FD}"/>
          </ac:picMkLst>
        </pc:picChg>
      </pc:sldChg>
      <pc:sldChg chg="modNotes">
        <pc:chgData name="Roberto Lacasa" userId="S::rel18c@fsu.edu::56fd04ad-fbc8-419f-879a-4b0643511510" providerId="AD" clId="Web-{50F27291-1D0B-4624-8843-F5FD5F6AC704}" dt="2022-10-12T20:58:37.231" v="19"/>
        <pc:sldMkLst>
          <pc:docMk/>
          <pc:sldMk cId="347474858" sldId="319"/>
        </pc:sldMkLst>
      </pc:sldChg>
    </pc:docChg>
  </pc:docChgLst>
  <pc:docChgLst>
    <pc:chgData name="Dominic Bellocchio" userId="S::db20fn@fsu.edu::72897a1d-d36e-4955-ac8f-d5e02d6e2286" providerId="AD" clId="Web-{9C3025D8-73A3-49F5-A950-79792259D5B1}"/>
    <pc:docChg chg="addSld modSld sldOrd">
      <pc:chgData name="Dominic Bellocchio" userId="S::db20fn@fsu.edu::72897a1d-d36e-4955-ac8f-d5e02d6e2286" providerId="AD" clId="Web-{9C3025D8-73A3-49F5-A950-79792259D5B1}" dt="2023-01-24T22:05:27.952" v="296" actId="14100"/>
      <pc:docMkLst>
        <pc:docMk/>
      </pc:docMkLst>
      <pc:sldChg chg="modSp mod ord modShow">
        <pc:chgData name="Dominic Bellocchio" userId="S::db20fn@fsu.edu::72897a1d-d36e-4955-ac8f-d5e02d6e2286" providerId="AD" clId="Web-{9C3025D8-73A3-49F5-A950-79792259D5B1}" dt="2023-01-24T21:34:35.195" v="50"/>
        <pc:sldMkLst>
          <pc:docMk/>
          <pc:sldMk cId="1193112368" sldId="324"/>
        </pc:sldMkLst>
        <pc:spChg chg="mod">
          <ac:chgData name="Dominic Bellocchio" userId="S::db20fn@fsu.edu::72897a1d-d36e-4955-ac8f-d5e02d6e2286" providerId="AD" clId="Web-{9C3025D8-73A3-49F5-A950-79792259D5B1}" dt="2023-01-24T21:34:21.866" v="47" actId="20577"/>
          <ac:spMkLst>
            <pc:docMk/>
            <pc:sldMk cId="1193112368" sldId="324"/>
            <ac:spMk id="20" creationId="{7B9DE80B-089E-C33A-3417-44B00AEE8A5F}"/>
          </ac:spMkLst>
        </pc:spChg>
      </pc:sldChg>
      <pc:sldChg chg="mod modShow">
        <pc:chgData name="Dominic Bellocchio" userId="S::db20fn@fsu.edu::72897a1d-d36e-4955-ac8f-d5e02d6e2286" providerId="AD" clId="Web-{9C3025D8-73A3-49F5-A950-79792259D5B1}" dt="2023-01-24T21:32:02.691" v="44"/>
        <pc:sldMkLst>
          <pc:docMk/>
          <pc:sldMk cId="549488992" sldId="344"/>
        </pc:sldMkLst>
      </pc:sldChg>
      <pc:sldChg chg="mod modShow">
        <pc:chgData name="Dominic Bellocchio" userId="S::db20fn@fsu.edu::72897a1d-d36e-4955-ac8f-d5e02d6e2286" providerId="AD" clId="Web-{9C3025D8-73A3-49F5-A950-79792259D5B1}" dt="2023-01-24T21:40:52.968" v="60"/>
        <pc:sldMkLst>
          <pc:docMk/>
          <pc:sldMk cId="971209774" sldId="346"/>
        </pc:sldMkLst>
      </pc:sldChg>
      <pc:sldChg chg="mod modShow">
        <pc:chgData name="Dominic Bellocchio" userId="S::db20fn@fsu.edu::72897a1d-d36e-4955-ac8f-d5e02d6e2286" providerId="AD" clId="Web-{9C3025D8-73A3-49F5-A950-79792259D5B1}" dt="2023-01-24T21:42:02.548" v="61"/>
        <pc:sldMkLst>
          <pc:docMk/>
          <pc:sldMk cId="1261495375" sldId="347"/>
        </pc:sldMkLst>
      </pc:sldChg>
      <pc:sldChg chg="modSp">
        <pc:chgData name="Dominic Bellocchio" userId="S::db20fn@fsu.edu::72897a1d-d36e-4955-ac8f-d5e02d6e2286" providerId="AD" clId="Web-{9C3025D8-73A3-49F5-A950-79792259D5B1}" dt="2023-01-24T21:42:38.892" v="90" actId="20577"/>
        <pc:sldMkLst>
          <pc:docMk/>
          <pc:sldMk cId="339307256" sldId="353"/>
        </pc:sldMkLst>
        <pc:spChg chg="mod">
          <ac:chgData name="Dominic Bellocchio" userId="S::db20fn@fsu.edu::72897a1d-d36e-4955-ac8f-d5e02d6e2286" providerId="AD" clId="Web-{9C3025D8-73A3-49F5-A950-79792259D5B1}" dt="2023-01-24T21:42:38.892" v="90" actId="20577"/>
          <ac:spMkLst>
            <pc:docMk/>
            <pc:sldMk cId="339307256" sldId="353"/>
            <ac:spMk id="4" creationId="{5B4B3908-A6B8-A4E7-CC59-C3D79A7190E6}"/>
          </ac:spMkLst>
        </pc:spChg>
      </pc:sldChg>
      <pc:sldChg chg="ord">
        <pc:chgData name="Dominic Bellocchio" userId="S::db20fn@fsu.edu::72897a1d-d36e-4955-ac8f-d5e02d6e2286" providerId="AD" clId="Web-{9C3025D8-73A3-49F5-A950-79792259D5B1}" dt="2023-01-24T21:40:23.108" v="54"/>
        <pc:sldMkLst>
          <pc:docMk/>
          <pc:sldMk cId="4080918381" sldId="368"/>
        </pc:sldMkLst>
      </pc:sldChg>
      <pc:sldChg chg="mod modShow">
        <pc:chgData name="Dominic Bellocchio" userId="S::db20fn@fsu.edu::72897a1d-d36e-4955-ac8f-d5e02d6e2286" providerId="AD" clId="Web-{9C3025D8-73A3-49F5-A950-79792259D5B1}" dt="2023-01-24T21:42:20.095" v="62"/>
        <pc:sldMkLst>
          <pc:docMk/>
          <pc:sldMk cId="1230117308" sldId="375"/>
        </pc:sldMkLst>
      </pc:sldChg>
      <pc:sldChg chg="mod modShow">
        <pc:chgData name="Dominic Bellocchio" userId="S::db20fn@fsu.edu::72897a1d-d36e-4955-ac8f-d5e02d6e2286" providerId="AD" clId="Web-{9C3025D8-73A3-49F5-A950-79792259D5B1}" dt="2023-01-24T21:42:22.079" v="63"/>
        <pc:sldMkLst>
          <pc:docMk/>
          <pc:sldMk cId="3059609514" sldId="379"/>
        </pc:sldMkLst>
      </pc:sldChg>
      <pc:sldChg chg="ord">
        <pc:chgData name="Dominic Bellocchio" userId="S::db20fn@fsu.edu::72897a1d-d36e-4955-ac8f-d5e02d6e2286" providerId="AD" clId="Web-{9C3025D8-73A3-49F5-A950-79792259D5B1}" dt="2023-01-24T21:40:26.577" v="55"/>
        <pc:sldMkLst>
          <pc:docMk/>
          <pc:sldMk cId="2546901674" sldId="397"/>
        </pc:sldMkLst>
      </pc:sldChg>
      <pc:sldChg chg="ord">
        <pc:chgData name="Dominic Bellocchio" userId="S::db20fn@fsu.edu::72897a1d-d36e-4955-ac8f-d5e02d6e2286" providerId="AD" clId="Web-{9C3025D8-73A3-49F5-A950-79792259D5B1}" dt="2023-01-24T21:40:30.405" v="57"/>
        <pc:sldMkLst>
          <pc:docMk/>
          <pc:sldMk cId="140391642" sldId="398"/>
        </pc:sldMkLst>
      </pc:sldChg>
      <pc:sldChg chg="ord">
        <pc:chgData name="Dominic Bellocchio" userId="S::db20fn@fsu.edu::72897a1d-d36e-4955-ac8f-d5e02d6e2286" providerId="AD" clId="Web-{9C3025D8-73A3-49F5-A950-79792259D5B1}" dt="2023-01-24T21:40:33.718" v="58"/>
        <pc:sldMkLst>
          <pc:docMk/>
          <pc:sldMk cId="2959262700" sldId="399"/>
        </pc:sldMkLst>
      </pc:sldChg>
      <pc:sldChg chg="ord">
        <pc:chgData name="Dominic Bellocchio" userId="S::db20fn@fsu.edu::72897a1d-d36e-4955-ac8f-d5e02d6e2286" providerId="AD" clId="Web-{9C3025D8-73A3-49F5-A950-79792259D5B1}" dt="2023-01-24T21:40:36.093" v="59"/>
        <pc:sldMkLst>
          <pc:docMk/>
          <pc:sldMk cId="3133597738" sldId="400"/>
        </pc:sldMkLst>
      </pc:sldChg>
      <pc:sldChg chg="mod modShow">
        <pc:chgData name="Dominic Bellocchio" userId="S::db20fn@fsu.edu::72897a1d-d36e-4955-ac8f-d5e02d6e2286" providerId="AD" clId="Web-{9C3025D8-73A3-49F5-A950-79792259D5B1}" dt="2023-01-24T21:32:04.441" v="45"/>
        <pc:sldMkLst>
          <pc:docMk/>
          <pc:sldMk cId="1812005847" sldId="401"/>
        </pc:sldMkLst>
      </pc:sldChg>
      <pc:sldChg chg="ord">
        <pc:chgData name="Dominic Bellocchio" userId="S::db20fn@fsu.edu::72897a1d-d36e-4955-ac8f-d5e02d6e2286" providerId="AD" clId="Web-{9C3025D8-73A3-49F5-A950-79792259D5B1}" dt="2023-01-24T21:40:16.936" v="52"/>
        <pc:sldMkLst>
          <pc:docMk/>
          <pc:sldMk cId="3554778103" sldId="411"/>
        </pc:sldMkLst>
      </pc:sldChg>
      <pc:sldChg chg="addSp delSp modSp ord addAnim delAnim">
        <pc:chgData name="Dominic Bellocchio" userId="S::db20fn@fsu.edu::72897a1d-d36e-4955-ac8f-d5e02d6e2286" providerId="AD" clId="Web-{9C3025D8-73A3-49F5-A950-79792259D5B1}" dt="2023-01-24T21:53:06.155" v="136"/>
        <pc:sldMkLst>
          <pc:docMk/>
          <pc:sldMk cId="1075651069" sldId="412"/>
        </pc:sldMkLst>
        <pc:spChg chg="add del mod">
          <ac:chgData name="Dominic Bellocchio" userId="S::db20fn@fsu.edu::72897a1d-d36e-4955-ac8f-d5e02d6e2286" providerId="AD" clId="Web-{9C3025D8-73A3-49F5-A950-79792259D5B1}" dt="2023-01-24T21:43:08.830" v="94"/>
          <ac:spMkLst>
            <pc:docMk/>
            <pc:sldMk cId="1075651069" sldId="412"/>
            <ac:spMk id="10" creationId="{B08D0FAB-E9B3-8D01-1210-0E2B344312A9}"/>
          </ac:spMkLst>
        </pc:spChg>
        <pc:spChg chg="add del">
          <ac:chgData name="Dominic Bellocchio" userId="S::db20fn@fsu.edu::72897a1d-d36e-4955-ac8f-d5e02d6e2286" providerId="AD" clId="Web-{9C3025D8-73A3-49F5-A950-79792259D5B1}" dt="2023-01-24T21:45:06.473" v="119"/>
          <ac:spMkLst>
            <pc:docMk/>
            <pc:sldMk cId="1075651069" sldId="412"/>
            <ac:spMk id="22" creationId="{FAAF5C4E-533E-BDDD-F1BA-52ED5A423FE4}"/>
          </ac:spMkLst>
        </pc:spChg>
        <pc:grpChg chg="add del">
          <ac:chgData name="Dominic Bellocchio" userId="S::db20fn@fsu.edu::72897a1d-d36e-4955-ac8f-d5e02d6e2286" providerId="AD" clId="Web-{9C3025D8-73A3-49F5-A950-79792259D5B1}" dt="2023-01-24T21:45:06.473" v="118"/>
          <ac:grpSpMkLst>
            <pc:docMk/>
            <pc:sldMk cId="1075651069" sldId="412"/>
            <ac:grpSpMk id="14" creationId="{F70A905F-CE5A-4C23-C842-989647DE985E}"/>
          </ac:grpSpMkLst>
        </pc:grpChg>
        <pc:picChg chg="add del mod modCrop">
          <ac:chgData name="Dominic Bellocchio" userId="S::db20fn@fsu.edu::72897a1d-d36e-4955-ac8f-d5e02d6e2286" providerId="AD" clId="Web-{9C3025D8-73A3-49F5-A950-79792259D5B1}" dt="2023-01-24T21:53:06.155" v="136"/>
          <ac:picMkLst>
            <pc:docMk/>
            <pc:sldMk cId="1075651069" sldId="412"/>
            <ac:picMk id="23" creationId="{7E22D28B-7255-648C-6DB0-0E822781B65D}"/>
          </ac:picMkLst>
        </pc:picChg>
        <pc:cxnChg chg="add del">
          <ac:chgData name="Dominic Bellocchio" userId="S::db20fn@fsu.edu::72897a1d-d36e-4955-ac8f-d5e02d6e2286" providerId="AD" clId="Web-{9C3025D8-73A3-49F5-A950-79792259D5B1}" dt="2023-01-24T21:45:06.473" v="117"/>
          <ac:cxnSpMkLst>
            <pc:docMk/>
            <pc:sldMk cId="1075651069" sldId="412"/>
            <ac:cxnSpMk id="24" creationId="{30100BA4-AF8F-6644-8EA7-C53C4601940D}"/>
          </ac:cxnSpMkLst>
        </pc:cxnChg>
      </pc:sldChg>
      <pc:sldChg chg="ord">
        <pc:chgData name="Dominic Bellocchio" userId="S::db20fn@fsu.edu::72897a1d-d36e-4955-ac8f-d5e02d6e2286" providerId="AD" clId="Web-{9C3025D8-73A3-49F5-A950-79792259D5B1}" dt="2023-01-24T21:28:29.984" v="0"/>
        <pc:sldMkLst>
          <pc:docMk/>
          <pc:sldMk cId="766323227" sldId="413"/>
        </pc:sldMkLst>
      </pc:sldChg>
      <pc:sldChg chg="mod modShow">
        <pc:chgData name="Dominic Bellocchio" userId="S::db20fn@fsu.edu::72897a1d-d36e-4955-ac8f-d5e02d6e2286" providerId="AD" clId="Web-{9C3025D8-73A3-49F5-A950-79792259D5B1}" dt="2023-01-24T21:34:38.648" v="51"/>
        <pc:sldMkLst>
          <pc:docMk/>
          <pc:sldMk cId="2091281243" sldId="415"/>
        </pc:sldMkLst>
      </pc:sldChg>
      <pc:sldChg chg="modSp ord">
        <pc:chgData name="Dominic Bellocchio" userId="S::db20fn@fsu.edu::72897a1d-d36e-4955-ac8f-d5e02d6e2286" providerId="AD" clId="Web-{9C3025D8-73A3-49F5-A950-79792259D5B1}" dt="2023-01-24T21:55:45.424" v="198" actId="20577"/>
        <pc:sldMkLst>
          <pc:docMk/>
          <pc:sldMk cId="1142692132" sldId="421"/>
        </pc:sldMkLst>
        <pc:spChg chg="mod">
          <ac:chgData name="Dominic Bellocchio" userId="S::db20fn@fsu.edu::72897a1d-d36e-4955-ac8f-d5e02d6e2286" providerId="AD" clId="Web-{9C3025D8-73A3-49F5-A950-79792259D5B1}" dt="2023-01-24T21:55:45.424" v="198" actId="20577"/>
          <ac:spMkLst>
            <pc:docMk/>
            <pc:sldMk cId="1142692132" sldId="421"/>
            <ac:spMk id="8" creationId="{02B7E4FC-5397-BD4E-999B-BF82B82F5999}"/>
          </ac:spMkLst>
        </pc:spChg>
        <pc:spChg chg="mod">
          <ac:chgData name="Dominic Bellocchio" userId="S::db20fn@fsu.edu::72897a1d-d36e-4955-ac8f-d5e02d6e2286" providerId="AD" clId="Web-{9C3025D8-73A3-49F5-A950-79792259D5B1}" dt="2023-01-24T21:54:40.470" v="153" actId="20577"/>
          <ac:spMkLst>
            <pc:docMk/>
            <pc:sldMk cId="1142692132" sldId="421"/>
            <ac:spMk id="11" creationId="{198CD8C0-7369-B6B8-06E9-FDBD259EB2AB}"/>
          </ac:spMkLst>
        </pc:spChg>
      </pc:sldChg>
      <pc:sldChg chg="addSp delSp modSp add ord replId">
        <pc:chgData name="Dominic Bellocchio" userId="S::db20fn@fsu.edu::72897a1d-d36e-4955-ac8f-d5e02d6e2286" providerId="AD" clId="Web-{9C3025D8-73A3-49F5-A950-79792259D5B1}" dt="2023-01-24T21:56:33.363" v="205"/>
        <pc:sldMkLst>
          <pc:docMk/>
          <pc:sldMk cId="2120360481" sldId="424"/>
        </pc:sldMkLst>
        <pc:spChg chg="add del mod">
          <ac:chgData name="Dominic Bellocchio" userId="S::db20fn@fsu.edu::72897a1d-d36e-4955-ac8f-d5e02d6e2286" providerId="AD" clId="Web-{9C3025D8-73A3-49F5-A950-79792259D5B1}" dt="2023-01-24T21:56:18.878" v="202"/>
          <ac:spMkLst>
            <pc:docMk/>
            <pc:sldMk cId="2120360481" sldId="424"/>
            <ac:spMk id="6" creationId="{E9DBEEA5-5442-62D6-3DF6-4F8BBB035EE0}"/>
          </ac:spMkLst>
        </pc:spChg>
        <pc:spChg chg="add del mod">
          <ac:chgData name="Dominic Bellocchio" userId="S::db20fn@fsu.edu::72897a1d-d36e-4955-ac8f-d5e02d6e2286" providerId="AD" clId="Web-{9C3025D8-73A3-49F5-A950-79792259D5B1}" dt="2023-01-24T21:56:33.363" v="205"/>
          <ac:spMkLst>
            <pc:docMk/>
            <pc:sldMk cId="2120360481" sldId="424"/>
            <ac:spMk id="7" creationId="{EB0F5511-9719-8496-90B1-E08178A00C38}"/>
          </ac:spMkLst>
        </pc:spChg>
        <pc:spChg chg="del">
          <ac:chgData name="Dominic Bellocchio" userId="S::db20fn@fsu.edu::72897a1d-d36e-4955-ac8f-d5e02d6e2286" providerId="AD" clId="Web-{9C3025D8-73A3-49F5-A950-79792259D5B1}" dt="2023-01-24T21:29:07.235" v="7"/>
          <ac:spMkLst>
            <pc:docMk/>
            <pc:sldMk cId="2120360481" sldId="424"/>
            <ac:spMk id="8" creationId="{02B7E4FC-5397-BD4E-999B-BF82B82F5999}"/>
          </ac:spMkLst>
        </pc:spChg>
        <pc:spChg chg="mod ord">
          <ac:chgData name="Dominic Bellocchio" userId="S::db20fn@fsu.edu::72897a1d-d36e-4955-ac8f-d5e02d6e2286" providerId="AD" clId="Web-{9C3025D8-73A3-49F5-A950-79792259D5B1}" dt="2023-01-24T21:54:17.453" v="148" actId="1076"/>
          <ac:spMkLst>
            <pc:docMk/>
            <pc:sldMk cId="2120360481" sldId="424"/>
            <ac:spMk id="11" creationId="{198CD8C0-7369-B6B8-06E9-FDBD259EB2AB}"/>
          </ac:spMkLst>
        </pc:spChg>
        <pc:spChg chg="del">
          <ac:chgData name="Dominic Bellocchio" userId="S::db20fn@fsu.edu::72897a1d-d36e-4955-ac8f-d5e02d6e2286" providerId="AD" clId="Web-{9C3025D8-73A3-49F5-A950-79792259D5B1}" dt="2023-01-24T21:30:12.517" v="42"/>
          <ac:spMkLst>
            <pc:docMk/>
            <pc:sldMk cId="2120360481" sldId="424"/>
            <ac:spMk id="12" creationId="{FB2B3AF6-CEA1-E985-1A41-ABA8F7688B59}"/>
          </ac:spMkLst>
        </pc:spChg>
        <pc:spChg chg="del">
          <ac:chgData name="Dominic Bellocchio" userId="S::db20fn@fsu.edu::72897a1d-d36e-4955-ac8f-d5e02d6e2286" providerId="AD" clId="Web-{9C3025D8-73A3-49F5-A950-79792259D5B1}" dt="2023-01-24T21:29:07.235" v="6"/>
          <ac:spMkLst>
            <pc:docMk/>
            <pc:sldMk cId="2120360481" sldId="424"/>
            <ac:spMk id="13" creationId="{A2A9368D-3164-345B-B716-7BD64E4B8622}"/>
          </ac:spMkLst>
        </pc:spChg>
        <pc:spChg chg="add del mod">
          <ac:chgData name="Dominic Bellocchio" userId="S::db20fn@fsu.edu::72897a1d-d36e-4955-ac8f-d5e02d6e2286" providerId="AD" clId="Web-{9C3025D8-73A3-49F5-A950-79792259D5B1}" dt="2023-01-24T21:53:01.874" v="134"/>
          <ac:spMkLst>
            <pc:docMk/>
            <pc:sldMk cId="2120360481" sldId="424"/>
            <ac:spMk id="14" creationId="{1EA7CF82-3994-4D97-B75B-D6BA1431BEBA}"/>
          </ac:spMkLst>
        </pc:spChg>
        <pc:picChg chg="del">
          <ac:chgData name="Dominic Bellocchio" userId="S::db20fn@fsu.edu::72897a1d-d36e-4955-ac8f-d5e02d6e2286" providerId="AD" clId="Web-{9C3025D8-73A3-49F5-A950-79792259D5B1}" dt="2023-01-24T21:30:10.017" v="41"/>
          <ac:picMkLst>
            <pc:docMk/>
            <pc:sldMk cId="2120360481" sldId="424"/>
            <ac:picMk id="2" creationId="{36668A91-9704-79EA-4559-4FB949F7D4D4}"/>
          </ac:picMkLst>
        </pc:picChg>
        <pc:picChg chg="add del mod">
          <ac:chgData name="Dominic Bellocchio" userId="S::db20fn@fsu.edu::72897a1d-d36e-4955-ac8f-d5e02d6e2286" providerId="AD" clId="Web-{9C3025D8-73A3-49F5-A950-79792259D5B1}" dt="2023-01-24T21:53:00.171" v="133"/>
          <ac:picMkLst>
            <pc:docMk/>
            <pc:sldMk cId="2120360481" sldId="424"/>
            <ac:picMk id="4" creationId="{D7E54370-F4BD-45AE-9F41-E21B6AC3ADF2}"/>
          </ac:picMkLst>
        </pc:picChg>
        <pc:picChg chg="add mod">
          <ac:chgData name="Dominic Bellocchio" userId="S::db20fn@fsu.edu::72897a1d-d36e-4955-ac8f-d5e02d6e2286" providerId="AD" clId="Web-{9C3025D8-73A3-49F5-A950-79792259D5B1}" dt="2023-01-24T21:54:12.797" v="147" actId="1076"/>
          <ac:picMkLst>
            <pc:docMk/>
            <pc:sldMk cId="2120360481" sldId="424"/>
            <ac:picMk id="5" creationId="{E5040918-565B-93B8-0C5A-E89E82561E78}"/>
          </ac:picMkLst>
        </pc:picChg>
        <pc:picChg chg="del">
          <ac:chgData name="Dominic Bellocchio" userId="S::db20fn@fsu.edu::72897a1d-d36e-4955-ac8f-d5e02d6e2286" providerId="AD" clId="Web-{9C3025D8-73A3-49F5-A950-79792259D5B1}" dt="2023-01-24T21:29:07.235" v="5"/>
          <ac:picMkLst>
            <pc:docMk/>
            <pc:sldMk cId="2120360481" sldId="424"/>
            <ac:picMk id="9" creationId="{987C8724-0460-975C-D170-EF627EA459FB}"/>
          </ac:picMkLst>
        </pc:picChg>
      </pc:sldChg>
      <pc:sldChg chg="add ord replId">
        <pc:chgData name="Dominic Bellocchio" userId="S::db20fn@fsu.edu::72897a1d-d36e-4955-ac8f-d5e02d6e2286" providerId="AD" clId="Web-{9C3025D8-73A3-49F5-A950-79792259D5B1}" dt="2023-01-24T21:45:14.677" v="121"/>
        <pc:sldMkLst>
          <pc:docMk/>
          <pc:sldMk cId="1476899345" sldId="426"/>
        </pc:sldMkLst>
      </pc:sldChg>
      <pc:sldChg chg="addSp delSp modSp add ord replId">
        <pc:chgData name="Dominic Bellocchio" userId="S::db20fn@fsu.edu::72897a1d-d36e-4955-ac8f-d5e02d6e2286" providerId="AD" clId="Web-{9C3025D8-73A3-49F5-A950-79792259D5B1}" dt="2023-01-24T22:05:27.952" v="296" actId="14100"/>
        <pc:sldMkLst>
          <pc:docMk/>
          <pc:sldMk cId="3190904100" sldId="427"/>
        </pc:sldMkLst>
        <pc:spChg chg="add del mod">
          <ac:chgData name="Dominic Bellocchio" userId="S::db20fn@fsu.edu::72897a1d-d36e-4955-ac8f-d5e02d6e2286" providerId="AD" clId="Web-{9C3025D8-73A3-49F5-A950-79792259D5B1}" dt="2023-01-24T21:59:02.678" v="220"/>
          <ac:spMkLst>
            <pc:docMk/>
            <pc:sldMk cId="3190904100" sldId="427"/>
            <ac:spMk id="4" creationId="{8BE6F5E4-3B05-91A2-9C1E-583083D5183F}"/>
          </ac:spMkLst>
        </pc:spChg>
        <pc:spChg chg="add mod">
          <ac:chgData name="Dominic Bellocchio" userId="S::db20fn@fsu.edu::72897a1d-d36e-4955-ac8f-d5e02d6e2286" providerId="AD" clId="Web-{9C3025D8-73A3-49F5-A950-79792259D5B1}" dt="2023-01-24T22:05:01.326" v="293" actId="1076"/>
          <ac:spMkLst>
            <pc:docMk/>
            <pc:sldMk cId="3190904100" sldId="427"/>
            <ac:spMk id="6" creationId="{AC358E1B-F1DA-194D-7156-9B5FCAF1D092}"/>
          </ac:spMkLst>
        </pc:spChg>
        <pc:spChg chg="add del mod">
          <ac:chgData name="Dominic Bellocchio" userId="S::db20fn@fsu.edu::72897a1d-d36e-4955-ac8f-d5e02d6e2286" providerId="AD" clId="Web-{9C3025D8-73A3-49F5-A950-79792259D5B1}" dt="2023-01-24T21:59:53.539" v="233"/>
          <ac:spMkLst>
            <pc:docMk/>
            <pc:sldMk cId="3190904100" sldId="427"/>
            <ac:spMk id="7" creationId="{E5F2128C-7CCF-B794-A3D6-F63E2A4E5DE8}"/>
          </ac:spMkLst>
        </pc:spChg>
        <pc:spChg chg="add del">
          <ac:chgData name="Dominic Bellocchio" userId="S::db20fn@fsu.edu::72897a1d-d36e-4955-ac8f-d5e02d6e2286" providerId="AD" clId="Web-{9C3025D8-73A3-49F5-A950-79792259D5B1}" dt="2023-01-24T21:59:08.584" v="222"/>
          <ac:spMkLst>
            <pc:docMk/>
            <pc:sldMk cId="3190904100" sldId="427"/>
            <ac:spMk id="8" creationId="{02B7E4FC-5397-BD4E-999B-BF82B82F5999}"/>
          </ac:spMkLst>
        </pc:spChg>
        <pc:spChg chg="del">
          <ac:chgData name="Dominic Bellocchio" userId="S::db20fn@fsu.edu::72897a1d-d36e-4955-ac8f-d5e02d6e2286" providerId="AD" clId="Web-{9C3025D8-73A3-49F5-A950-79792259D5B1}" dt="2023-01-24T21:59:22.554" v="224"/>
          <ac:spMkLst>
            <pc:docMk/>
            <pc:sldMk cId="3190904100" sldId="427"/>
            <ac:spMk id="12" creationId="{FB2B3AF6-CEA1-E985-1A41-ABA8F7688B59}"/>
          </ac:spMkLst>
        </pc:spChg>
        <pc:spChg chg="del">
          <ac:chgData name="Dominic Bellocchio" userId="S::db20fn@fsu.edu::72897a1d-d36e-4955-ac8f-d5e02d6e2286" providerId="AD" clId="Web-{9C3025D8-73A3-49F5-A950-79792259D5B1}" dt="2023-01-24T22:04:21.825" v="275"/>
          <ac:spMkLst>
            <pc:docMk/>
            <pc:sldMk cId="3190904100" sldId="427"/>
            <ac:spMk id="13" creationId="{A2A9368D-3164-345B-B716-7BD64E4B8622}"/>
          </ac:spMkLst>
        </pc:spChg>
        <pc:spChg chg="del mod">
          <ac:chgData name="Dominic Bellocchio" userId="S::db20fn@fsu.edu::72897a1d-d36e-4955-ac8f-d5e02d6e2286" providerId="AD" clId="Web-{9C3025D8-73A3-49F5-A950-79792259D5B1}" dt="2023-01-24T21:59:23.397" v="225"/>
          <ac:spMkLst>
            <pc:docMk/>
            <pc:sldMk cId="3190904100" sldId="427"/>
            <ac:spMk id="14" creationId="{1EA7CF82-3994-4D97-B75B-D6BA1431BEBA}"/>
          </ac:spMkLst>
        </pc:spChg>
        <pc:spChg chg="add">
          <ac:chgData name="Dominic Bellocchio" userId="S::db20fn@fsu.edu::72897a1d-d36e-4955-ac8f-d5e02d6e2286" providerId="AD" clId="Web-{9C3025D8-73A3-49F5-A950-79792259D5B1}" dt="2023-01-24T22:04:41.201" v="279"/>
          <ac:spMkLst>
            <pc:docMk/>
            <pc:sldMk cId="3190904100" sldId="427"/>
            <ac:spMk id="19" creationId="{F704F1C1-24B4-5400-FE1A-0112EDBEAE9E}"/>
          </ac:spMkLst>
        </pc:spChg>
        <pc:spChg chg="add mod">
          <ac:chgData name="Dominic Bellocchio" userId="S::db20fn@fsu.edu::72897a1d-d36e-4955-ac8f-d5e02d6e2286" providerId="AD" clId="Web-{9C3025D8-73A3-49F5-A950-79792259D5B1}" dt="2023-01-24T22:05:20.811" v="295" actId="1076"/>
          <ac:spMkLst>
            <pc:docMk/>
            <pc:sldMk cId="3190904100" sldId="427"/>
            <ac:spMk id="20" creationId="{6C208277-A8CD-0141-AF77-C18529BAF42F}"/>
          </ac:spMkLst>
        </pc:spChg>
        <pc:picChg chg="add del mod">
          <ac:chgData name="Dominic Bellocchio" userId="S::db20fn@fsu.edu::72897a1d-d36e-4955-ac8f-d5e02d6e2286" providerId="AD" clId="Web-{9C3025D8-73A3-49F5-A950-79792259D5B1}" dt="2023-01-24T21:59:02.678" v="221"/>
          <ac:picMkLst>
            <pc:docMk/>
            <pc:sldMk cId="3190904100" sldId="427"/>
            <ac:picMk id="2" creationId="{F870A380-4234-A953-49A5-493C1488C0E2}"/>
          </ac:picMkLst>
        </pc:picChg>
        <pc:picChg chg="add mod">
          <ac:chgData name="Dominic Bellocchio" userId="S::db20fn@fsu.edu::72897a1d-d36e-4955-ac8f-d5e02d6e2286" providerId="AD" clId="Web-{9C3025D8-73A3-49F5-A950-79792259D5B1}" dt="2023-01-24T21:59:26.007" v="226" actId="1076"/>
          <ac:picMkLst>
            <pc:docMk/>
            <pc:sldMk cId="3190904100" sldId="427"/>
            <ac:picMk id="5" creationId="{E25E0F34-BCB6-A0FB-CD41-EDE7565CBCC8}"/>
          </ac:picMkLst>
        </pc:picChg>
        <pc:picChg chg="add del mod">
          <ac:chgData name="Dominic Bellocchio" userId="S::db20fn@fsu.edu::72897a1d-d36e-4955-ac8f-d5e02d6e2286" providerId="AD" clId="Web-{9C3025D8-73A3-49F5-A950-79792259D5B1}" dt="2023-01-24T22:02:21.135" v="261"/>
          <ac:picMkLst>
            <pc:docMk/>
            <pc:sldMk cId="3190904100" sldId="427"/>
            <ac:picMk id="10" creationId="{A3B4AF78-4401-2159-B5D1-FAAB0E9AA215}"/>
          </ac:picMkLst>
        </pc:picChg>
        <pc:cxnChg chg="add mod">
          <ac:chgData name="Dominic Bellocchio" userId="S::db20fn@fsu.edu::72897a1d-d36e-4955-ac8f-d5e02d6e2286" providerId="AD" clId="Web-{9C3025D8-73A3-49F5-A950-79792259D5B1}" dt="2023-01-24T22:05:27.952" v="296" actId="14100"/>
          <ac:cxnSpMkLst>
            <pc:docMk/>
            <pc:sldMk cId="3190904100" sldId="427"/>
            <ac:cxnSpMk id="9" creationId="{4EFC6727-8C4B-8BC8-9285-7EB3B1A269EE}"/>
          </ac:cxnSpMkLst>
        </pc:cxnChg>
        <pc:cxnChg chg="add mod">
          <ac:chgData name="Dominic Bellocchio" userId="S::db20fn@fsu.edu::72897a1d-d36e-4955-ac8f-d5e02d6e2286" providerId="AD" clId="Web-{9C3025D8-73A3-49F5-A950-79792259D5B1}" dt="2023-01-24T22:03:25.168" v="269" actId="14100"/>
          <ac:cxnSpMkLst>
            <pc:docMk/>
            <pc:sldMk cId="3190904100" sldId="427"/>
            <ac:cxnSpMk id="16" creationId="{8C6BC026-4C2E-2457-A0BB-9C182882D25C}"/>
          </ac:cxnSpMkLst>
        </pc:cxnChg>
        <pc:cxnChg chg="add mod">
          <ac:chgData name="Dominic Bellocchio" userId="S::db20fn@fsu.edu::72897a1d-d36e-4955-ac8f-d5e02d6e2286" providerId="AD" clId="Web-{9C3025D8-73A3-49F5-A950-79792259D5B1}" dt="2023-01-24T22:04:10.731" v="274" actId="1076"/>
          <ac:cxnSpMkLst>
            <pc:docMk/>
            <pc:sldMk cId="3190904100" sldId="427"/>
            <ac:cxnSpMk id="17" creationId="{E388EFEB-8D3D-204D-6312-D7D7D728A85F}"/>
          </ac:cxnSpMkLst>
        </pc:cxnChg>
        <pc:cxnChg chg="add mod">
          <ac:chgData name="Dominic Bellocchio" userId="S::db20fn@fsu.edu::72897a1d-d36e-4955-ac8f-d5e02d6e2286" providerId="AD" clId="Web-{9C3025D8-73A3-49F5-A950-79792259D5B1}" dt="2023-01-24T22:04:27.591" v="277" actId="1076"/>
          <ac:cxnSpMkLst>
            <pc:docMk/>
            <pc:sldMk cId="3190904100" sldId="427"/>
            <ac:cxnSpMk id="18" creationId="{33E22434-2457-BC47-F2A2-0C0B39B16F70}"/>
          </ac:cxnSpMkLst>
        </pc:cxnChg>
      </pc:sldChg>
    </pc:docChg>
  </pc:docChgLst>
  <pc:docChgLst>
    <pc:chgData name="Dylan Ma" userId="S::dm19i@fsu.edu::d19f606a-f869-495f-a967-091fe7c6f588" providerId="AD" clId="Web-{011076CC-4B71-4951-BBBB-13713E59BD3A}"/>
    <pc:docChg chg="modSld">
      <pc:chgData name="Dylan Ma" userId="S::dm19i@fsu.edu::d19f606a-f869-495f-a967-091fe7c6f588" providerId="AD" clId="Web-{011076CC-4B71-4951-BBBB-13713E59BD3A}" dt="2022-11-04T15:26:53.057" v="2" actId="1076"/>
      <pc:docMkLst>
        <pc:docMk/>
      </pc:docMkLst>
      <pc:sldChg chg="modSp">
        <pc:chgData name="Dylan Ma" userId="S::dm19i@fsu.edu::d19f606a-f869-495f-a967-091fe7c6f588" providerId="AD" clId="Web-{011076CC-4B71-4951-BBBB-13713E59BD3A}" dt="2022-11-04T15:26:53.057" v="2" actId="1076"/>
        <pc:sldMkLst>
          <pc:docMk/>
          <pc:sldMk cId="1193112368" sldId="324"/>
        </pc:sldMkLst>
        <pc:spChg chg="mod">
          <ac:chgData name="Dylan Ma" userId="S::dm19i@fsu.edu::d19f606a-f869-495f-a967-091fe7c6f588" providerId="AD" clId="Web-{011076CC-4B71-4951-BBBB-13713E59BD3A}" dt="2022-11-04T15:26:53.057" v="2" actId="1076"/>
          <ac:spMkLst>
            <pc:docMk/>
            <pc:sldMk cId="1193112368" sldId="324"/>
            <ac:spMk id="2" creationId="{1E492F6D-B108-9657-3623-C20FAD52150D}"/>
          </ac:spMkLst>
        </pc:spChg>
        <pc:picChg chg="mod">
          <ac:chgData name="Dylan Ma" userId="S::dm19i@fsu.edu::d19f606a-f869-495f-a967-091fe7c6f588" providerId="AD" clId="Web-{011076CC-4B71-4951-BBBB-13713E59BD3A}" dt="2022-11-04T15:26:44.791" v="1" actId="1076"/>
          <ac:picMkLst>
            <pc:docMk/>
            <pc:sldMk cId="1193112368" sldId="324"/>
            <ac:picMk id="1034" creationId="{3958CCCA-6200-49CE-D901-910F45FB9D32}"/>
          </ac:picMkLst>
        </pc:picChg>
      </pc:sldChg>
    </pc:docChg>
  </pc:docChgLst>
  <pc:docChgLst>
    <pc:chgData name="Dominic Bellocchio" userId="S::db20fn@fsu.edu::72897a1d-d36e-4955-ac8f-d5e02d6e2286" providerId="AD" clId="Web-{3C6D9E10-A68F-4375-B2BE-B57045D1DBD1}"/>
    <pc:docChg chg="addSld modSld sldOrd">
      <pc:chgData name="Dominic Bellocchio" userId="S::db20fn@fsu.edu::72897a1d-d36e-4955-ac8f-d5e02d6e2286" providerId="AD" clId="Web-{3C6D9E10-A68F-4375-B2BE-B57045D1DBD1}" dt="2023-03-21T16:55:12.733" v="6"/>
      <pc:docMkLst>
        <pc:docMk/>
      </pc:docMkLst>
      <pc:sldChg chg="mod modShow">
        <pc:chgData name="Dominic Bellocchio" userId="S::db20fn@fsu.edu::72897a1d-d36e-4955-ac8f-d5e02d6e2286" providerId="AD" clId="Web-{3C6D9E10-A68F-4375-B2BE-B57045D1DBD1}" dt="2023-03-21T15:19:05.600" v="4"/>
        <pc:sldMkLst>
          <pc:docMk/>
          <pc:sldMk cId="4080918381" sldId="368"/>
        </pc:sldMkLst>
      </pc:sldChg>
      <pc:sldChg chg="mod modShow">
        <pc:chgData name="Dominic Bellocchio" userId="S::db20fn@fsu.edu::72897a1d-d36e-4955-ac8f-d5e02d6e2286" providerId="AD" clId="Web-{3C6D9E10-A68F-4375-B2BE-B57045D1DBD1}" dt="2023-03-21T15:19:01.944" v="3"/>
        <pc:sldMkLst>
          <pc:docMk/>
          <pc:sldMk cId="349546769" sldId="490"/>
        </pc:sldMkLst>
      </pc:sldChg>
      <pc:sldChg chg="mod modShow">
        <pc:chgData name="Dominic Bellocchio" userId="S::db20fn@fsu.edu::72897a1d-d36e-4955-ac8f-d5e02d6e2286" providerId="AD" clId="Web-{3C6D9E10-A68F-4375-B2BE-B57045D1DBD1}" dt="2023-03-21T15:18:58.491" v="2"/>
        <pc:sldMkLst>
          <pc:docMk/>
          <pc:sldMk cId="1847141081" sldId="491"/>
        </pc:sldMkLst>
      </pc:sldChg>
      <pc:sldChg chg="mod modShow">
        <pc:chgData name="Dominic Bellocchio" userId="S::db20fn@fsu.edu::72897a1d-d36e-4955-ac8f-d5e02d6e2286" providerId="AD" clId="Web-{3C6D9E10-A68F-4375-B2BE-B57045D1DBD1}" dt="2023-03-21T15:18:56.506" v="1"/>
        <pc:sldMkLst>
          <pc:docMk/>
          <pc:sldMk cId="1048424185" sldId="492"/>
        </pc:sldMkLst>
      </pc:sldChg>
      <pc:sldChg chg="mod modShow">
        <pc:chgData name="Dominic Bellocchio" userId="S::db20fn@fsu.edu::72897a1d-d36e-4955-ac8f-d5e02d6e2286" providerId="AD" clId="Web-{3C6D9E10-A68F-4375-B2BE-B57045D1DBD1}" dt="2023-03-21T15:18:53.506" v="0"/>
        <pc:sldMkLst>
          <pc:docMk/>
          <pc:sldMk cId="1609447663" sldId="493"/>
        </pc:sldMkLst>
      </pc:sldChg>
      <pc:sldChg chg="ord">
        <pc:chgData name="Dominic Bellocchio" userId="S::db20fn@fsu.edu::72897a1d-d36e-4955-ac8f-d5e02d6e2286" providerId="AD" clId="Web-{3C6D9E10-A68F-4375-B2BE-B57045D1DBD1}" dt="2023-03-21T16:55:12.733" v="6"/>
        <pc:sldMkLst>
          <pc:docMk/>
          <pc:sldMk cId="1510035233" sldId="511"/>
        </pc:sldMkLst>
      </pc:sldChg>
      <pc:sldChg chg="add replId">
        <pc:chgData name="Dominic Bellocchio" userId="S::db20fn@fsu.edu::72897a1d-d36e-4955-ac8f-d5e02d6e2286" providerId="AD" clId="Web-{3C6D9E10-A68F-4375-B2BE-B57045D1DBD1}" dt="2023-03-21T16:55:09.280" v="5"/>
        <pc:sldMkLst>
          <pc:docMk/>
          <pc:sldMk cId="3157046933" sldId="548"/>
        </pc:sldMkLst>
      </pc:sldChg>
    </pc:docChg>
  </pc:docChgLst>
  <pc:docChgLst>
    <pc:chgData name="Dominic Bellocchio" userId="S::db20fn@fsu.edu::72897a1d-d36e-4955-ac8f-d5e02d6e2286" providerId="AD" clId="Web-{45A79865-E8B0-41A8-AF66-76F9568EDA54}"/>
    <pc:docChg chg="modSld sldOrd">
      <pc:chgData name="Dominic Bellocchio" userId="S::db20fn@fsu.edu::72897a1d-d36e-4955-ac8f-d5e02d6e2286" providerId="AD" clId="Web-{45A79865-E8B0-41A8-AF66-76F9568EDA54}" dt="2023-01-26T01:16:23.871" v="397" actId="1076"/>
      <pc:docMkLst>
        <pc:docMk/>
      </pc:docMkLst>
      <pc:sldChg chg="modSp">
        <pc:chgData name="Dominic Bellocchio" userId="S::db20fn@fsu.edu::72897a1d-d36e-4955-ac8f-d5e02d6e2286" providerId="AD" clId="Web-{45A79865-E8B0-41A8-AF66-76F9568EDA54}" dt="2023-01-26T01:02:32.935" v="31" actId="1076"/>
        <pc:sldMkLst>
          <pc:docMk/>
          <pc:sldMk cId="3242736444" sldId="456"/>
        </pc:sldMkLst>
        <pc:spChg chg="mod">
          <ac:chgData name="Dominic Bellocchio" userId="S::db20fn@fsu.edu::72897a1d-d36e-4955-ac8f-d5e02d6e2286" providerId="AD" clId="Web-{45A79865-E8B0-41A8-AF66-76F9568EDA54}" dt="2023-01-26T01:02:02.574" v="5" actId="20577"/>
          <ac:spMkLst>
            <pc:docMk/>
            <pc:sldMk cId="3242736444" sldId="456"/>
            <ac:spMk id="14" creationId="{B1D634E7-E27D-1A33-474D-80B7167CC4C0}"/>
          </ac:spMkLst>
        </pc:spChg>
        <pc:spChg chg="mod">
          <ac:chgData name="Dominic Bellocchio" userId="S::db20fn@fsu.edu::72897a1d-d36e-4955-ac8f-d5e02d6e2286" providerId="AD" clId="Web-{45A79865-E8B0-41A8-AF66-76F9568EDA54}" dt="2023-01-26T01:02:32.935" v="31" actId="1076"/>
          <ac:spMkLst>
            <pc:docMk/>
            <pc:sldMk cId="3242736444" sldId="456"/>
            <ac:spMk id="15" creationId="{233F71C0-6C33-219F-2D18-E464C206309A}"/>
          </ac:spMkLst>
        </pc:spChg>
      </pc:sldChg>
      <pc:sldChg chg="delSp">
        <pc:chgData name="Dominic Bellocchio" userId="S::db20fn@fsu.edu::72897a1d-d36e-4955-ac8f-d5e02d6e2286" providerId="AD" clId="Web-{45A79865-E8B0-41A8-AF66-76F9568EDA54}" dt="2023-01-26T01:00:07.582" v="0"/>
        <pc:sldMkLst>
          <pc:docMk/>
          <pc:sldMk cId="188499727" sldId="459"/>
        </pc:sldMkLst>
        <pc:spChg chg="del">
          <ac:chgData name="Dominic Bellocchio" userId="S::db20fn@fsu.edu::72897a1d-d36e-4955-ac8f-d5e02d6e2286" providerId="AD" clId="Web-{45A79865-E8B0-41A8-AF66-76F9568EDA54}" dt="2023-01-26T01:00:07.582" v="0"/>
          <ac:spMkLst>
            <pc:docMk/>
            <pc:sldMk cId="188499727" sldId="459"/>
            <ac:spMk id="20" creationId="{12243B5E-0666-FA99-C0C8-E171514C83CF}"/>
          </ac:spMkLst>
        </pc:spChg>
      </pc:sldChg>
      <pc:sldChg chg="delSp modSp">
        <pc:chgData name="Dominic Bellocchio" userId="S::db20fn@fsu.edu::72897a1d-d36e-4955-ac8f-d5e02d6e2286" providerId="AD" clId="Web-{45A79865-E8B0-41A8-AF66-76F9568EDA54}" dt="2023-01-26T01:00:13.301" v="2"/>
        <pc:sldMkLst>
          <pc:docMk/>
          <pc:sldMk cId="2112478609" sldId="460"/>
        </pc:sldMkLst>
        <pc:spChg chg="del mod">
          <ac:chgData name="Dominic Bellocchio" userId="S::db20fn@fsu.edu::72897a1d-d36e-4955-ac8f-d5e02d6e2286" providerId="AD" clId="Web-{45A79865-E8B0-41A8-AF66-76F9568EDA54}" dt="2023-01-26T01:00:13.301" v="2"/>
          <ac:spMkLst>
            <pc:docMk/>
            <pc:sldMk cId="2112478609" sldId="460"/>
            <ac:spMk id="5" creationId="{5740C9CB-5D8A-FF9B-C174-EEF3CDA4D88C}"/>
          </ac:spMkLst>
        </pc:spChg>
      </pc:sldChg>
      <pc:sldChg chg="addSp modSp ord modNotes">
        <pc:chgData name="Dominic Bellocchio" userId="S::db20fn@fsu.edu::72897a1d-d36e-4955-ac8f-d5e02d6e2286" providerId="AD" clId="Web-{45A79865-E8B0-41A8-AF66-76F9568EDA54}" dt="2023-01-26T01:16:23.871" v="397" actId="1076"/>
        <pc:sldMkLst>
          <pc:docMk/>
          <pc:sldMk cId="2911951526" sldId="461"/>
        </pc:sldMkLst>
        <pc:spChg chg="add mod">
          <ac:chgData name="Dominic Bellocchio" userId="S::db20fn@fsu.edu::72897a1d-d36e-4955-ac8f-d5e02d6e2286" providerId="AD" clId="Web-{45A79865-E8B0-41A8-AF66-76F9568EDA54}" dt="2023-01-26T01:16:09.636" v="394" actId="20577"/>
          <ac:spMkLst>
            <pc:docMk/>
            <pc:sldMk cId="2911951526" sldId="461"/>
            <ac:spMk id="2" creationId="{C5AFEE20-FED4-2140-119C-1A6BA2F2666C}"/>
          </ac:spMkLst>
        </pc:spChg>
        <pc:spChg chg="add mod ord">
          <ac:chgData name="Dominic Bellocchio" userId="S::db20fn@fsu.edu::72897a1d-d36e-4955-ac8f-d5e02d6e2286" providerId="AD" clId="Web-{45A79865-E8B0-41A8-AF66-76F9568EDA54}" dt="2023-01-26T01:14:57.335" v="382" actId="1076"/>
          <ac:spMkLst>
            <pc:docMk/>
            <pc:sldMk cId="2911951526" sldId="461"/>
            <ac:spMk id="8" creationId="{528B3FBD-91EB-8089-3536-517F1C04F648}"/>
          </ac:spMkLst>
        </pc:spChg>
        <pc:spChg chg="add ord">
          <ac:chgData name="Dominic Bellocchio" userId="S::db20fn@fsu.edu::72897a1d-d36e-4955-ac8f-d5e02d6e2286" providerId="AD" clId="Web-{45A79865-E8B0-41A8-AF66-76F9568EDA54}" dt="2023-01-26T01:14:50.350" v="381"/>
          <ac:spMkLst>
            <pc:docMk/>
            <pc:sldMk cId="2911951526" sldId="461"/>
            <ac:spMk id="11" creationId="{59FCA31A-2AE9-E652-5D64-B1E8038F081E}"/>
          </ac:spMkLst>
        </pc:spChg>
        <pc:picChg chg="mod">
          <ac:chgData name="Dominic Bellocchio" userId="S::db20fn@fsu.edu::72897a1d-d36e-4955-ac8f-d5e02d6e2286" providerId="AD" clId="Web-{45A79865-E8B0-41A8-AF66-76F9568EDA54}" dt="2023-01-26T01:16:23.871" v="397" actId="1076"/>
          <ac:picMkLst>
            <pc:docMk/>
            <pc:sldMk cId="2911951526" sldId="461"/>
            <ac:picMk id="9" creationId="{2C737940-116A-2C2D-E4FD-2E96C8265E57}"/>
          </ac:picMkLst>
        </pc:picChg>
      </pc:sldChg>
    </pc:docChg>
  </pc:docChgLst>
  <pc:docChgLst>
    <pc:chgData name="Roberto Lacasa" userId="S::rel18c@fsu.edu::56fd04ad-fbc8-419f-879a-4b0643511510" providerId="AD" clId="Web-{7B14E886-962F-48C5-ABA4-6E33C176B9BD}"/>
    <pc:docChg chg="addSld delSld modSld sldOrd">
      <pc:chgData name="Roberto Lacasa" userId="S::rel18c@fsu.edu::56fd04ad-fbc8-419f-879a-4b0643511510" providerId="AD" clId="Web-{7B14E886-962F-48C5-ABA4-6E33C176B9BD}" dt="2023-03-21T23:13:50.340" v="1160" actId="20577"/>
      <pc:docMkLst>
        <pc:docMk/>
      </pc:docMkLst>
      <pc:sldChg chg="modSp">
        <pc:chgData name="Roberto Lacasa" userId="S::rel18c@fsu.edu::56fd04ad-fbc8-419f-879a-4b0643511510" providerId="AD" clId="Web-{7B14E886-962F-48C5-ABA4-6E33C176B9BD}" dt="2023-03-21T22:52:44.830" v="60" actId="20577"/>
        <pc:sldMkLst>
          <pc:docMk/>
          <pc:sldMk cId="3318828877" sldId="535"/>
        </pc:sldMkLst>
        <pc:spChg chg="mod">
          <ac:chgData name="Roberto Lacasa" userId="S::rel18c@fsu.edu::56fd04ad-fbc8-419f-879a-4b0643511510" providerId="AD" clId="Web-{7B14E886-962F-48C5-ABA4-6E33C176B9BD}" dt="2023-03-21T22:52:44.830" v="60" actId="20577"/>
          <ac:spMkLst>
            <pc:docMk/>
            <pc:sldMk cId="3318828877" sldId="535"/>
            <ac:spMk id="25" creationId="{4A3B3C6C-F1ED-4B10-973E-96CED3165144}"/>
          </ac:spMkLst>
        </pc:spChg>
      </pc:sldChg>
      <pc:sldChg chg="modSp">
        <pc:chgData name="Roberto Lacasa" userId="S::rel18c@fsu.edu::56fd04ad-fbc8-419f-879a-4b0643511510" providerId="AD" clId="Web-{7B14E886-962F-48C5-ABA4-6E33C176B9BD}" dt="2023-03-21T22:52:53.002" v="79" actId="20577"/>
        <pc:sldMkLst>
          <pc:docMk/>
          <pc:sldMk cId="4045734599" sldId="539"/>
        </pc:sldMkLst>
        <pc:spChg chg="mod">
          <ac:chgData name="Roberto Lacasa" userId="S::rel18c@fsu.edu::56fd04ad-fbc8-419f-879a-4b0643511510" providerId="AD" clId="Web-{7B14E886-962F-48C5-ABA4-6E33C176B9BD}" dt="2023-03-21T22:52:53.002" v="79" actId="20577"/>
          <ac:spMkLst>
            <pc:docMk/>
            <pc:sldMk cId="4045734599" sldId="539"/>
            <ac:spMk id="25" creationId="{4A3B3C6C-F1ED-4B10-973E-96CED3165144}"/>
          </ac:spMkLst>
        </pc:spChg>
      </pc:sldChg>
      <pc:sldChg chg="modSp">
        <pc:chgData name="Roberto Lacasa" userId="S::rel18c@fsu.edu::56fd04ad-fbc8-419f-879a-4b0643511510" providerId="AD" clId="Web-{7B14E886-962F-48C5-ABA4-6E33C176B9BD}" dt="2023-03-21T22:53:31.489" v="104" actId="20577"/>
        <pc:sldMkLst>
          <pc:docMk/>
          <pc:sldMk cId="159187016" sldId="558"/>
        </pc:sldMkLst>
        <pc:spChg chg="mod">
          <ac:chgData name="Roberto Lacasa" userId="S::rel18c@fsu.edu::56fd04ad-fbc8-419f-879a-4b0643511510" providerId="AD" clId="Web-{7B14E886-962F-48C5-ABA4-6E33C176B9BD}" dt="2023-03-21T22:53:31.489" v="104" actId="20577"/>
          <ac:spMkLst>
            <pc:docMk/>
            <pc:sldMk cId="159187016" sldId="558"/>
            <ac:spMk id="8" creationId="{4BA01218-4D4D-2C3B-EB8F-588870AC0B3C}"/>
          </ac:spMkLst>
        </pc:spChg>
        <pc:spChg chg="mod">
          <ac:chgData name="Roberto Lacasa" userId="S::rel18c@fsu.edu::56fd04ad-fbc8-419f-879a-4b0643511510" providerId="AD" clId="Web-{7B14E886-962F-48C5-ABA4-6E33C176B9BD}" dt="2023-03-21T22:52:35.611" v="42" actId="20577"/>
          <ac:spMkLst>
            <pc:docMk/>
            <pc:sldMk cId="159187016" sldId="558"/>
            <ac:spMk id="25" creationId="{4A3B3C6C-F1ED-4B10-973E-96CED3165144}"/>
          </ac:spMkLst>
        </pc:spChg>
      </pc:sldChg>
      <pc:sldChg chg="del">
        <pc:chgData name="Roberto Lacasa" userId="S::rel18c@fsu.edu::56fd04ad-fbc8-419f-879a-4b0643511510" providerId="AD" clId="Web-{7B14E886-962F-48C5-ABA4-6E33C176B9BD}" dt="2023-03-21T22:52:21.063" v="19"/>
        <pc:sldMkLst>
          <pc:docMk/>
          <pc:sldMk cId="980869703" sldId="559"/>
        </pc:sldMkLst>
      </pc:sldChg>
      <pc:sldChg chg="addSp modSp ord modNotes">
        <pc:chgData name="Roberto Lacasa" userId="S::rel18c@fsu.edu::56fd04ad-fbc8-419f-879a-4b0643511510" providerId="AD" clId="Web-{7B14E886-962F-48C5-ABA4-6E33C176B9BD}" dt="2023-03-21T23:08:01.195" v="546"/>
        <pc:sldMkLst>
          <pc:docMk/>
          <pc:sldMk cId="3826263640" sldId="560"/>
        </pc:sldMkLst>
        <pc:spChg chg="mod">
          <ac:chgData name="Roberto Lacasa" userId="S::rel18c@fsu.edu::56fd04ad-fbc8-419f-879a-4b0643511510" providerId="AD" clId="Web-{7B14E886-962F-48C5-ABA4-6E33C176B9BD}" dt="2023-03-21T23:06:01.172" v="414" actId="20577"/>
          <ac:spMkLst>
            <pc:docMk/>
            <pc:sldMk cId="3826263640" sldId="560"/>
            <ac:spMk id="8" creationId="{4BA01218-4D4D-2C3B-EB8F-588870AC0B3C}"/>
          </ac:spMkLst>
        </pc:spChg>
        <pc:spChg chg="mod">
          <ac:chgData name="Roberto Lacasa" userId="S::rel18c@fsu.edu::56fd04ad-fbc8-419f-879a-4b0643511510" providerId="AD" clId="Web-{7B14E886-962F-48C5-ABA4-6E33C176B9BD}" dt="2023-03-21T22:52:10.328" v="17" actId="20577"/>
          <ac:spMkLst>
            <pc:docMk/>
            <pc:sldMk cId="3826263640" sldId="560"/>
            <ac:spMk id="11" creationId="{198CD8C0-7369-B6B8-06E9-FDBD259EB2AB}"/>
          </ac:spMkLst>
        </pc:spChg>
        <pc:spChg chg="mod">
          <ac:chgData name="Roberto Lacasa" userId="S::rel18c@fsu.edu::56fd04ad-fbc8-419f-879a-4b0643511510" providerId="AD" clId="Web-{7B14E886-962F-48C5-ABA4-6E33C176B9BD}" dt="2023-03-21T22:53:02.612" v="98" actId="20577"/>
          <ac:spMkLst>
            <pc:docMk/>
            <pc:sldMk cId="3826263640" sldId="560"/>
            <ac:spMk id="25" creationId="{4A3B3C6C-F1ED-4B10-973E-96CED3165144}"/>
          </ac:spMkLst>
        </pc:spChg>
        <pc:picChg chg="add mod">
          <ac:chgData name="Roberto Lacasa" userId="S::rel18c@fsu.edu::56fd04ad-fbc8-419f-879a-4b0643511510" providerId="AD" clId="Web-{7B14E886-962F-48C5-ABA4-6E33C176B9BD}" dt="2023-03-21T23:04:11.588" v="374" actId="14100"/>
          <ac:picMkLst>
            <pc:docMk/>
            <pc:sldMk cId="3826263640" sldId="560"/>
            <ac:picMk id="2" creationId="{A7A5CD2D-9B60-E044-1860-20B3AE7B1AAC}"/>
          </ac:picMkLst>
        </pc:picChg>
      </pc:sldChg>
      <pc:sldChg chg="delSp modSp add replId modNotes">
        <pc:chgData name="Roberto Lacasa" userId="S::rel18c@fsu.edu::56fd04ad-fbc8-419f-879a-4b0643511510" providerId="AD" clId="Web-{7B14E886-962F-48C5-ABA4-6E33C176B9BD}" dt="2023-03-21T23:13:50.340" v="1160" actId="20577"/>
        <pc:sldMkLst>
          <pc:docMk/>
          <pc:sldMk cId="3263974130" sldId="561"/>
        </pc:sldMkLst>
        <pc:spChg chg="mod">
          <ac:chgData name="Roberto Lacasa" userId="S::rel18c@fsu.edu::56fd04ad-fbc8-419f-879a-4b0643511510" providerId="AD" clId="Web-{7B14E886-962F-48C5-ABA4-6E33C176B9BD}" dt="2023-03-21T23:13:50.340" v="1160" actId="20577"/>
          <ac:spMkLst>
            <pc:docMk/>
            <pc:sldMk cId="3263974130" sldId="561"/>
            <ac:spMk id="8" creationId="{4BA01218-4D4D-2C3B-EB8F-588870AC0B3C}"/>
          </ac:spMkLst>
        </pc:spChg>
        <pc:picChg chg="del">
          <ac:chgData name="Roberto Lacasa" userId="S::rel18c@fsu.edu::56fd04ad-fbc8-419f-879a-4b0643511510" providerId="AD" clId="Web-{7B14E886-962F-48C5-ABA4-6E33C176B9BD}" dt="2023-03-21T23:11:38.160" v="933"/>
          <ac:picMkLst>
            <pc:docMk/>
            <pc:sldMk cId="3263974130" sldId="561"/>
            <ac:picMk id="2" creationId="{A7A5CD2D-9B60-E044-1860-20B3AE7B1AAC}"/>
          </ac:picMkLst>
        </pc:picChg>
      </pc:sldChg>
    </pc:docChg>
  </pc:docChgLst>
  <pc:docChgLst>
    <pc:chgData name="Roberto Lacasa" userId="S::rel18c@fsu.edu::56fd04ad-fbc8-419f-879a-4b0643511510" providerId="AD" clId="Web-{E2B4DEBA-0035-463D-A958-43B357520CCD}"/>
    <pc:docChg chg="modSld">
      <pc:chgData name="Roberto Lacasa" userId="S::rel18c@fsu.edu::56fd04ad-fbc8-419f-879a-4b0643511510" providerId="AD" clId="Web-{E2B4DEBA-0035-463D-A958-43B357520CCD}" dt="2023-03-21T22:25:16.745" v="232" actId="20577"/>
      <pc:docMkLst>
        <pc:docMk/>
      </pc:docMkLst>
      <pc:sldChg chg="delSp modSp">
        <pc:chgData name="Roberto Lacasa" userId="S::rel18c@fsu.edu::56fd04ad-fbc8-419f-879a-4b0643511510" providerId="AD" clId="Web-{E2B4DEBA-0035-463D-A958-43B357520CCD}" dt="2023-03-21T22:25:16.745" v="232" actId="20577"/>
        <pc:sldMkLst>
          <pc:docMk/>
          <pc:sldMk cId="159187016" sldId="558"/>
        </pc:sldMkLst>
        <pc:spChg chg="mod">
          <ac:chgData name="Roberto Lacasa" userId="S::rel18c@fsu.edu::56fd04ad-fbc8-419f-879a-4b0643511510" providerId="AD" clId="Web-{E2B4DEBA-0035-463D-A958-43B357520CCD}" dt="2023-03-21T22:20:18.411" v="101" actId="20577"/>
          <ac:spMkLst>
            <pc:docMk/>
            <pc:sldMk cId="159187016" sldId="558"/>
            <ac:spMk id="11" creationId="{198CD8C0-7369-B6B8-06E9-FDBD259EB2AB}"/>
          </ac:spMkLst>
        </pc:spChg>
        <pc:spChg chg="del">
          <ac:chgData name="Roberto Lacasa" userId="S::rel18c@fsu.edu::56fd04ad-fbc8-419f-879a-4b0643511510" providerId="AD" clId="Web-{E2B4DEBA-0035-463D-A958-43B357520CCD}" dt="2023-03-21T22:10:40.098" v="0"/>
          <ac:spMkLst>
            <pc:docMk/>
            <pc:sldMk cId="159187016" sldId="558"/>
            <ac:spMk id="15" creationId="{8792FBC6-0201-D5AD-88AB-C0A7E9C82295}"/>
          </ac:spMkLst>
        </pc:spChg>
        <pc:spChg chg="del">
          <ac:chgData name="Roberto Lacasa" userId="S::rel18c@fsu.edu::56fd04ad-fbc8-419f-879a-4b0643511510" providerId="AD" clId="Web-{E2B4DEBA-0035-463D-A958-43B357520CCD}" dt="2023-03-21T22:10:42.083" v="1"/>
          <ac:spMkLst>
            <pc:docMk/>
            <pc:sldMk cId="159187016" sldId="558"/>
            <ac:spMk id="16" creationId="{35DA0195-3041-1766-BFBC-892E348A05FC}"/>
          </ac:spMkLst>
        </pc:spChg>
        <pc:spChg chg="mod">
          <ac:chgData name="Roberto Lacasa" userId="S::rel18c@fsu.edu::56fd04ad-fbc8-419f-879a-4b0643511510" providerId="AD" clId="Web-{E2B4DEBA-0035-463D-A958-43B357520CCD}" dt="2023-03-21T22:25:16.745" v="232" actId="20577"/>
          <ac:spMkLst>
            <pc:docMk/>
            <pc:sldMk cId="159187016" sldId="558"/>
            <ac:spMk id="24" creationId="{22C1BE8B-5DB3-4B88-AF7A-7FFCAB6000D8}"/>
          </ac:spMkLst>
        </pc:spChg>
        <pc:picChg chg="mod">
          <ac:chgData name="Roberto Lacasa" userId="S::rel18c@fsu.edu::56fd04ad-fbc8-419f-879a-4b0643511510" providerId="AD" clId="Web-{E2B4DEBA-0035-463D-A958-43B357520CCD}" dt="2023-03-21T22:15:19.139" v="12"/>
          <ac:picMkLst>
            <pc:docMk/>
            <pc:sldMk cId="159187016" sldId="558"/>
            <ac:picMk id="4" creationId="{761A6DA1-16D8-8308-75E6-19CF913D2BF2}"/>
          </ac:picMkLst>
        </pc:picChg>
      </pc:sldChg>
    </pc:docChg>
  </pc:docChgLst>
  <pc:docChgLst>
    <pc:chgData name="Dylan" userId="d19f606a-f869-495f-a967-091fe7c6f588" providerId="ADAL" clId="{6E752291-3709-4E3C-99A4-74A810F6157C}"/>
    <pc:docChg chg="undo redo custSel addSld delSld modSld sldOrd">
      <pc:chgData name="Dylan" userId="d19f606a-f869-495f-a967-091fe7c6f588" providerId="ADAL" clId="{6E752291-3709-4E3C-99A4-74A810F6157C}" dt="2023-01-26T01:07:21.283" v="838" actId="20577"/>
      <pc:docMkLst>
        <pc:docMk/>
      </pc:docMkLst>
      <pc:sldChg chg="addSp delSp modSp mod">
        <pc:chgData name="Dylan" userId="d19f606a-f869-495f-a967-091fe7c6f588" providerId="ADAL" clId="{6E752291-3709-4E3C-99A4-74A810F6157C}" dt="2023-01-25T23:49:09.526" v="508" actId="14100"/>
        <pc:sldMkLst>
          <pc:docMk/>
          <pc:sldMk cId="1972839122" sldId="260"/>
        </pc:sldMkLst>
        <pc:spChg chg="mod">
          <ac:chgData name="Dylan" userId="d19f606a-f869-495f-a967-091fe7c6f588" providerId="ADAL" clId="{6E752291-3709-4E3C-99A4-74A810F6157C}" dt="2023-01-25T23:48:36.638" v="504" actId="14100"/>
          <ac:spMkLst>
            <pc:docMk/>
            <pc:sldMk cId="1972839122" sldId="260"/>
            <ac:spMk id="8" creationId="{F03602C6-0025-2BDB-785D-1F133BD6DCAB}"/>
          </ac:spMkLst>
        </pc:spChg>
        <pc:spChg chg="add mod ord">
          <ac:chgData name="Dylan" userId="d19f606a-f869-495f-a967-091fe7c6f588" providerId="ADAL" clId="{6E752291-3709-4E3C-99A4-74A810F6157C}" dt="2023-01-25T23:40:19.308" v="412" actId="167"/>
          <ac:spMkLst>
            <pc:docMk/>
            <pc:sldMk cId="1972839122" sldId="260"/>
            <ac:spMk id="12" creationId="{C7B43AA6-B035-A55E-4A62-549AE65248C2}"/>
          </ac:spMkLst>
        </pc:spChg>
        <pc:spChg chg="add mod">
          <ac:chgData name="Dylan" userId="d19f606a-f869-495f-a967-091fe7c6f588" providerId="ADAL" clId="{6E752291-3709-4E3C-99A4-74A810F6157C}" dt="2023-01-25T23:49:09.526" v="508" actId="14100"/>
          <ac:spMkLst>
            <pc:docMk/>
            <pc:sldMk cId="1972839122" sldId="260"/>
            <ac:spMk id="15" creationId="{F0E199B7-03E4-278A-34FD-7A5F40B45F9F}"/>
          </ac:spMkLst>
        </pc:spChg>
        <pc:picChg chg="add mod">
          <ac:chgData name="Dylan" userId="d19f606a-f869-495f-a967-091fe7c6f588" providerId="ADAL" clId="{6E752291-3709-4E3C-99A4-74A810F6157C}" dt="2023-01-25T23:43:27.479" v="448" actId="14100"/>
          <ac:picMkLst>
            <pc:docMk/>
            <pc:sldMk cId="1972839122" sldId="260"/>
            <ac:picMk id="4" creationId="{A5A750CF-5FEA-B182-28EE-111C1FB00DE3}"/>
          </ac:picMkLst>
        </pc:picChg>
        <pc:picChg chg="add mod">
          <ac:chgData name="Dylan" userId="d19f606a-f869-495f-a967-091fe7c6f588" providerId="ADAL" clId="{6E752291-3709-4E3C-99A4-74A810F6157C}" dt="2023-01-25T23:41:16.392" v="423" actId="207"/>
          <ac:picMkLst>
            <pc:docMk/>
            <pc:sldMk cId="1972839122" sldId="260"/>
            <ac:picMk id="11" creationId="{BAD6A29E-61DD-0D58-BFB0-C9ADF3E6D1E9}"/>
          </ac:picMkLst>
        </pc:picChg>
        <pc:cxnChg chg="add del mod">
          <ac:chgData name="Dylan" userId="d19f606a-f869-495f-a967-091fe7c6f588" providerId="ADAL" clId="{6E752291-3709-4E3C-99A4-74A810F6157C}" dt="2023-01-25T23:41:46.629" v="430" actId="478"/>
          <ac:cxnSpMkLst>
            <pc:docMk/>
            <pc:sldMk cId="1972839122" sldId="260"/>
            <ac:cxnSpMk id="14" creationId="{F59E64D0-2335-1C3E-8FBA-CBBF8EE0FAFD}"/>
          </ac:cxnSpMkLst>
        </pc:cxnChg>
      </pc:sldChg>
      <pc:sldChg chg="addSp delSp modSp mod">
        <pc:chgData name="Dylan" userId="d19f606a-f869-495f-a967-091fe7c6f588" providerId="ADAL" clId="{6E752291-3709-4E3C-99A4-74A810F6157C}" dt="2023-01-26T01:05:26.327" v="811" actId="208"/>
        <pc:sldMkLst>
          <pc:docMk/>
          <pc:sldMk cId="2537063674" sldId="269"/>
        </pc:sldMkLst>
        <pc:spChg chg="add del mod">
          <ac:chgData name="Dylan" userId="d19f606a-f869-495f-a967-091fe7c6f588" providerId="ADAL" clId="{6E752291-3709-4E3C-99A4-74A810F6157C}" dt="2023-01-25T23:16:34.817" v="83" actId="478"/>
          <ac:spMkLst>
            <pc:docMk/>
            <pc:sldMk cId="2537063674" sldId="269"/>
            <ac:spMk id="2" creationId="{B6426D08-13CF-3CEB-02DE-25AFFEE9A780}"/>
          </ac:spMkLst>
        </pc:spChg>
        <pc:spChg chg="add del mod">
          <ac:chgData name="Dylan" userId="d19f606a-f869-495f-a967-091fe7c6f588" providerId="ADAL" clId="{6E752291-3709-4E3C-99A4-74A810F6157C}" dt="2023-01-25T23:16:35.726" v="84" actId="478"/>
          <ac:spMkLst>
            <pc:docMk/>
            <pc:sldMk cId="2537063674" sldId="269"/>
            <ac:spMk id="5" creationId="{9F01AB84-64E6-6EAF-C5B9-75067B006379}"/>
          </ac:spMkLst>
        </pc:spChg>
        <pc:spChg chg="mod">
          <ac:chgData name="Dylan" userId="d19f606a-f869-495f-a967-091fe7c6f588" providerId="ADAL" clId="{6E752291-3709-4E3C-99A4-74A810F6157C}" dt="2023-01-26T01:05:21.763" v="810" actId="208"/>
          <ac:spMkLst>
            <pc:docMk/>
            <pc:sldMk cId="2537063674" sldId="269"/>
            <ac:spMk id="17" creationId="{8C7D0110-CC52-4CFE-8A67-CE03E617D025}"/>
          </ac:spMkLst>
        </pc:spChg>
        <pc:spChg chg="mod">
          <ac:chgData name="Dylan" userId="d19f606a-f869-495f-a967-091fe7c6f588" providerId="ADAL" clId="{6E752291-3709-4E3C-99A4-74A810F6157C}" dt="2023-01-26T01:05:26.327" v="811" actId="208"/>
          <ac:spMkLst>
            <pc:docMk/>
            <pc:sldMk cId="2537063674" sldId="269"/>
            <ac:spMk id="30" creationId="{7FC95AF5-2785-4B20-9B34-9B0A2028390E}"/>
          </ac:spMkLst>
        </pc:spChg>
        <pc:spChg chg="mod">
          <ac:chgData name="Dylan" userId="d19f606a-f869-495f-a967-091fe7c6f588" providerId="ADAL" clId="{6E752291-3709-4E3C-99A4-74A810F6157C}" dt="2023-01-26T01:05:18.525" v="809" actId="208"/>
          <ac:spMkLst>
            <pc:docMk/>
            <pc:sldMk cId="2537063674" sldId="269"/>
            <ac:spMk id="34" creationId="{62E45B93-96D4-4AF7-B58C-62E120D4B9D5}"/>
          </ac:spMkLst>
        </pc:spChg>
      </pc:sldChg>
      <pc:sldChg chg="modSp mod modShow">
        <pc:chgData name="Dylan" userId="d19f606a-f869-495f-a967-091fe7c6f588" providerId="ADAL" clId="{6E752291-3709-4E3C-99A4-74A810F6157C}" dt="2023-01-26T01:05:43.896" v="813" actId="1076"/>
        <pc:sldMkLst>
          <pc:docMk/>
          <pc:sldMk cId="1193112368" sldId="324"/>
        </pc:sldMkLst>
        <pc:spChg chg="mod">
          <ac:chgData name="Dylan" userId="d19f606a-f869-495f-a967-091fe7c6f588" providerId="ADAL" clId="{6E752291-3709-4E3C-99A4-74A810F6157C}" dt="2023-01-26T01:05:43.896" v="813" actId="1076"/>
          <ac:spMkLst>
            <pc:docMk/>
            <pc:sldMk cId="1193112368" sldId="324"/>
            <ac:spMk id="20" creationId="{7B9DE80B-089E-C33A-3417-44B00AEE8A5F}"/>
          </ac:spMkLst>
        </pc:spChg>
      </pc:sldChg>
      <pc:sldChg chg="mod modShow">
        <pc:chgData name="Dylan" userId="d19f606a-f869-495f-a967-091fe7c6f588" providerId="ADAL" clId="{6E752291-3709-4E3C-99A4-74A810F6157C}" dt="2023-01-25T23:09:18.112" v="37" actId="729"/>
        <pc:sldMkLst>
          <pc:docMk/>
          <pc:sldMk cId="339307256" sldId="353"/>
        </pc:sldMkLst>
      </pc:sldChg>
      <pc:sldChg chg="modSp mod">
        <pc:chgData name="Dylan" userId="d19f606a-f869-495f-a967-091fe7c6f588" providerId="ADAL" clId="{6E752291-3709-4E3C-99A4-74A810F6157C}" dt="2023-01-25T23:41:03.855" v="420" actId="207"/>
        <pc:sldMkLst>
          <pc:docMk/>
          <pc:sldMk cId="4080918381" sldId="368"/>
        </pc:sldMkLst>
        <pc:spChg chg="mod">
          <ac:chgData name="Dylan" userId="d19f606a-f869-495f-a967-091fe7c6f588" providerId="ADAL" clId="{6E752291-3709-4E3C-99A4-74A810F6157C}" dt="2023-01-25T23:41:03.855" v="420" actId="207"/>
          <ac:spMkLst>
            <pc:docMk/>
            <pc:sldMk cId="4080918381" sldId="368"/>
            <ac:spMk id="6" creationId="{2BA0A857-BAF4-2D4E-F9CC-EE64B29930B3}"/>
          </ac:spMkLst>
        </pc:spChg>
      </pc:sldChg>
      <pc:sldChg chg="modSp mod">
        <pc:chgData name="Dylan" userId="d19f606a-f869-495f-a967-091fe7c6f588" providerId="ADAL" clId="{6E752291-3709-4E3C-99A4-74A810F6157C}" dt="2023-01-25T23:57:32.844" v="550" actId="208"/>
        <pc:sldMkLst>
          <pc:docMk/>
          <pc:sldMk cId="3133597738" sldId="400"/>
        </pc:sldMkLst>
        <pc:spChg chg="mod">
          <ac:chgData name="Dylan" userId="d19f606a-f869-495f-a967-091fe7c6f588" providerId="ADAL" clId="{6E752291-3709-4E3C-99A4-74A810F6157C}" dt="2023-01-25T23:57:27.822" v="549" actId="208"/>
          <ac:spMkLst>
            <pc:docMk/>
            <pc:sldMk cId="3133597738" sldId="400"/>
            <ac:spMk id="6" creationId="{2BA0A857-BAF4-2D4E-F9CC-EE64B29930B3}"/>
          </ac:spMkLst>
        </pc:spChg>
        <pc:spChg chg="mod">
          <ac:chgData name="Dylan" userId="d19f606a-f869-495f-a967-091fe7c6f588" providerId="ADAL" clId="{6E752291-3709-4E3C-99A4-74A810F6157C}" dt="2023-01-25T23:57:32.844" v="550" actId="208"/>
          <ac:spMkLst>
            <pc:docMk/>
            <pc:sldMk cId="3133597738" sldId="400"/>
            <ac:spMk id="22" creationId="{3C4F9FE9-DB97-2494-0BD3-786A6FA800DF}"/>
          </ac:spMkLst>
        </pc:spChg>
      </pc:sldChg>
      <pc:sldChg chg="mod modShow">
        <pc:chgData name="Dylan" userId="d19f606a-f869-495f-a967-091fe7c6f588" providerId="ADAL" clId="{6E752291-3709-4E3C-99A4-74A810F6157C}" dt="2023-01-25T23:38:02.327" v="385" actId="729"/>
        <pc:sldMkLst>
          <pc:docMk/>
          <pc:sldMk cId="69931009" sldId="408"/>
        </pc:sldMkLst>
      </pc:sldChg>
      <pc:sldChg chg="mod modShow">
        <pc:chgData name="Dylan" userId="d19f606a-f869-495f-a967-091fe7c6f588" providerId="ADAL" clId="{6E752291-3709-4E3C-99A4-74A810F6157C}" dt="2023-01-25T23:37:59.933" v="383" actId="729"/>
        <pc:sldMkLst>
          <pc:docMk/>
          <pc:sldMk cId="1055062813" sldId="409"/>
        </pc:sldMkLst>
      </pc:sldChg>
      <pc:sldChg chg="mod modShow">
        <pc:chgData name="Dylan" userId="d19f606a-f869-495f-a967-091fe7c6f588" providerId="ADAL" clId="{6E752291-3709-4E3C-99A4-74A810F6157C}" dt="2023-01-25T23:38:00.983" v="384" actId="729"/>
        <pc:sldMkLst>
          <pc:docMk/>
          <pc:sldMk cId="217761396" sldId="410"/>
        </pc:sldMkLst>
      </pc:sldChg>
      <pc:sldChg chg="modSp mod">
        <pc:chgData name="Dylan" userId="d19f606a-f869-495f-a967-091fe7c6f588" providerId="ADAL" clId="{6E752291-3709-4E3C-99A4-74A810F6157C}" dt="2023-01-25T23:10:27.581" v="42" actId="1076"/>
        <pc:sldMkLst>
          <pc:docMk/>
          <pc:sldMk cId="2384386398" sldId="414"/>
        </pc:sldMkLst>
        <pc:spChg chg="mod">
          <ac:chgData name="Dylan" userId="d19f606a-f869-495f-a967-091fe7c6f588" providerId="ADAL" clId="{6E752291-3709-4E3C-99A4-74A810F6157C}" dt="2023-01-25T23:10:27.581" v="42" actId="1076"/>
          <ac:spMkLst>
            <pc:docMk/>
            <pc:sldMk cId="2384386398" sldId="414"/>
            <ac:spMk id="2" creationId="{8E739971-4871-A44E-F72C-DC2AF4CA3A4E}"/>
          </ac:spMkLst>
        </pc:spChg>
      </pc:sldChg>
      <pc:sldChg chg="addSp delSp modSp mod">
        <pc:chgData name="Dylan" userId="d19f606a-f869-495f-a967-091fe7c6f588" providerId="ADAL" clId="{6E752291-3709-4E3C-99A4-74A810F6157C}" dt="2023-01-26T00:55:41.841" v="672" actId="478"/>
        <pc:sldMkLst>
          <pc:docMk/>
          <pc:sldMk cId="618563116" sldId="416"/>
        </pc:sldMkLst>
        <pc:spChg chg="add del mod ord">
          <ac:chgData name="Dylan" userId="d19f606a-f869-495f-a967-091fe7c6f588" providerId="ADAL" clId="{6E752291-3709-4E3C-99A4-74A810F6157C}" dt="2023-01-26T00:51:01.504" v="637" actId="478"/>
          <ac:spMkLst>
            <pc:docMk/>
            <pc:sldMk cId="618563116" sldId="416"/>
            <ac:spMk id="9" creationId="{0A129019-2C7F-336E-6B05-D46A1D79930E}"/>
          </ac:spMkLst>
        </pc:spChg>
        <pc:picChg chg="mod">
          <ac:chgData name="Dylan" userId="d19f606a-f869-495f-a967-091fe7c6f588" providerId="ADAL" clId="{6E752291-3709-4E3C-99A4-74A810F6157C}" dt="2023-01-26T00:54:57.472" v="667" actId="1076"/>
          <ac:picMkLst>
            <pc:docMk/>
            <pc:sldMk cId="618563116" sldId="416"/>
            <ac:picMk id="2" creationId="{CEEA005F-1C64-E149-8585-6E2E0F155BAE}"/>
          </ac:picMkLst>
        </pc:picChg>
        <pc:picChg chg="mod">
          <ac:chgData name="Dylan" userId="d19f606a-f869-495f-a967-091fe7c6f588" providerId="ADAL" clId="{6E752291-3709-4E3C-99A4-74A810F6157C}" dt="2023-01-26T00:55:03.704" v="669" actId="1076"/>
          <ac:picMkLst>
            <pc:docMk/>
            <pc:sldMk cId="618563116" sldId="416"/>
            <ac:picMk id="5" creationId="{153C2FE0-C448-5C07-7074-4A07DA6F1444}"/>
          </ac:picMkLst>
        </pc:picChg>
        <pc:picChg chg="mod">
          <ac:chgData name="Dylan" userId="d19f606a-f869-495f-a967-091fe7c6f588" providerId="ADAL" clId="{6E752291-3709-4E3C-99A4-74A810F6157C}" dt="2023-01-26T00:55:00.632" v="668" actId="1076"/>
          <ac:picMkLst>
            <pc:docMk/>
            <pc:sldMk cId="618563116" sldId="416"/>
            <ac:picMk id="8" creationId="{91416557-DAD5-2CDA-1A3E-910D675E7961}"/>
          </ac:picMkLst>
        </pc:picChg>
        <pc:picChg chg="add del mod">
          <ac:chgData name="Dylan" userId="d19f606a-f869-495f-a967-091fe7c6f588" providerId="ADAL" clId="{6E752291-3709-4E3C-99A4-74A810F6157C}" dt="2023-01-26T00:51:16.944" v="642" actId="478"/>
          <ac:picMkLst>
            <pc:docMk/>
            <pc:sldMk cId="618563116" sldId="416"/>
            <ac:picMk id="10" creationId="{2C59B2F3-5248-48AD-7A77-FF0FEC90FECD}"/>
          </ac:picMkLst>
        </pc:picChg>
        <pc:picChg chg="add del mod">
          <ac:chgData name="Dylan" userId="d19f606a-f869-495f-a967-091fe7c6f588" providerId="ADAL" clId="{6E752291-3709-4E3C-99A4-74A810F6157C}" dt="2023-01-26T00:54:21.058" v="662" actId="478"/>
          <ac:picMkLst>
            <pc:docMk/>
            <pc:sldMk cId="618563116" sldId="416"/>
            <ac:picMk id="11" creationId="{BE135578-B0B2-0C08-2CAD-337B259AB3F7}"/>
          </ac:picMkLst>
        </pc:picChg>
        <pc:picChg chg="add del mod">
          <ac:chgData name="Dylan" userId="d19f606a-f869-495f-a967-091fe7c6f588" providerId="ADAL" clId="{6E752291-3709-4E3C-99A4-74A810F6157C}" dt="2023-01-26T00:55:41.841" v="672" actId="478"/>
          <ac:picMkLst>
            <pc:docMk/>
            <pc:sldMk cId="618563116" sldId="416"/>
            <ac:picMk id="12" creationId="{1E8345CA-1059-6C5E-E7AB-D86B973D92D1}"/>
          </ac:picMkLst>
        </pc:picChg>
        <pc:picChg chg="add del mod">
          <ac:chgData name="Dylan" userId="d19f606a-f869-495f-a967-091fe7c6f588" providerId="ADAL" clId="{6E752291-3709-4E3C-99A4-74A810F6157C}" dt="2023-01-26T00:55:41.841" v="672" actId="478"/>
          <ac:picMkLst>
            <pc:docMk/>
            <pc:sldMk cId="618563116" sldId="416"/>
            <ac:picMk id="13" creationId="{5FF47CD0-5E00-433A-E5CC-6C47B0FF246C}"/>
          </ac:picMkLst>
        </pc:picChg>
        <pc:picChg chg="add del mod">
          <ac:chgData name="Dylan" userId="d19f606a-f869-495f-a967-091fe7c6f588" providerId="ADAL" clId="{6E752291-3709-4E3C-99A4-74A810F6157C}" dt="2023-01-26T00:55:41.841" v="672" actId="478"/>
          <ac:picMkLst>
            <pc:docMk/>
            <pc:sldMk cId="618563116" sldId="416"/>
            <ac:picMk id="14" creationId="{44C9F077-33BA-51DE-78E0-5A1D9DC0A5D4}"/>
          </ac:picMkLst>
        </pc:picChg>
      </pc:sldChg>
      <pc:sldChg chg="addSp delSp modSp mod">
        <pc:chgData name="Dylan" userId="d19f606a-f869-495f-a967-091fe7c6f588" providerId="ADAL" clId="{6E752291-3709-4E3C-99A4-74A810F6157C}" dt="2023-01-26T00:55:45.685" v="676"/>
        <pc:sldMkLst>
          <pc:docMk/>
          <pc:sldMk cId="3818323480" sldId="417"/>
        </pc:sldMkLst>
        <pc:picChg chg="add del mod">
          <ac:chgData name="Dylan" userId="d19f606a-f869-495f-a967-091fe7c6f588" providerId="ADAL" clId="{6E752291-3709-4E3C-99A4-74A810F6157C}" dt="2023-01-26T00:55:44.159" v="673" actId="478"/>
          <ac:picMkLst>
            <pc:docMk/>
            <pc:sldMk cId="3818323480" sldId="417"/>
            <ac:picMk id="2" creationId="{4D9E20B5-F57A-079A-03E4-A926218E57AE}"/>
          </ac:picMkLst>
        </pc:picChg>
        <pc:picChg chg="add mod">
          <ac:chgData name="Dylan" userId="d19f606a-f869-495f-a967-091fe7c6f588" providerId="ADAL" clId="{6E752291-3709-4E3C-99A4-74A810F6157C}" dt="2023-01-26T00:55:45.685" v="676"/>
          <ac:picMkLst>
            <pc:docMk/>
            <pc:sldMk cId="3818323480" sldId="417"/>
            <ac:picMk id="5" creationId="{D6DACEA4-50C2-CDB2-0164-BEAAED6E5CEF}"/>
          </ac:picMkLst>
        </pc:picChg>
        <pc:picChg chg="add mod">
          <ac:chgData name="Dylan" userId="d19f606a-f869-495f-a967-091fe7c6f588" providerId="ADAL" clId="{6E752291-3709-4E3C-99A4-74A810F6157C}" dt="2023-01-26T00:55:45.685" v="676"/>
          <ac:picMkLst>
            <pc:docMk/>
            <pc:sldMk cId="3818323480" sldId="417"/>
            <ac:picMk id="8" creationId="{D47CA4F5-640D-DF33-F70F-D3A39ED772DC}"/>
          </ac:picMkLst>
        </pc:picChg>
        <pc:picChg chg="add mod">
          <ac:chgData name="Dylan" userId="d19f606a-f869-495f-a967-091fe7c6f588" providerId="ADAL" clId="{6E752291-3709-4E3C-99A4-74A810F6157C}" dt="2023-01-26T00:55:45.685" v="676"/>
          <ac:picMkLst>
            <pc:docMk/>
            <pc:sldMk cId="3818323480" sldId="417"/>
            <ac:picMk id="9" creationId="{3057B0FF-56C8-42E3-D271-26B741751C23}"/>
          </ac:picMkLst>
        </pc:picChg>
        <pc:picChg chg="del mod">
          <ac:chgData name="Dylan" userId="d19f606a-f869-495f-a967-091fe7c6f588" providerId="ADAL" clId="{6E752291-3709-4E3C-99A4-74A810F6157C}" dt="2023-01-26T00:55:44.644" v="674" actId="478"/>
          <ac:picMkLst>
            <pc:docMk/>
            <pc:sldMk cId="3818323480" sldId="417"/>
            <ac:picMk id="11" creationId="{35141385-4842-7531-6122-FC44D7E64618}"/>
          </ac:picMkLst>
        </pc:picChg>
        <pc:picChg chg="del mod">
          <ac:chgData name="Dylan" userId="d19f606a-f869-495f-a967-091fe7c6f588" providerId="ADAL" clId="{6E752291-3709-4E3C-99A4-74A810F6157C}" dt="2023-01-26T00:55:44.895" v="675" actId="478"/>
          <ac:picMkLst>
            <pc:docMk/>
            <pc:sldMk cId="3818323480" sldId="417"/>
            <ac:picMk id="13" creationId="{47B6F75B-1109-1814-8777-3ABE6FA63B24}"/>
          </ac:picMkLst>
        </pc:picChg>
        <pc:picChg chg="del">
          <ac:chgData name="Dylan" userId="d19f606a-f869-495f-a967-091fe7c6f588" providerId="ADAL" clId="{6E752291-3709-4E3C-99A4-74A810F6157C}" dt="2023-01-26T00:51:19.169" v="643" actId="478"/>
          <ac:picMkLst>
            <pc:docMk/>
            <pc:sldMk cId="3818323480" sldId="417"/>
            <ac:picMk id="15" creationId="{369F061C-D54E-4556-A155-9B72FCE93EFE}"/>
          </ac:picMkLst>
        </pc:picChg>
      </pc:sldChg>
      <pc:sldChg chg="modSp mod">
        <pc:chgData name="Dylan" userId="d19f606a-f869-495f-a967-091fe7c6f588" providerId="ADAL" clId="{6E752291-3709-4E3C-99A4-74A810F6157C}" dt="2023-01-26T00:57:51.190" v="728" actId="1076"/>
        <pc:sldMkLst>
          <pc:docMk/>
          <pc:sldMk cId="3606757814" sldId="418"/>
        </pc:sldMkLst>
        <pc:picChg chg="mod">
          <ac:chgData name="Dylan" userId="d19f606a-f869-495f-a967-091fe7c6f588" providerId="ADAL" clId="{6E752291-3709-4E3C-99A4-74A810F6157C}" dt="2023-01-26T00:57:51.190" v="728" actId="1076"/>
          <ac:picMkLst>
            <pc:docMk/>
            <pc:sldMk cId="3606757814" sldId="418"/>
            <ac:picMk id="2" creationId="{DA22DF46-90A8-3661-BC93-9F12265D12D2}"/>
          </ac:picMkLst>
        </pc:picChg>
        <pc:picChg chg="mod">
          <ac:chgData name="Dylan" userId="d19f606a-f869-495f-a967-091fe7c6f588" providerId="ADAL" clId="{6E752291-3709-4E3C-99A4-74A810F6157C}" dt="2023-01-26T00:57:51.190" v="728" actId="1076"/>
          <ac:picMkLst>
            <pc:docMk/>
            <pc:sldMk cId="3606757814" sldId="418"/>
            <ac:picMk id="5" creationId="{D1A6F303-B7DA-D02C-C70F-C9A74373C6A2}"/>
          </ac:picMkLst>
        </pc:picChg>
        <pc:picChg chg="mod">
          <ac:chgData name="Dylan" userId="d19f606a-f869-495f-a967-091fe7c6f588" providerId="ADAL" clId="{6E752291-3709-4E3C-99A4-74A810F6157C}" dt="2023-01-26T00:57:51.190" v="728" actId="1076"/>
          <ac:picMkLst>
            <pc:docMk/>
            <pc:sldMk cId="3606757814" sldId="418"/>
            <ac:picMk id="8" creationId="{CCD164B7-9286-B7E8-1EF3-9CABA97E335B}"/>
          </ac:picMkLst>
        </pc:picChg>
        <pc:picChg chg="mod">
          <ac:chgData name="Dylan" userId="d19f606a-f869-495f-a967-091fe7c6f588" providerId="ADAL" clId="{6E752291-3709-4E3C-99A4-74A810F6157C}" dt="2023-01-26T00:57:51.190" v="728" actId="1076"/>
          <ac:picMkLst>
            <pc:docMk/>
            <pc:sldMk cId="3606757814" sldId="418"/>
            <ac:picMk id="13" creationId="{761BE596-14EB-DBB7-DF37-AE9847E6690F}"/>
          </ac:picMkLst>
        </pc:picChg>
      </pc:sldChg>
      <pc:sldChg chg="addSp delSp modSp mod">
        <pc:chgData name="Dylan" userId="d19f606a-f869-495f-a967-091fe7c6f588" providerId="ADAL" clId="{6E752291-3709-4E3C-99A4-74A810F6157C}" dt="2023-01-26T00:59:12.749" v="777" actId="242"/>
        <pc:sldMkLst>
          <pc:docMk/>
          <pc:sldMk cId="2120360481" sldId="424"/>
        </pc:sldMkLst>
        <pc:spChg chg="del mod">
          <ac:chgData name="Dylan" userId="d19f606a-f869-495f-a967-091fe7c6f588" providerId="ADAL" clId="{6E752291-3709-4E3C-99A4-74A810F6157C}" dt="2023-01-26T00:04:06.273" v="617" actId="478"/>
          <ac:spMkLst>
            <pc:docMk/>
            <pc:sldMk cId="2120360481" sldId="424"/>
            <ac:spMk id="6" creationId="{9EE02303-B474-EA22-5EE8-92DB09D1CE1C}"/>
          </ac:spMkLst>
        </pc:spChg>
        <pc:spChg chg="add del mod">
          <ac:chgData name="Dylan" userId="d19f606a-f869-495f-a967-091fe7c6f588" providerId="ADAL" clId="{6E752291-3709-4E3C-99A4-74A810F6157C}" dt="2023-01-26T00:04:11.847" v="620" actId="478"/>
          <ac:spMkLst>
            <pc:docMk/>
            <pc:sldMk cId="2120360481" sldId="424"/>
            <ac:spMk id="7" creationId="{D8F6BEEE-BBE8-C06A-D3EF-B0281008DBFE}"/>
          </ac:spMkLst>
        </pc:spChg>
        <pc:spChg chg="add del mod">
          <ac:chgData name="Dylan" userId="d19f606a-f869-495f-a967-091fe7c6f588" providerId="ADAL" clId="{6E752291-3709-4E3C-99A4-74A810F6157C}" dt="2023-01-26T00:04:10.377" v="619"/>
          <ac:spMkLst>
            <pc:docMk/>
            <pc:sldMk cId="2120360481" sldId="424"/>
            <ac:spMk id="8" creationId="{E2A4F17D-89FD-A7B1-6B11-D1A012BDDB08}"/>
          </ac:spMkLst>
        </pc:spChg>
        <pc:spChg chg="add mod">
          <ac:chgData name="Dylan" userId="d19f606a-f869-495f-a967-091fe7c6f588" providerId="ADAL" clId="{6E752291-3709-4E3C-99A4-74A810F6157C}" dt="2023-01-26T00:59:12.749" v="777" actId="242"/>
          <ac:spMkLst>
            <pc:docMk/>
            <pc:sldMk cId="2120360481" sldId="424"/>
            <ac:spMk id="9" creationId="{B101D985-8DD7-B8BF-8060-6C4214CC40D8}"/>
          </ac:spMkLst>
        </pc:spChg>
        <pc:spChg chg="del">
          <ac:chgData name="Dylan" userId="d19f606a-f869-495f-a967-091fe7c6f588" providerId="ADAL" clId="{6E752291-3709-4E3C-99A4-74A810F6157C}" dt="2023-01-25T23:11:51.599" v="46" actId="478"/>
          <ac:spMkLst>
            <pc:docMk/>
            <pc:sldMk cId="2120360481" sldId="424"/>
            <ac:spMk id="14" creationId="{1EA7CF82-3994-4D97-B75B-D6BA1431BEBA}"/>
          </ac:spMkLst>
        </pc:spChg>
        <pc:picChg chg="del">
          <ac:chgData name="Dylan" userId="d19f606a-f869-495f-a967-091fe7c6f588" providerId="ADAL" clId="{6E752291-3709-4E3C-99A4-74A810F6157C}" dt="2023-01-25T23:11:50.463" v="45" actId="478"/>
          <ac:picMkLst>
            <pc:docMk/>
            <pc:sldMk cId="2120360481" sldId="424"/>
            <ac:picMk id="5" creationId="{E5040918-565B-93B8-0C5A-E89E82561E78}"/>
          </ac:picMkLst>
        </pc:picChg>
      </pc:sldChg>
      <pc:sldChg chg="addSp delSp modSp mod">
        <pc:chgData name="Dylan" userId="d19f606a-f869-495f-a967-091fe7c6f588" providerId="ADAL" clId="{6E752291-3709-4E3C-99A4-74A810F6157C}" dt="2023-01-25T23:56:45.328" v="539" actId="478"/>
        <pc:sldMkLst>
          <pc:docMk/>
          <pc:sldMk cId="1714979027" sldId="429"/>
        </pc:sldMkLst>
        <pc:spChg chg="add mod ord">
          <ac:chgData name="Dylan" userId="d19f606a-f869-495f-a967-091fe7c6f588" providerId="ADAL" clId="{6E752291-3709-4E3C-99A4-74A810F6157C}" dt="2023-01-25T23:44:47.338" v="484" actId="167"/>
          <ac:spMkLst>
            <pc:docMk/>
            <pc:sldMk cId="1714979027" sldId="429"/>
            <ac:spMk id="7" creationId="{BF21C2FB-4007-9681-D814-9E2BE29DC7EA}"/>
          </ac:spMkLst>
        </pc:spChg>
        <pc:spChg chg="add del mod">
          <ac:chgData name="Dylan" userId="d19f606a-f869-495f-a967-091fe7c6f588" providerId="ADAL" clId="{6E752291-3709-4E3C-99A4-74A810F6157C}" dt="2023-01-25T23:56:45.328" v="539" actId="478"/>
          <ac:spMkLst>
            <pc:docMk/>
            <pc:sldMk cId="1714979027" sldId="429"/>
            <ac:spMk id="19" creationId="{4A0BB306-54C1-0F59-44FA-2FB5DE7F50BA}"/>
          </ac:spMkLst>
        </pc:spChg>
        <pc:picChg chg="add del mod">
          <ac:chgData name="Dylan" userId="d19f606a-f869-495f-a967-091fe7c6f588" providerId="ADAL" clId="{6E752291-3709-4E3C-99A4-74A810F6157C}" dt="2023-01-25T23:53:32.389" v="518" actId="478"/>
          <ac:picMkLst>
            <pc:docMk/>
            <pc:sldMk cId="1714979027" sldId="429"/>
            <ac:picMk id="10" creationId="{FAB8D612-AA9D-E74F-3C4B-9DAF3401EBE2}"/>
          </ac:picMkLst>
        </pc:picChg>
        <pc:picChg chg="add del mod">
          <ac:chgData name="Dylan" userId="d19f606a-f869-495f-a967-091fe7c6f588" providerId="ADAL" clId="{6E752291-3709-4E3C-99A4-74A810F6157C}" dt="2023-01-25T23:53:58.663" v="525" actId="478"/>
          <ac:picMkLst>
            <pc:docMk/>
            <pc:sldMk cId="1714979027" sldId="429"/>
            <ac:picMk id="18" creationId="{C61A6995-E2D6-C239-F825-0A53BA5ABDC1}"/>
          </ac:picMkLst>
        </pc:picChg>
      </pc:sldChg>
      <pc:sldChg chg="modSp">
        <pc:chgData name="Dylan" userId="d19f606a-f869-495f-a967-091fe7c6f588" providerId="ADAL" clId="{6E752291-3709-4E3C-99A4-74A810F6157C}" dt="2023-01-25T23:30:31.685" v="350" actId="14826"/>
        <pc:sldMkLst>
          <pc:docMk/>
          <pc:sldMk cId="2197599754" sldId="432"/>
        </pc:sldMkLst>
        <pc:picChg chg="mod">
          <ac:chgData name="Dylan" userId="d19f606a-f869-495f-a967-091fe7c6f588" providerId="ADAL" clId="{6E752291-3709-4E3C-99A4-74A810F6157C}" dt="2023-01-25T23:30:31.685" v="350" actId="14826"/>
          <ac:picMkLst>
            <pc:docMk/>
            <pc:sldMk cId="2197599754" sldId="432"/>
            <ac:picMk id="4" creationId="{761A6DA1-16D8-8308-75E6-19CF913D2BF2}"/>
          </ac:picMkLst>
        </pc:picChg>
      </pc:sldChg>
      <pc:sldChg chg="addSp delSp modSp mod">
        <pc:chgData name="Dylan" userId="d19f606a-f869-495f-a967-091fe7c6f588" providerId="ADAL" clId="{6E752291-3709-4E3C-99A4-74A810F6157C}" dt="2023-01-25T23:30:56.373" v="360"/>
        <pc:sldMkLst>
          <pc:docMk/>
          <pc:sldMk cId="356650096" sldId="433"/>
        </pc:sldMkLst>
        <pc:spChg chg="mod">
          <ac:chgData name="Dylan" userId="d19f606a-f869-495f-a967-091fe7c6f588" providerId="ADAL" clId="{6E752291-3709-4E3C-99A4-74A810F6157C}" dt="2023-01-25T23:29:08.324" v="341" actId="20577"/>
          <ac:spMkLst>
            <pc:docMk/>
            <pc:sldMk cId="356650096" sldId="433"/>
            <ac:spMk id="26" creationId="{7B4A7CD3-7EC9-72C8-FBE4-1D231DC2AF3E}"/>
          </ac:spMkLst>
        </pc:spChg>
        <pc:picChg chg="add mod">
          <ac:chgData name="Dylan" userId="d19f606a-f869-495f-a967-091fe7c6f588" providerId="ADAL" clId="{6E752291-3709-4E3C-99A4-74A810F6157C}" dt="2023-01-25T23:30:56.373" v="360"/>
          <ac:picMkLst>
            <pc:docMk/>
            <pc:sldMk cId="356650096" sldId="433"/>
            <ac:picMk id="2" creationId="{2DA37E88-AC00-1A5D-E458-6DE011D8AB33}"/>
          </ac:picMkLst>
        </pc:picChg>
        <pc:picChg chg="del">
          <ac:chgData name="Dylan" userId="d19f606a-f869-495f-a967-091fe7c6f588" providerId="ADAL" clId="{6E752291-3709-4E3C-99A4-74A810F6157C}" dt="2023-01-25T23:30:56.065" v="359" actId="478"/>
          <ac:picMkLst>
            <pc:docMk/>
            <pc:sldMk cId="356650096" sldId="433"/>
            <ac:picMk id="4" creationId="{761A6DA1-16D8-8308-75E6-19CF913D2BF2}"/>
          </ac:picMkLst>
        </pc:picChg>
      </pc:sldChg>
      <pc:sldChg chg="addSp delSp modSp mod">
        <pc:chgData name="Dylan" userId="d19f606a-f869-495f-a967-091fe7c6f588" providerId="ADAL" clId="{6E752291-3709-4E3C-99A4-74A810F6157C}" dt="2023-01-25T23:30:52.725" v="358"/>
        <pc:sldMkLst>
          <pc:docMk/>
          <pc:sldMk cId="2020130420" sldId="434"/>
        </pc:sldMkLst>
        <pc:spChg chg="mod">
          <ac:chgData name="Dylan" userId="d19f606a-f869-495f-a967-091fe7c6f588" providerId="ADAL" clId="{6E752291-3709-4E3C-99A4-74A810F6157C}" dt="2023-01-25T23:29:24.674" v="349" actId="20577"/>
          <ac:spMkLst>
            <pc:docMk/>
            <pc:sldMk cId="2020130420" sldId="434"/>
            <ac:spMk id="23" creationId="{2FDC4877-DDDC-2163-35C1-DC3C1027871A}"/>
          </ac:spMkLst>
        </pc:spChg>
        <pc:picChg chg="add mod">
          <ac:chgData name="Dylan" userId="d19f606a-f869-495f-a967-091fe7c6f588" providerId="ADAL" clId="{6E752291-3709-4E3C-99A4-74A810F6157C}" dt="2023-01-25T23:30:52.725" v="358"/>
          <ac:picMkLst>
            <pc:docMk/>
            <pc:sldMk cId="2020130420" sldId="434"/>
            <ac:picMk id="2" creationId="{C27684A3-E682-D768-7654-8A34A3EF5638}"/>
          </ac:picMkLst>
        </pc:picChg>
        <pc:picChg chg="del">
          <ac:chgData name="Dylan" userId="d19f606a-f869-495f-a967-091fe7c6f588" providerId="ADAL" clId="{6E752291-3709-4E3C-99A4-74A810F6157C}" dt="2023-01-25T23:30:52.405" v="357" actId="478"/>
          <ac:picMkLst>
            <pc:docMk/>
            <pc:sldMk cId="2020130420" sldId="434"/>
            <ac:picMk id="4" creationId="{761A6DA1-16D8-8308-75E6-19CF913D2BF2}"/>
          </ac:picMkLst>
        </pc:picChg>
      </pc:sldChg>
      <pc:sldChg chg="addSp delSp modSp mod">
        <pc:chgData name="Dylan" userId="d19f606a-f869-495f-a967-091fe7c6f588" providerId="ADAL" clId="{6E752291-3709-4E3C-99A4-74A810F6157C}" dt="2023-01-25T23:30:50.061" v="356"/>
        <pc:sldMkLst>
          <pc:docMk/>
          <pc:sldMk cId="3425564622" sldId="435"/>
        </pc:sldMkLst>
        <pc:spChg chg="mod">
          <ac:chgData name="Dylan" userId="d19f606a-f869-495f-a967-091fe7c6f588" providerId="ADAL" clId="{6E752291-3709-4E3C-99A4-74A810F6157C}" dt="2023-01-25T23:28:35.025" v="261" actId="20577"/>
          <ac:spMkLst>
            <pc:docMk/>
            <pc:sldMk cId="3425564622" sldId="435"/>
            <ac:spMk id="22" creationId="{3C4F9FE9-DB97-2494-0BD3-786A6FA800DF}"/>
          </ac:spMkLst>
        </pc:spChg>
        <pc:picChg chg="add mod">
          <ac:chgData name="Dylan" userId="d19f606a-f869-495f-a967-091fe7c6f588" providerId="ADAL" clId="{6E752291-3709-4E3C-99A4-74A810F6157C}" dt="2023-01-25T23:30:50.061" v="356"/>
          <ac:picMkLst>
            <pc:docMk/>
            <pc:sldMk cId="3425564622" sldId="435"/>
            <ac:picMk id="2" creationId="{DE6E9A20-F242-D6E5-131E-20931288E1D9}"/>
          </ac:picMkLst>
        </pc:picChg>
        <pc:picChg chg="del">
          <ac:chgData name="Dylan" userId="d19f606a-f869-495f-a967-091fe7c6f588" providerId="ADAL" clId="{6E752291-3709-4E3C-99A4-74A810F6157C}" dt="2023-01-25T23:30:49.633" v="355" actId="478"/>
          <ac:picMkLst>
            <pc:docMk/>
            <pc:sldMk cId="3425564622" sldId="435"/>
            <ac:picMk id="4" creationId="{761A6DA1-16D8-8308-75E6-19CF913D2BF2}"/>
          </ac:picMkLst>
        </pc:picChg>
      </pc:sldChg>
      <pc:sldChg chg="addSp delSp modSp mod">
        <pc:chgData name="Dylan" userId="d19f606a-f869-495f-a967-091fe7c6f588" providerId="ADAL" clId="{6E752291-3709-4E3C-99A4-74A810F6157C}" dt="2023-01-25T23:30:47.208" v="354"/>
        <pc:sldMkLst>
          <pc:docMk/>
          <pc:sldMk cId="585020000" sldId="436"/>
        </pc:sldMkLst>
        <pc:spChg chg="mod">
          <ac:chgData name="Dylan" userId="d19f606a-f869-495f-a967-091fe7c6f588" providerId="ADAL" clId="{6E752291-3709-4E3C-99A4-74A810F6157C}" dt="2023-01-25T23:28:29.810" v="260" actId="20577"/>
          <ac:spMkLst>
            <pc:docMk/>
            <pc:sldMk cId="585020000" sldId="436"/>
            <ac:spMk id="6" creationId="{2BA0A857-BAF4-2D4E-F9CC-EE64B29930B3}"/>
          </ac:spMkLst>
        </pc:spChg>
        <pc:picChg chg="add del mod">
          <ac:chgData name="Dylan" userId="d19f606a-f869-495f-a967-091fe7c6f588" providerId="ADAL" clId="{6E752291-3709-4E3C-99A4-74A810F6157C}" dt="2023-01-25T23:30:45.919" v="352"/>
          <ac:picMkLst>
            <pc:docMk/>
            <pc:sldMk cId="585020000" sldId="436"/>
            <ac:picMk id="2" creationId="{32553889-286A-23B8-7524-FC929E36D67A}"/>
          </ac:picMkLst>
        </pc:picChg>
        <pc:picChg chg="del">
          <ac:chgData name="Dylan" userId="d19f606a-f869-495f-a967-091fe7c6f588" providerId="ADAL" clId="{6E752291-3709-4E3C-99A4-74A810F6157C}" dt="2023-01-25T23:30:46.833" v="353" actId="478"/>
          <ac:picMkLst>
            <pc:docMk/>
            <pc:sldMk cId="585020000" sldId="436"/>
            <ac:picMk id="4" creationId="{761A6DA1-16D8-8308-75E6-19CF913D2BF2}"/>
          </ac:picMkLst>
        </pc:picChg>
        <pc:picChg chg="add mod">
          <ac:chgData name="Dylan" userId="d19f606a-f869-495f-a967-091fe7c6f588" providerId="ADAL" clId="{6E752291-3709-4E3C-99A4-74A810F6157C}" dt="2023-01-25T23:30:47.208" v="354"/>
          <ac:picMkLst>
            <pc:docMk/>
            <pc:sldMk cId="585020000" sldId="436"/>
            <ac:picMk id="5" creationId="{E74BEDEB-8348-3F63-058C-C3390343F5FB}"/>
          </ac:picMkLst>
        </pc:picChg>
      </pc:sldChg>
      <pc:sldChg chg="addSp delSp modSp mod modShow">
        <pc:chgData name="Dylan" userId="d19f606a-f869-495f-a967-091fe7c6f588" providerId="ADAL" clId="{6E752291-3709-4E3C-99A4-74A810F6157C}" dt="2023-01-25T23:25:03.826" v="225" actId="729"/>
        <pc:sldMkLst>
          <pc:docMk/>
          <pc:sldMk cId="78218994" sldId="437"/>
        </pc:sldMkLst>
        <pc:spChg chg="add del">
          <ac:chgData name="Dylan" userId="d19f606a-f869-495f-a967-091fe7c6f588" providerId="ADAL" clId="{6E752291-3709-4E3C-99A4-74A810F6157C}" dt="2023-01-25T23:18:54.565" v="125" actId="478"/>
          <ac:spMkLst>
            <pc:docMk/>
            <pc:sldMk cId="78218994" sldId="437"/>
            <ac:spMk id="8" creationId="{3912075F-5A6A-E1B1-4A8D-85F24D48E0FA}"/>
          </ac:spMkLst>
        </pc:spChg>
        <pc:spChg chg="mod">
          <ac:chgData name="Dylan" userId="d19f606a-f869-495f-a967-091fe7c6f588" providerId="ADAL" clId="{6E752291-3709-4E3C-99A4-74A810F6157C}" dt="2023-01-25T23:18:43.967" v="121" actId="20577"/>
          <ac:spMkLst>
            <pc:docMk/>
            <pc:sldMk cId="78218994" sldId="437"/>
            <ac:spMk id="44" creationId="{E095A483-3CCC-3B72-7F30-C53C3DCBDC1B}"/>
          </ac:spMkLst>
        </pc:spChg>
        <pc:spChg chg="mod">
          <ac:chgData name="Dylan" userId="d19f606a-f869-495f-a967-091fe7c6f588" providerId="ADAL" clId="{6E752291-3709-4E3C-99A4-74A810F6157C}" dt="2023-01-25T23:18:49.540" v="123" actId="1076"/>
          <ac:spMkLst>
            <pc:docMk/>
            <pc:sldMk cId="78218994" sldId="437"/>
            <ac:spMk id="51" creationId="{678487CA-A2A6-8238-EC32-6E9DA9011B45}"/>
          </ac:spMkLst>
        </pc:spChg>
        <pc:picChg chg="add del mod">
          <ac:chgData name="Dylan" userId="d19f606a-f869-495f-a967-091fe7c6f588" providerId="ADAL" clId="{6E752291-3709-4E3C-99A4-74A810F6157C}" dt="2023-01-25T23:07:53.435" v="28" actId="478"/>
          <ac:picMkLst>
            <pc:docMk/>
            <pc:sldMk cId="78218994" sldId="437"/>
            <ac:picMk id="5" creationId="{75EC47B6-E5E3-34B2-46D9-D0C749A08150}"/>
          </ac:picMkLst>
        </pc:picChg>
        <pc:picChg chg="add mod">
          <ac:chgData name="Dylan" userId="d19f606a-f869-495f-a967-091fe7c6f588" providerId="ADAL" clId="{6E752291-3709-4E3C-99A4-74A810F6157C}" dt="2023-01-25T23:08:20.332" v="31" actId="1076"/>
          <ac:picMkLst>
            <pc:docMk/>
            <pc:sldMk cId="78218994" sldId="437"/>
            <ac:picMk id="7" creationId="{383B76F9-0861-562B-CC90-F9FBF8F042C1}"/>
          </ac:picMkLst>
        </pc:picChg>
        <pc:picChg chg="add del mod">
          <ac:chgData name="Dylan" userId="d19f606a-f869-495f-a967-091fe7c6f588" providerId="ADAL" clId="{6E752291-3709-4E3C-99A4-74A810F6157C}" dt="2023-01-25T23:17:59.824" v="89" actId="478"/>
          <ac:picMkLst>
            <pc:docMk/>
            <pc:sldMk cId="78218994" sldId="437"/>
            <ac:picMk id="16" creationId="{3306F809-FB51-A2BC-11FB-E410B2A84FD8}"/>
          </ac:picMkLst>
        </pc:picChg>
        <pc:picChg chg="add mod">
          <ac:chgData name="Dylan" userId="d19f606a-f869-495f-a967-091fe7c6f588" providerId="ADAL" clId="{6E752291-3709-4E3C-99A4-74A810F6157C}" dt="2023-01-25T23:18:36.199" v="96" actId="1076"/>
          <ac:picMkLst>
            <pc:docMk/>
            <pc:sldMk cId="78218994" sldId="437"/>
            <ac:picMk id="19" creationId="{B4710945-6B68-AC25-4E5D-99D3B7CAA3F6}"/>
          </ac:picMkLst>
        </pc:picChg>
        <pc:picChg chg="del">
          <ac:chgData name="Dylan" userId="d19f606a-f869-495f-a967-091fe7c6f588" providerId="ADAL" clId="{6E752291-3709-4E3C-99A4-74A810F6157C}" dt="2023-01-25T23:07:32.940" v="24" actId="478"/>
          <ac:picMkLst>
            <pc:docMk/>
            <pc:sldMk cId="78218994" sldId="437"/>
            <ac:picMk id="32" creationId="{7A3CEFC6-06F1-03DE-18EF-D86B6C625ED6}"/>
          </ac:picMkLst>
        </pc:picChg>
        <pc:picChg chg="mod">
          <ac:chgData name="Dylan" userId="d19f606a-f869-495f-a967-091fe7c6f588" providerId="ADAL" clId="{6E752291-3709-4E3C-99A4-74A810F6157C}" dt="2023-01-25T23:08:36.492" v="34" actId="1076"/>
          <ac:picMkLst>
            <pc:docMk/>
            <pc:sldMk cId="78218994" sldId="437"/>
            <ac:picMk id="39" creationId="{CF3023EF-6F2B-7E36-961B-0EA261322B57}"/>
          </ac:picMkLst>
        </pc:picChg>
        <pc:picChg chg="del">
          <ac:chgData name="Dylan" userId="d19f606a-f869-495f-a967-091fe7c6f588" providerId="ADAL" clId="{6E752291-3709-4E3C-99A4-74A810F6157C}" dt="2023-01-25T23:16:51.007" v="85" actId="478"/>
          <ac:picMkLst>
            <pc:docMk/>
            <pc:sldMk cId="78218994" sldId="437"/>
            <ac:picMk id="41" creationId="{0640FA41-3215-EC79-4B90-6C97CA1FD6C4}"/>
          </ac:picMkLst>
        </pc:picChg>
      </pc:sldChg>
      <pc:sldChg chg="addSp delSp modSp mod">
        <pc:chgData name="Dylan" userId="d19f606a-f869-495f-a967-091fe7c6f588" providerId="ADAL" clId="{6E752291-3709-4E3C-99A4-74A810F6157C}" dt="2023-01-26T01:07:17.747" v="835" actId="20577"/>
        <pc:sldMkLst>
          <pc:docMk/>
          <pc:sldMk cId="1303996877" sldId="438"/>
        </pc:sldMkLst>
        <pc:spChg chg="ord">
          <ac:chgData name="Dylan" userId="d19f606a-f869-495f-a967-091fe7c6f588" providerId="ADAL" clId="{6E752291-3709-4E3C-99A4-74A810F6157C}" dt="2023-01-25T23:58:49.947" v="558" actId="167"/>
          <ac:spMkLst>
            <pc:docMk/>
            <pc:sldMk cId="1303996877" sldId="438"/>
            <ac:spMk id="5" creationId="{E409178B-A0D8-12A0-54D2-951A689592F4}"/>
          </ac:spMkLst>
        </pc:spChg>
        <pc:spChg chg="add mod ord">
          <ac:chgData name="Dylan" userId="d19f606a-f869-495f-a967-091fe7c6f588" providerId="ADAL" clId="{6E752291-3709-4E3C-99A4-74A810F6157C}" dt="2023-01-26T01:07:17.747" v="835" actId="20577"/>
          <ac:spMkLst>
            <pc:docMk/>
            <pc:sldMk cId="1303996877" sldId="438"/>
            <ac:spMk id="10" creationId="{1DAF06DF-A9C4-83A0-2693-F196F49E3993}"/>
          </ac:spMkLst>
        </pc:spChg>
        <pc:spChg chg="del mod">
          <ac:chgData name="Dylan" userId="d19f606a-f869-495f-a967-091fe7c6f588" providerId="ADAL" clId="{6E752291-3709-4E3C-99A4-74A810F6157C}" dt="2023-01-25T23:59:18.039" v="565" actId="478"/>
          <ac:spMkLst>
            <pc:docMk/>
            <pc:sldMk cId="1303996877" sldId="438"/>
            <ac:spMk id="24" creationId="{5CACD15F-5216-371A-4F66-E247A6F8F921}"/>
          </ac:spMkLst>
        </pc:spChg>
        <pc:grpChg chg="del mod">
          <ac:chgData name="Dylan" userId="d19f606a-f869-495f-a967-091fe7c6f588" providerId="ADAL" clId="{6E752291-3709-4E3C-99A4-74A810F6157C}" dt="2023-01-25T23:15:02.657" v="61" actId="478"/>
          <ac:grpSpMkLst>
            <pc:docMk/>
            <pc:sldMk cId="1303996877" sldId="438"/>
            <ac:grpSpMk id="2" creationId="{EAF1AECF-A5ED-5749-D287-BB7CE20C526B}"/>
          </ac:grpSpMkLst>
        </pc:grpChg>
        <pc:picChg chg="add mod">
          <ac:chgData name="Dylan" userId="d19f606a-f869-495f-a967-091fe7c6f588" providerId="ADAL" clId="{6E752291-3709-4E3C-99A4-74A810F6157C}" dt="2023-01-25T23:15:12.071" v="64" actId="1076"/>
          <ac:picMkLst>
            <pc:docMk/>
            <pc:sldMk cId="1303996877" sldId="438"/>
            <ac:picMk id="8" creationId="{A7996057-13D5-8FD3-F74F-DF671BB4D59E}"/>
          </ac:picMkLst>
        </pc:picChg>
      </pc:sldChg>
      <pc:sldChg chg="addSp delSp modSp mod">
        <pc:chgData name="Dylan" userId="d19f606a-f869-495f-a967-091fe7c6f588" providerId="ADAL" clId="{6E752291-3709-4E3C-99A4-74A810F6157C}" dt="2023-01-26T01:06:58.002" v="829" actId="255"/>
        <pc:sldMkLst>
          <pc:docMk/>
          <pc:sldMk cId="2823075328" sldId="440"/>
        </pc:sldMkLst>
        <pc:spChg chg="add mod">
          <ac:chgData name="Dylan" userId="d19f606a-f869-495f-a967-091fe7c6f588" providerId="ADAL" clId="{6E752291-3709-4E3C-99A4-74A810F6157C}" dt="2023-01-25T23:31:52.121" v="369"/>
          <ac:spMkLst>
            <pc:docMk/>
            <pc:sldMk cId="2823075328" sldId="440"/>
            <ac:spMk id="8" creationId="{B95F0026-B182-C82E-B3AF-7CAF3C8F018B}"/>
          </ac:spMkLst>
        </pc:spChg>
        <pc:spChg chg="add mod">
          <ac:chgData name="Dylan" userId="d19f606a-f869-495f-a967-091fe7c6f588" providerId="ADAL" clId="{6E752291-3709-4E3C-99A4-74A810F6157C}" dt="2023-01-25T23:31:52.121" v="369"/>
          <ac:spMkLst>
            <pc:docMk/>
            <pc:sldMk cId="2823075328" sldId="440"/>
            <ac:spMk id="9" creationId="{4117BDF8-3822-09E1-53A6-64E8CC439EE0}"/>
          </ac:spMkLst>
        </pc:spChg>
        <pc:spChg chg="del mod">
          <ac:chgData name="Dylan" userId="d19f606a-f869-495f-a967-091fe7c6f588" providerId="ADAL" clId="{6E752291-3709-4E3C-99A4-74A810F6157C}" dt="2023-01-25T23:31:50.773" v="367" actId="478"/>
          <ac:spMkLst>
            <pc:docMk/>
            <pc:sldMk cId="2823075328" sldId="440"/>
            <ac:spMk id="11" creationId="{198CD8C0-7369-B6B8-06E9-FDBD259EB2AB}"/>
          </ac:spMkLst>
        </pc:spChg>
        <pc:spChg chg="del">
          <ac:chgData name="Dylan" userId="d19f606a-f869-495f-a967-091fe7c6f588" providerId="ADAL" clId="{6E752291-3709-4E3C-99A4-74A810F6157C}" dt="2023-01-25T23:31:51.811" v="368" actId="478"/>
          <ac:spMkLst>
            <pc:docMk/>
            <pc:sldMk cId="2823075328" sldId="440"/>
            <ac:spMk id="12" creationId="{FB2B3AF6-CEA1-E985-1A41-ABA8F7688B59}"/>
          </ac:spMkLst>
        </pc:spChg>
        <pc:spChg chg="ord">
          <ac:chgData name="Dylan" userId="d19f606a-f869-495f-a967-091fe7c6f588" providerId="ADAL" clId="{6E752291-3709-4E3C-99A4-74A810F6157C}" dt="2023-01-26T01:06:45.496" v="826" actId="167"/>
          <ac:spMkLst>
            <pc:docMk/>
            <pc:sldMk cId="2823075328" sldId="440"/>
            <ac:spMk id="14" creationId="{1EA7CF82-3994-4D97-B75B-D6BA1431BEBA}"/>
          </ac:spMkLst>
        </pc:spChg>
        <pc:spChg chg="add del mod">
          <ac:chgData name="Dylan" userId="d19f606a-f869-495f-a967-091fe7c6f588" providerId="ADAL" clId="{6E752291-3709-4E3C-99A4-74A810F6157C}" dt="2023-01-26T01:06:44.020" v="825" actId="478"/>
          <ac:spMkLst>
            <pc:docMk/>
            <pc:sldMk cId="2823075328" sldId="440"/>
            <ac:spMk id="16" creationId="{EB6EC735-1E79-A1AA-66C3-6264F659619B}"/>
          </ac:spMkLst>
        </pc:spChg>
        <pc:spChg chg="add mod ord">
          <ac:chgData name="Dylan" userId="d19f606a-f869-495f-a967-091fe7c6f588" providerId="ADAL" clId="{6E752291-3709-4E3C-99A4-74A810F6157C}" dt="2023-01-26T01:06:58.002" v="829" actId="255"/>
          <ac:spMkLst>
            <pc:docMk/>
            <pc:sldMk cId="2823075328" sldId="440"/>
            <ac:spMk id="17" creationId="{E8339CF0-CF57-8E4C-520E-002640A504A3}"/>
          </ac:spMkLst>
        </pc:spChg>
        <pc:picChg chg="del mod">
          <ac:chgData name="Dylan" userId="d19f606a-f869-495f-a967-091fe7c6f588" providerId="ADAL" clId="{6E752291-3709-4E3C-99A4-74A810F6157C}" dt="2023-01-25T23:31:46.997" v="365" actId="478"/>
          <ac:picMkLst>
            <pc:docMk/>
            <pc:sldMk cId="2823075328" sldId="440"/>
            <ac:picMk id="2" creationId="{36668A91-9704-79EA-4559-4FB949F7D4D4}"/>
          </ac:picMkLst>
        </pc:picChg>
        <pc:picChg chg="add mod">
          <ac:chgData name="Dylan" userId="d19f606a-f869-495f-a967-091fe7c6f588" providerId="ADAL" clId="{6E752291-3709-4E3C-99A4-74A810F6157C}" dt="2023-01-25T23:31:52.121" v="369"/>
          <ac:picMkLst>
            <pc:docMk/>
            <pc:sldMk cId="2823075328" sldId="440"/>
            <ac:picMk id="10" creationId="{C694A96A-1C2B-7223-24BD-14B21E02B410}"/>
          </ac:picMkLst>
        </pc:picChg>
      </pc:sldChg>
      <pc:sldChg chg="modSp del mod">
        <pc:chgData name="Dylan" userId="d19f606a-f869-495f-a967-091fe7c6f588" providerId="ADAL" clId="{6E752291-3709-4E3C-99A4-74A810F6157C}" dt="2023-01-26T00:57:59.381" v="729" actId="2696"/>
        <pc:sldMkLst>
          <pc:docMk/>
          <pc:sldMk cId="2501635467" sldId="442"/>
        </pc:sldMkLst>
        <pc:picChg chg="mod">
          <ac:chgData name="Dylan" userId="d19f606a-f869-495f-a967-091fe7c6f588" providerId="ADAL" clId="{6E752291-3709-4E3C-99A4-74A810F6157C}" dt="2023-01-26T00:57:39.206" v="711" actId="1440"/>
          <ac:picMkLst>
            <pc:docMk/>
            <pc:sldMk cId="2501635467" sldId="442"/>
            <ac:picMk id="2" creationId="{DA22DF46-90A8-3661-BC93-9F12265D12D2}"/>
          </ac:picMkLst>
        </pc:picChg>
        <pc:picChg chg="mod">
          <ac:chgData name="Dylan" userId="d19f606a-f869-495f-a967-091fe7c6f588" providerId="ADAL" clId="{6E752291-3709-4E3C-99A4-74A810F6157C}" dt="2023-01-26T00:57:37.841" v="707" actId="1440"/>
          <ac:picMkLst>
            <pc:docMk/>
            <pc:sldMk cId="2501635467" sldId="442"/>
            <ac:picMk id="5" creationId="{D1A6F303-B7DA-D02C-C70F-C9A74373C6A2}"/>
          </ac:picMkLst>
        </pc:picChg>
        <pc:picChg chg="mod">
          <ac:chgData name="Dylan" userId="d19f606a-f869-495f-a967-091fe7c6f588" providerId="ADAL" clId="{6E752291-3709-4E3C-99A4-74A810F6157C}" dt="2023-01-26T00:57:38.583" v="709" actId="1440"/>
          <ac:picMkLst>
            <pc:docMk/>
            <pc:sldMk cId="2501635467" sldId="442"/>
            <ac:picMk id="8" creationId="{CCD164B7-9286-B7E8-1EF3-9CABA97E335B}"/>
          </ac:picMkLst>
        </pc:picChg>
        <pc:picChg chg="mod">
          <ac:chgData name="Dylan" userId="d19f606a-f869-495f-a967-091fe7c6f588" providerId="ADAL" clId="{6E752291-3709-4E3C-99A4-74A810F6157C}" dt="2023-01-26T00:57:37.187" v="705" actId="1440"/>
          <ac:picMkLst>
            <pc:docMk/>
            <pc:sldMk cId="2501635467" sldId="442"/>
            <ac:picMk id="13" creationId="{761BE596-14EB-DBB7-DF37-AE9847E6690F}"/>
          </ac:picMkLst>
        </pc:picChg>
      </pc:sldChg>
      <pc:sldChg chg="modSp">
        <pc:chgData name="Dylan" userId="d19f606a-f869-495f-a967-091fe7c6f588" providerId="ADAL" clId="{6E752291-3709-4E3C-99A4-74A810F6157C}" dt="2023-01-25T23:46:09.957" v="502" actId="16482"/>
        <pc:sldMkLst>
          <pc:docMk/>
          <pc:sldMk cId="2608581614" sldId="444"/>
        </pc:sldMkLst>
        <pc:picChg chg="mod">
          <ac:chgData name="Dylan" userId="d19f606a-f869-495f-a967-091fe7c6f588" providerId="ADAL" clId="{6E752291-3709-4E3C-99A4-74A810F6157C}" dt="2023-01-25T23:46:09.957" v="502" actId="16482"/>
          <ac:picMkLst>
            <pc:docMk/>
            <pc:sldMk cId="2608581614" sldId="444"/>
            <ac:picMk id="25" creationId="{6EAFF989-A10C-D5EE-1E64-E301E6E8C2BE}"/>
          </ac:picMkLst>
        </pc:picChg>
      </pc:sldChg>
      <pc:sldChg chg="delSp modSp mod modTransition modAnim">
        <pc:chgData name="Dylan" userId="d19f606a-f869-495f-a967-091fe7c6f588" providerId="ADAL" clId="{6E752291-3709-4E3C-99A4-74A810F6157C}" dt="2023-01-25T23:05:53.872" v="15" actId="207"/>
        <pc:sldMkLst>
          <pc:docMk/>
          <pc:sldMk cId="3152123291" sldId="450"/>
        </pc:sldMkLst>
        <pc:spChg chg="mod">
          <ac:chgData name="Dylan" userId="d19f606a-f869-495f-a967-091fe7c6f588" providerId="ADAL" clId="{6E752291-3709-4E3C-99A4-74A810F6157C}" dt="2023-01-25T23:05:43.998" v="13" actId="207"/>
          <ac:spMkLst>
            <pc:docMk/>
            <pc:sldMk cId="3152123291" sldId="450"/>
            <ac:spMk id="8" creationId="{371EBA25-3BED-CD73-BBAE-6C1BE8305D84}"/>
          </ac:spMkLst>
        </pc:spChg>
        <pc:spChg chg="mod">
          <ac:chgData name="Dylan" userId="d19f606a-f869-495f-a967-091fe7c6f588" providerId="ADAL" clId="{6E752291-3709-4E3C-99A4-74A810F6157C}" dt="2023-01-25T23:05:49.703" v="14" actId="207"/>
          <ac:spMkLst>
            <pc:docMk/>
            <pc:sldMk cId="3152123291" sldId="450"/>
            <ac:spMk id="13" creationId="{8BF1A291-9C9E-8763-7CBC-CBEE6EFD6CE7}"/>
          </ac:spMkLst>
        </pc:spChg>
        <pc:spChg chg="mod">
          <ac:chgData name="Dylan" userId="d19f606a-f869-495f-a967-091fe7c6f588" providerId="ADAL" clId="{6E752291-3709-4E3C-99A4-74A810F6157C}" dt="2023-01-25T23:05:53.872" v="15" actId="207"/>
          <ac:spMkLst>
            <pc:docMk/>
            <pc:sldMk cId="3152123291" sldId="450"/>
            <ac:spMk id="14" creationId="{8FCE1702-0BBC-6638-CAC6-88ECF519380B}"/>
          </ac:spMkLst>
        </pc:spChg>
        <pc:spChg chg="del">
          <ac:chgData name="Dylan" userId="d19f606a-f869-495f-a967-091fe7c6f588" providerId="ADAL" clId="{6E752291-3709-4E3C-99A4-74A810F6157C}" dt="2023-01-25T23:05:35.246" v="12" actId="478"/>
          <ac:spMkLst>
            <pc:docMk/>
            <pc:sldMk cId="3152123291" sldId="450"/>
            <ac:spMk id="39" creationId="{23938A28-9FB8-0278-B7EA-BA60FBAA804D}"/>
          </ac:spMkLst>
        </pc:spChg>
      </pc:sldChg>
      <pc:sldChg chg="del">
        <pc:chgData name="Dylan" userId="d19f606a-f869-495f-a967-091fe7c6f588" providerId="ADAL" clId="{6E752291-3709-4E3C-99A4-74A810F6157C}" dt="2023-01-25T23:34:50.412" v="382" actId="2696"/>
        <pc:sldMkLst>
          <pc:docMk/>
          <pc:sldMk cId="1569849626" sldId="451"/>
        </pc:sldMkLst>
      </pc:sldChg>
      <pc:sldChg chg="addSp delSp modSp mod">
        <pc:chgData name="Dylan" userId="d19f606a-f869-495f-a967-091fe7c6f588" providerId="ADAL" clId="{6E752291-3709-4E3C-99A4-74A810F6157C}" dt="2023-01-26T01:07:21.283" v="838" actId="20577"/>
        <pc:sldMkLst>
          <pc:docMk/>
          <pc:sldMk cId="1185611152" sldId="452"/>
        </pc:sldMkLst>
        <pc:spChg chg="ord">
          <ac:chgData name="Dylan" userId="d19f606a-f869-495f-a967-091fe7c6f588" providerId="ADAL" clId="{6E752291-3709-4E3C-99A4-74A810F6157C}" dt="2023-01-26T00:02:14.771" v="602" actId="167"/>
          <ac:spMkLst>
            <pc:docMk/>
            <pc:sldMk cId="1185611152" sldId="452"/>
            <ac:spMk id="5" creationId="{E409178B-A0D8-12A0-54D2-951A689592F4}"/>
          </ac:spMkLst>
        </pc:spChg>
        <pc:spChg chg="add del mod">
          <ac:chgData name="Dylan" userId="d19f606a-f869-495f-a967-091fe7c6f588" providerId="ADAL" clId="{6E752291-3709-4E3C-99A4-74A810F6157C}" dt="2023-01-25T23:59:56.889" v="569" actId="478"/>
          <ac:spMkLst>
            <pc:docMk/>
            <pc:sldMk cId="1185611152" sldId="452"/>
            <ac:spMk id="8" creationId="{9CC538D2-15C5-85E9-D8EE-E88B7FF194C1}"/>
          </ac:spMkLst>
        </pc:spChg>
        <pc:spChg chg="add del mod ord">
          <ac:chgData name="Dylan" userId="d19f606a-f869-495f-a967-091fe7c6f588" providerId="ADAL" clId="{6E752291-3709-4E3C-99A4-74A810F6157C}" dt="2023-01-26T00:02:12.518" v="601" actId="478"/>
          <ac:spMkLst>
            <pc:docMk/>
            <pc:sldMk cId="1185611152" sldId="452"/>
            <ac:spMk id="9" creationId="{883C9F68-8292-6798-9A97-36011CA75F24}"/>
          </ac:spMkLst>
        </pc:spChg>
        <pc:spChg chg="add del mod">
          <ac:chgData name="Dylan" userId="d19f606a-f869-495f-a967-091fe7c6f588" providerId="ADAL" clId="{6E752291-3709-4E3C-99A4-74A810F6157C}" dt="2023-01-26T00:01:14.440" v="591"/>
          <ac:spMkLst>
            <pc:docMk/>
            <pc:sldMk cId="1185611152" sldId="452"/>
            <ac:spMk id="10" creationId="{5D4EB1FA-C6F9-CFBE-7AB0-0CA3D22AC6E7}"/>
          </ac:spMkLst>
        </pc:spChg>
        <pc:spChg chg="add mod ord">
          <ac:chgData name="Dylan" userId="d19f606a-f869-495f-a967-091fe7c6f588" providerId="ADAL" clId="{6E752291-3709-4E3C-99A4-74A810F6157C}" dt="2023-01-26T01:07:21.283" v="838" actId="20577"/>
          <ac:spMkLst>
            <pc:docMk/>
            <pc:sldMk cId="1185611152" sldId="452"/>
            <ac:spMk id="11" creationId="{AF49460E-F1ED-C1A8-128E-6FEA4D35E32E}"/>
          </ac:spMkLst>
        </pc:spChg>
        <pc:spChg chg="del mod">
          <ac:chgData name="Dylan" userId="d19f606a-f869-495f-a967-091fe7c6f588" providerId="ADAL" clId="{6E752291-3709-4E3C-99A4-74A810F6157C}" dt="2023-01-26T00:00:16.346" v="575" actId="478"/>
          <ac:spMkLst>
            <pc:docMk/>
            <pc:sldMk cId="1185611152" sldId="452"/>
            <ac:spMk id="19" creationId="{CC7640F2-ED52-0CB4-CE24-3B8241AF86B3}"/>
          </ac:spMkLst>
        </pc:spChg>
        <pc:picChg chg="add del mod">
          <ac:chgData name="Dylan" userId="d19f606a-f869-495f-a967-091fe7c6f588" providerId="ADAL" clId="{6E752291-3709-4E3C-99A4-74A810F6157C}" dt="2023-01-25T23:14:59.901" v="60" actId="478"/>
          <ac:picMkLst>
            <pc:docMk/>
            <pc:sldMk cId="1185611152" sldId="452"/>
            <ac:picMk id="2" creationId="{315AC938-F603-C660-FFE5-949A244ACCB9}"/>
          </ac:picMkLst>
        </pc:picChg>
        <pc:picChg chg="mod">
          <ac:chgData name="Dylan" userId="d19f606a-f869-495f-a967-091fe7c6f588" providerId="ADAL" clId="{6E752291-3709-4E3C-99A4-74A810F6157C}" dt="2023-01-26T00:00:59.607" v="588" actId="1076"/>
          <ac:picMkLst>
            <pc:docMk/>
            <pc:sldMk cId="1185611152" sldId="452"/>
            <ac:picMk id="22" creationId="{1FCF0583-3B05-682B-3926-1A1EBAFACFD6}"/>
          </ac:picMkLst>
        </pc:picChg>
      </pc:sldChg>
      <pc:sldChg chg="delSp modSp mod modTransition modAnim">
        <pc:chgData name="Dylan" userId="d19f606a-f869-495f-a967-091fe7c6f588" providerId="ADAL" clId="{6E752291-3709-4E3C-99A4-74A810F6157C}" dt="2023-01-25T23:06:34.653" v="19" actId="207"/>
        <pc:sldMkLst>
          <pc:docMk/>
          <pc:sldMk cId="308056034" sldId="453"/>
        </pc:sldMkLst>
        <pc:spChg chg="mod">
          <ac:chgData name="Dylan" userId="d19f606a-f869-495f-a967-091fe7c6f588" providerId="ADAL" clId="{6E752291-3709-4E3C-99A4-74A810F6157C}" dt="2023-01-25T23:06:32.260" v="18" actId="207"/>
          <ac:spMkLst>
            <pc:docMk/>
            <pc:sldMk cId="308056034" sldId="453"/>
            <ac:spMk id="26" creationId="{87AE58FD-9219-3464-CF84-CB0288EF2110}"/>
          </ac:spMkLst>
        </pc:spChg>
        <pc:spChg chg="mod">
          <ac:chgData name="Dylan" userId="d19f606a-f869-495f-a967-091fe7c6f588" providerId="ADAL" clId="{6E752291-3709-4E3C-99A4-74A810F6157C}" dt="2023-01-25T23:06:34.653" v="19" actId="207"/>
          <ac:spMkLst>
            <pc:docMk/>
            <pc:sldMk cId="308056034" sldId="453"/>
            <ac:spMk id="27" creationId="{07BB0798-BFD9-7C6A-6E9D-59926F511CD1}"/>
          </ac:spMkLst>
        </pc:spChg>
        <pc:spChg chg="del">
          <ac:chgData name="Dylan" userId="d19f606a-f869-495f-a967-091fe7c6f588" providerId="ADAL" clId="{6E752291-3709-4E3C-99A4-74A810F6157C}" dt="2023-01-25T23:06:25.036" v="16" actId="478"/>
          <ac:spMkLst>
            <pc:docMk/>
            <pc:sldMk cId="308056034" sldId="453"/>
            <ac:spMk id="39" creationId="{23938A28-9FB8-0278-B7EA-BA60FBAA804D}"/>
          </ac:spMkLst>
        </pc:spChg>
        <pc:spChg chg="mod">
          <ac:chgData name="Dylan" userId="d19f606a-f869-495f-a967-091fe7c6f588" providerId="ADAL" clId="{6E752291-3709-4E3C-99A4-74A810F6157C}" dt="2023-01-25T23:06:29.543" v="17" actId="207"/>
          <ac:spMkLst>
            <pc:docMk/>
            <pc:sldMk cId="308056034" sldId="453"/>
            <ac:spMk id="48" creationId="{861F96D5-D93F-67E1-D904-588D2C0A43DA}"/>
          </ac:spMkLst>
        </pc:spChg>
      </pc:sldChg>
      <pc:sldChg chg="delSp modSp mod modTransition modAnim">
        <pc:chgData name="Dylan" userId="d19f606a-f869-495f-a967-091fe7c6f588" providerId="ADAL" clId="{6E752291-3709-4E3C-99A4-74A810F6157C}" dt="2023-01-25T23:06:58.330" v="23" actId="207"/>
        <pc:sldMkLst>
          <pc:docMk/>
          <pc:sldMk cId="3005843112" sldId="454"/>
        </pc:sldMkLst>
        <pc:spChg chg="mod">
          <ac:chgData name="Dylan" userId="d19f606a-f869-495f-a967-091fe7c6f588" providerId="ADAL" clId="{6E752291-3709-4E3C-99A4-74A810F6157C}" dt="2023-01-25T23:06:40.079" v="21" actId="207"/>
          <ac:spMkLst>
            <pc:docMk/>
            <pc:sldMk cId="3005843112" sldId="454"/>
            <ac:spMk id="32" creationId="{528951E8-2538-1B9E-C027-688DEECF5CFD}"/>
          </ac:spMkLst>
        </pc:spChg>
        <pc:spChg chg="mod">
          <ac:chgData name="Dylan" userId="d19f606a-f869-495f-a967-091fe7c6f588" providerId="ADAL" clId="{6E752291-3709-4E3C-99A4-74A810F6157C}" dt="2023-01-25T23:06:53.013" v="22" actId="207"/>
          <ac:spMkLst>
            <pc:docMk/>
            <pc:sldMk cId="3005843112" sldId="454"/>
            <ac:spMk id="35" creationId="{DD2605E7-D393-D237-6F4C-09FF545F8B10}"/>
          </ac:spMkLst>
        </pc:spChg>
        <pc:spChg chg="mod">
          <ac:chgData name="Dylan" userId="d19f606a-f869-495f-a967-091fe7c6f588" providerId="ADAL" clId="{6E752291-3709-4E3C-99A4-74A810F6157C}" dt="2023-01-25T23:06:58.330" v="23" actId="207"/>
          <ac:spMkLst>
            <pc:docMk/>
            <pc:sldMk cId="3005843112" sldId="454"/>
            <ac:spMk id="36" creationId="{79799A0E-E69F-C228-9016-43586FB20FA0}"/>
          </ac:spMkLst>
        </pc:spChg>
        <pc:spChg chg="del">
          <ac:chgData name="Dylan" userId="d19f606a-f869-495f-a967-091fe7c6f588" providerId="ADAL" clId="{6E752291-3709-4E3C-99A4-74A810F6157C}" dt="2023-01-25T23:06:37.196" v="20" actId="478"/>
          <ac:spMkLst>
            <pc:docMk/>
            <pc:sldMk cId="3005843112" sldId="454"/>
            <ac:spMk id="39" creationId="{23938A28-9FB8-0278-B7EA-BA60FBAA804D}"/>
          </ac:spMkLst>
        </pc:spChg>
      </pc:sldChg>
      <pc:sldChg chg="delSp modSp mod ord">
        <pc:chgData name="Dylan" userId="d19f606a-f869-495f-a967-091fe7c6f588" providerId="ADAL" clId="{6E752291-3709-4E3C-99A4-74A810F6157C}" dt="2023-01-26T01:07:01.130" v="830" actId="255"/>
        <pc:sldMkLst>
          <pc:docMk/>
          <pc:sldMk cId="3242736444" sldId="456"/>
        </pc:sldMkLst>
        <pc:spChg chg="del mod">
          <ac:chgData name="Dylan" userId="d19f606a-f869-495f-a967-091fe7c6f588" providerId="ADAL" clId="{6E752291-3709-4E3C-99A4-74A810F6157C}" dt="2023-01-26T01:06:13.687" v="817" actId="478"/>
          <ac:spMkLst>
            <pc:docMk/>
            <pc:sldMk cId="3242736444" sldId="456"/>
            <ac:spMk id="2" creationId="{D9F12C92-0614-1E9B-AE3B-D7FFA41E6667}"/>
          </ac:spMkLst>
        </pc:spChg>
        <pc:spChg chg="mod">
          <ac:chgData name="Dylan" userId="d19f606a-f869-495f-a967-091fe7c6f588" providerId="ADAL" clId="{6E752291-3709-4E3C-99A4-74A810F6157C}" dt="2023-01-26T01:07:01.130" v="830" actId="255"/>
          <ac:spMkLst>
            <pc:docMk/>
            <pc:sldMk cId="3242736444" sldId="456"/>
            <ac:spMk id="6" creationId="{2BA0A857-BAF4-2D4E-F9CC-EE64B29930B3}"/>
          </ac:spMkLst>
        </pc:spChg>
        <pc:spChg chg="del mod">
          <ac:chgData name="Dylan" userId="d19f606a-f869-495f-a967-091fe7c6f588" providerId="ADAL" clId="{6E752291-3709-4E3C-99A4-74A810F6157C}" dt="2023-01-26T01:03:39.108" v="792" actId="478"/>
          <ac:spMkLst>
            <pc:docMk/>
            <pc:sldMk cId="3242736444" sldId="456"/>
            <ac:spMk id="14" creationId="{B1D634E7-E27D-1A33-474D-80B7167CC4C0}"/>
          </ac:spMkLst>
        </pc:spChg>
        <pc:spChg chg="del mod">
          <ac:chgData name="Dylan" userId="d19f606a-f869-495f-a967-091fe7c6f588" providerId="ADAL" clId="{6E752291-3709-4E3C-99A4-74A810F6157C}" dt="2023-01-26T01:04:00.865" v="798" actId="478"/>
          <ac:spMkLst>
            <pc:docMk/>
            <pc:sldMk cId="3242736444" sldId="456"/>
            <ac:spMk id="15" creationId="{233F71C0-6C33-219F-2D18-E464C206309A}"/>
          </ac:spMkLst>
        </pc:spChg>
        <pc:picChg chg="mod">
          <ac:chgData name="Dylan" userId="d19f606a-f869-495f-a967-091fe7c6f588" providerId="ADAL" clId="{6E752291-3709-4E3C-99A4-74A810F6157C}" dt="2023-01-25T23:31:42.850" v="364" actId="1076"/>
          <ac:picMkLst>
            <pc:docMk/>
            <pc:sldMk cId="3242736444" sldId="456"/>
            <ac:picMk id="4" creationId="{761A6DA1-16D8-8308-75E6-19CF913D2BF2}"/>
          </ac:picMkLst>
        </pc:picChg>
      </pc:sldChg>
      <pc:sldChg chg="addSp delSp modSp add mod">
        <pc:chgData name="Dylan" userId="d19f606a-f869-495f-a967-091fe7c6f588" providerId="ADAL" clId="{6E752291-3709-4E3C-99A4-74A810F6157C}" dt="2023-01-26T00:59:33.524" v="782" actId="20577"/>
        <pc:sldMkLst>
          <pc:docMk/>
          <pc:sldMk cId="3495017410" sldId="457"/>
        </pc:sldMkLst>
        <pc:spChg chg="add del mod">
          <ac:chgData name="Dylan" userId="d19f606a-f869-495f-a967-091fe7c6f588" providerId="ADAL" clId="{6E752291-3709-4E3C-99A4-74A810F6157C}" dt="2023-01-25T23:20:24.689" v="145" actId="478"/>
          <ac:spMkLst>
            <pc:docMk/>
            <pc:sldMk cId="3495017410" sldId="457"/>
            <ac:spMk id="4" creationId="{D8A71385-4D5D-3CAE-78C7-BFE1ACB909AD}"/>
          </ac:spMkLst>
        </pc:spChg>
        <pc:spChg chg="add mod ord">
          <ac:chgData name="Dylan" userId="d19f606a-f869-495f-a967-091fe7c6f588" providerId="ADAL" clId="{6E752291-3709-4E3C-99A4-74A810F6157C}" dt="2023-01-25T23:24:18.873" v="221" actId="1076"/>
          <ac:spMkLst>
            <pc:docMk/>
            <pc:sldMk cId="3495017410" sldId="457"/>
            <ac:spMk id="5" creationId="{AE3199EE-D694-A134-E77D-D4A0A3B5A5F7}"/>
          </ac:spMkLst>
        </pc:spChg>
        <pc:spChg chg="add mod">
          <ac:chgData name="Dylan" userId="d19f606a-f869-495f-a967-091fe7c6f588" providerId="ADAL" clId="{6E752291-3709-4E3C-99A4-74A810F6157C}" dt="2023-01-25T23:27:47.626" v="227" actId="1076"/>
          <ac:spMkLst>
            <pc:docMk/>
            <pc:sldMk cId="3495017410" sldId="457"/>
            <ac:spMk id="6" creationId="{3E4734B5-4757-F1A4-26C8-074100A9232B}"/>
          </ac:spMkLst>
        </pc:spChg>
        <pc:spChg chg="del">
          <ac:chgData name="Dylan" userId="d19f606a-f869-495f-a967-091fe7c6f588" providerId="ADAL" clId="{6E752291-3709-4E3C-99A4-74A810F6157C}" dt="2023-01-25T23:19:39.284" v="131" actId="478"/>
          <ac:spMkLst>
            <pc:docMk/>
            <pc:sldMk cId="3495017410" sldId="457"/>
            <ac:spMk id="8" creationId="{3912075F-5A6A-E1B1-4A8D-85F24D48E0FA}"/>
          </ac:spMkLst>
        </pc:spChg>
        <pc:spChg chg="add mod">
          <ac:chgData name="Dylan" userId="d19f606a-f869-495f-a967-091fe7c6f588" providerId="ADAL" clId="{6E752291-3709-4E3C-99A4-74A810F6157C}" dt="2023-01-25T23:24:21.129" v="222" actId="1076"/>
          <ac:spMkLst>
            <pc:docMk/>
            <pc:sldMk cId="3495017410" sldId="457"/>
            <ac:spMk id="9" creationId="{5E19A81D-B7FA-472A-BCD6-3F209968911A}"/>
          </ac:spMkLst>
        </pc:spChg>
        <pc:spChg chg="del">
          <ac:chgData name="Dylan" userId="d19f606a-f869-495f-a967-091fe7c6f588" providerId="ADAL" clId="{6E752291-3709-4E3C-99A4-74A810F6157C}" dt="2023-01-25T23:20:14.991" v="141" actId="478"/>
          <ac:spMkLst>
            <pc:docMk/>
            <pc:sldMk cId="3495017410" sldId="457"/>
            <ac:spMk id="10" creationId="{E6B37D0F-284E-4AB8-0D50-A46F73AE0C35}"/>
          </ac:spMkLst>
        </pc:spChg>
        <pc:spChg chg="mod">
          <ac:chgData name="Dylan" userId="d19f606a-f869-495f-a967-091fe7c6f588" providerId="ADAL" clId="{6E752291-3709-4E3C-99A4-74A810F6157C}" dt="2023-01-26T00:59:33.524" v="782" actId="20577"/>
          <ac:spMkLst>
            <pc:docMk/>
            <pc:sldMk cId="3495017410" sldId="457"/>
            <ac:spMk id="11" creationId="{198CD8C0-7369-B6B8-06E9-FDBD259EB2AB}"/>
          </ac:spMkLst>
        </pc:spChg>
        <pc:spChg chg="del mod">
          <ac:chgData name="Dylan" userId="d19f606a-f869-495f-a967-091fe7c6f588" providerId="ADAL" clId="{6E752291-3709-4E3C-99A4-74A810F6157C}" dt="2023-01-25T23:22:33.008" v="190" actId="478"/>
          <ac:spMkLst>
            <pc:docMk/>
            <pc:sldMk cId="3495017410" sldId="457"/>
            <ac:spMk id="13" creationId="{A2A9368D-3164-345B-B716-7BD64E4B8622}"/>
          </ac:spMkLst>
        </pc:spChg>
        <pc:spChg chg="add del mod ord">
          <ac:chgData name="Dylan" userId="d19f606a-f869-495f-a967-091fe7c6f588" providerId="ADAL" clId="{6E752291-3709-4E3C-99A4-74A810F6157C}" dt="2023-01-25T23:24:13.568" v="220" actId="1076"/>
          <ac:spMkLst>
            <pc:docMk/>
            <pc:sldMk cId="3495017410" sldId="457"/>
            <ac:spMk id="14" creationId="{1EA7CF82-3994-4D97-B75B-D6BA1431BEBA}"/>
          </ac:spMkLst>
        </pc:spChg>
        <pc:spChg chg="add mod">
          <ac:chgData name="Dylan" userId="d19f606a-f869-495f-a967-091fe7c6f588" providerId="ADAL" clId="{6E752291-3709-4E3C-99A4-74A810F6157C}" dt="2023-01-25T23:22:56.488" v="200" actId="1076"/>
          <ac:spMkLst>
            <pc:docMk/>
            <pc:sldMk cId="3495017410" sldId="457"/>
            <ac:spMk id="16" creationId="{CD06A192-C4B1-F906-1932-82EB93A123E0}"/>
          </ac:spMkLst>
        </pc:spChg>
        <pc:spChg chg="del">
          <ac:chgData name="Dylan" userId="d19f606a-f869-495f-a967-091fe7c6f588" providerId="ADAL" clId="{6E752291-3709-4E3C-99A4-74A810F6157C}" dt="2023-01-25T23:19:41.712" v="132" actId="478"/>
          <ac:spMkLst>
            <pc:docMk/>
            <pc:sldMk cId="3495017410" sldId="457"/>
            <ac:spMk id="17" creationId="{60FDF615-85F7-40E3-15BA-AEA19AD340D9}"/>
          </ac:spMkLst>
        </pc:spChg>
        <pc:spChg chg="add mod">
          <ac:chgData name="Dylan" userId="d19f606a-f869-495f-a967-091fe7c6f588" providerId="ADAL" clId="{6E752291-3709-4E3C-99A4-74A810F6157C}" dt="2023-01-25T23:24:22.943" v="223" actId="1076"/>
          <ac:spMkLst>
            <pc:docMk/>
            <pc:sldMk cId="3495017410" sldId="457"/>
            <ac:spMk id="18" creationId="{5A81E779-B58F-39C5-EE7C-A039EEBEE2C9}"/>
          </ac:spMkLst>
        </pc:spChg>
        <pc:spChg chg="del">
          <ac:chgData name="Dylan" userId="d19f606a-f869-495f-a967-091fe7c6f588" providerId="ADAL" clId="{6E752291-3709-4E3C-99A4-74A810F6157C}" dt="2023-01-25T23:19:43.488" v="133" actId="478"/>
          <ac:spMkLst>
            <pc:docMk/>
            <pc:sldMk cId="3495017410" sldId="457"/>
            <ac:spMk id="20" creationId="{4F2D7DF1-FECE-BB39-EA2F-C6F4166B87DC}"/>
          </ac:spMkLst>
        </pc:spChg>
        <pc:spChg chg="add mod">
          <ac:chgData name="Dylan" userId="d19f606a-f869-495f-a967-091fe7c6f588" providerId="ADAL" clId="{6E752291-3709-4E3C-99A4-74A810F6157C}" dt="2023-01-25T23:23:04.785" v="202" actId="1076"/>
          <ac:spMkLst>
            <pc:docMk/>
            <pc:sldMk cId="3495017410" sldId="457"/>
            <ac:spMk id="21" creationId="{9B3F822B-B1A9-FF2F-6C39-4EB74676371E}"/>
          </ac:spMkLst>
        </pc:spChg>
        <pc:spChg chg="del">
          <ac:chgData name="Dylan" userId="d19f606a-f869-495f-a967-091fe7c6f588" providerId="ADAL" clId="{6E752291-3709-4E3C-99A4-74A810F6157C}" dt="2023-01-25T23:19:45.072" v="134" actId="478"/>
          <ac:spMkLst>
            <pc:docMk/>
            <pc:sldMk cId="3495017410" sldId="457"/>
            <ac:spMk id="23" creationId="{5A4FCBBB-BAF9-7649-D5A1-44F257968811}"/>
          </ac:spMkLst>
        </pc:spChg>
        <pc:spChg chg="del">
          <ac:chgData name="Dylan" userId="d19f606a-f869-495f-a967-091fe7c6f588" providerId="ADAL" clId="{6E752291-3709-4E3C-99A4-74A810F6157C}" dt="2023-01-25T23:19:46.466" v="135" actId="478"/>
          <ac:spMkLst>
            <pc:docMk/>
            <pc:sldMk cId="3495017410" sldId="457"/>
            <ac:spMk id="26" creationId="{6231DBB0-E17E-7D6D-11E8-B457041DFD7E}"/>
          </ac:spMkLst>
        </pc:spChg>
        <pc:spChg chg="del">
          <ac:chgData name="Dylan" userId="d19f606a-f869-495f-a967-091fe7c6f588" providerId="ADAL" clId="{6E752291-3709-4E3C-99A4-74A810F6157C}" dt="2023-01-25T23:19:47.858" v="136" actId="478"/>
          <ac:spMkLst>
            <pc:docMk/>
            <pc:sldMk cId="3495017410" sldId="457"/>
            <ac:spMk id="29" creationId="{E3127E2C-9588-6D40-4B2B-2231BDD9B7A2}"/>
          </ac:spMkLst>
        </pc:spChg>
        <pc:spChg chg="del">
          <ac:chgData name="Dylan" userId="d19f606a-f869-495f-a967-091fe7c6f588" providerId="ADAL" clId="{6E752291-3709-4E3C-99A4-74A810F6157C}" dt="2023-01-25T23:19:49.185" v="137" actId="478"/>
          <ac:spMkLst>
            <pc:docMk/>
            <pc:sldMk cId="3495017410" sldId="457"/>
            <ac:spMk id="44" creationId="{E095A483-3CCC-3B72-7F30-C53C3DCBDC1B}"/>
          </ac:spMkLst>
        </pc:spChg>
        <pc:spChg chg="del">
          <ac:chgData name="Dylan" userId="d19f606a-f869-495f-a967-091fe7c6f588" providerId="ADAL" clId="{6E752291-3709-4E3C-99A4-74A810F6157C}" dt="2023-01-25T23:20:32.897" v="149" actId="478"/>
          <ac:spMkLst>
            <pc:docMk/>
            <pc:sldMk cId="3495017410" sldId="457"/>
            <ac:spMk id="46" creationId="{6A847E8F-AE7E-01F2-EE1F-ADC0F49A4225}"/>
          </ac:spMkLst>
        </pc:spChg>
        <pc:spChg chg="del">
          <ac:chgData name="Dylan" userId="d19f606a-f869-495f-a967-091fe7c6f588" providerId="ADAL" clId="{6E752291-3709-4E3C-99A4-74A810F6157C}" dt="2023-01-25T23:20:34.017" v="150" actId="478"/>
          <ac:spMkLst>
            <pc:docMk/>
            <pc:sldMk cId="3495017410" sldId="457"/>
            <ac:spMk id="47" creationId="{037F4765-D32E-707B-E628-810364A3281A}"/>
          </ac:spMkLst>
        </pc:spChg>
        <pc:spChg chg="del">
          <ac:chgData name="Dylan" userId="d19f606a-f869-495f-a967-091fe7c6f588" providerId="ADAL" clId="{6E752291-3709-4E3C-99A4-74A810F6157C}" dt="2023-01-25T23:20:34.672" v="151" actId="478"/>
          <ac:spMkLst>
            <pc:docMk/>
            <pc:sldMk cId="3495017410" sldId="457"/>
            <ac:spMk id="48" creationId="{C7F7808E-1F1D-0A3C-0CB8-711B82A0119C}"/>
          </ac:spMkLst>
        </pc:spChg>
        <pc:spChg chg="del">
          <ac:chgData name="Dylan" userId="d19f606a-f869-495f-a967-091fe7c6f588" providerId="ADAL" clId="{6E752291-3709-4E3C-99A4-74A810F6157C}" dt="2023-01-25T23:20:35.968" v="153" actId="478"/>
          <ac:spMkLst>
            <pc:docMk/>
            <pc:sldMk cId="3495017410" sldId="457"/>
            <ac:spMk id="49" creationId="{D1C14EB6-4772-433E-D433-F5ABF5CE4F19}"/>
          </ac:spMkLst>
        </pc:spChg>
        <pc:spChg chg="del mod">
          <ac:chgData name="Dylan" userId="d19f606a-f869-495f-a967-091fe7c6f588" providerId="ADAL" clId="{6E752291-3709-4E3C-99A4-74A810F6157C}" dt="2023-01-25T23:21:15.855" v="168" actId="478"/>
          <ac:spMkLst>
            <pc:docMk/>
            <pc:sldMk cId="3495017410" sldId="457"/>
            <ac:spMk id="50" creationId="{D9F8CDCB-CF93-E559-9131-5DBA2DB23ED2}"/>
          </ac:spMkLst>
        </pc:spChg>
        <pc:spChg chg="add del mod">
          <ac:chgData name="Dylan" userId="d19f606a-f869-495f-a967-091fe7c6f588" providerId="ADAL" clId="{6E752291-3709-4E3C-99A4-74A810F6157C}" dt="2023-01-25T23:20:23.815" v="144" actId="14100"/>
          <ac:spMkLst>
            <pc:docMk/>
            <pc:sldMk cId="3495017410" sldId="457"/>
            <ac:spMk id="51" creationId="{678487CA-A2A6-8238-EC32-6E9DA9011B45}"/>
          </ac:spMkLst>
        </pc:spChg>
        <pc:picChg chg="mod">
          <ac:chgData name="Dylan" userId="d19f606a-f869-495f-a967-091fe7c6f588" providerId="ADAL" clId="{6E752291-3709-4E3C-99A4-74A810F6157C}" dt="2023-01-25T23:24:34.439" v="224" actId="1076"/>
          <ac:picMkLst>
            <pc:docMk/>
            <pc:sldMk cId="3495017410" sldId="457"/>
            <ac:picMk id="7" creationId="{383B76F9-0861-562B-CC90-F9FBF8F042C1}"/>
          </ac:picMkLst>
        </pc:picChg>
        <pc:picChg chg="del">
          <ac:chgData name="Dylan" userId="d19f606a-f869-495f-a967-091fe7c6f588" providerId="ADAL" clId="{6E752291-3709-4E3C-99A4-74A810F6157C}" dt="2023-01-25T23:20:35.216" v="152" actId="478"/>
          <ac:picMkLst>
            <pc:docMk/>
            <pc:sldMk cId="3495017410" sldId="457"/>
            <ac:picMk id="19" creationId="{B4710945-6B68-AC25-4E5D-99D3B7CAA3F6}"/>
          </ac:picMkLst>
        </pc:picChg>
        <pc:picChg chg="add mod">
          <ac:chgData name="Dylan" userId="d19f606a-f869-495f-a967-091fe7c6f588" providerId="ADAL" clId="{6E752291-3709-4E3C-99A4-74A810F6157C}" dt="2023-01-25T23:24:05.584" v="218" actId="1076"/>
          <ac:picMkLst>
            <pc:docMk/>
            <pc:sldMk cId="3495017410" sldId="457"/>
            <ac:picMk id="22" creationId="{BE501CD5-A792-6344-45BA-15DA404400D9}"/>
          </ac:picMkLst>
        </pc:picChg>
        <pc:picChg chg="mod ord">
          <ac:chgData name="Dylan" userId="d19f606a-f869-495f-a967-091fe7c6f588" providerId="ADAL" clId="{6E752291-3709-4E3C-99A4-74A810F6157C}" dt="2023-01-25T23:23:55.329" v="216" actId="1076"/>
          <ac:picMkLst>
            <pc:docMk/>
            <pc:sldMk cId="3495017410" sldId="457"/>
            <ac:picMk id="34" creationId="{94E3F31E-721D-7499-10A6-F1FA8BB7DAE1}"/>
          </ac:picMkLst>
        </pc:picChg>
        <pc:picChg chg="mod">
          <ac:chgData name="Dylan" userId="d19f606a-f869-495f-a967-091fe7c6f588" providerId="ADAL" clId="{6E752291-3709-4E3C-99A4-74A810F6157C}" dt="2023-01-25T23:23:54.313" v="215" actId="1076"/>
          <ac:picMkLst>
            <pc:docMk/>
            <pc:sldMk cId="3495017410" sldId="457"/>
            <ac:picMk id="38" creationId="{9E7FD2F1-A5BE-23AB-0356-0D5A35B9954E}"/>
          </ac:picMkLst>
        </pc:picChg>
        <pc:picChg chg="mod ord">
          <ac:chgData name="Dylan" userId="d19f606a-f869-495f-a967-091fe7c6f588" providerId="ADAL" clId="{6E752291-3709-4E3C-99A4-74A810F6157C}" dt="2023-01-25T23:23:39.152" v="212" actId="1076"/>
          <ac:picMkLst>
            <pc:docMk/>
            <pc:sldMk cId="3495017410" sldId="457"/>
            <ac:picMk id="39" creationId="{CF3023EF-6F2B-7E36-961B-0EA261322B57}"/>
          </ac:picMkLst>
        </pc:picChg>
        <pc:picChg chg="mod ord">
          <ac:chgData name="Dylan" userId="d19f606a-f869-495f-a967-091fe7c6f588" providerId="ADAL" clId="{6E752291-3709-4E3C-99A4-74A810F6157C}" dt="2023-01-25T23:21:42.784" v="180" actId="1076"/>
          <ac:picMkLst>
            <pc:docMk/>
            <pc:sldMk cId="3495017410" sldId="457"/>
            <ac:picMk id="40" creationId="{A3D8C98C-835A-D224-6A6C-E070D021A8A3}"/>
          </ac:picMkLst>
        </pc:picChg>
        <pc:picChg chg="mod ord">
          <ac:chgData name="Dylan" userId="d19f606a-f869-495f-a967-091fe7c6f588" providerId="ADAL" clId="{6E752291-3709-4E3C-99A4-74A810F6157C}" dt="2023-01-25T23:23:15.895" v="207" actId="1076"/>
          <ac:picMkLst>
            <pc:docMk/>
            <pc:sldMk cId="3495017410" sldId="457"/>
            <ac:picMk id="42" creationId="{FE0B1A08-4299-BB96-E9D0-8FE81E8F7834}"/>
          </ac:picMkLst>
        </pc:picChg>
      </pc:sldChg>
      <pc:sldChg chg="addSp delSp modSp mod">
        <pc:chgData name="Dylan" userId="d19f606a-f869-495f-a967-091fe7c6f588" providerId="ADAL" clId="{6E752291-3709-4E3C-99A4-74A810F6157C}" dt="2023-01-25T23:57:04.885" v="546" actId="1076"/>
        <pc:sldMkLst>
          <pc:docMk/>
          <pc:sldMk cId="508896850" sldId="458"/>
        </pc:sldMkLst>
        <pc:spChg chg="add mod ord">
          <ac:chgData name="Dylan" userId="d19f606a-f869-495f-a967-091fe7c6f588" providerId="ADAL" clId="{6E752291-3709-4E3C-99A4-74A810F6157C}" dt="2023-01-25T23:56:56.156" v="543" actId="167"/>
          <ac:spMkLst>
            <pc:docMk/>
            <pc:sldMk cId="508896850" sldId="458"/>
            <ac:spMk id="20" creationId="{32540EA5-70B4-41B3-F6B5-32ACE6D7D2EA}"/>
          </ac:spMkLst>
        </pc:spChg>
        <pc:spChg chg="add del mod">
          <ac:chgData name="Dylan" userId="d19f606a-f869-495f-a967-091fe7c6f588" providerId="ADAL" clId="{6E752291-3709-4E3C-99A4-74A810F6157C}" dt="2023-01-25T23:56:02.742" v="527" actId="478"/>
          <ac:spMkLst>
            <pc:docMk/>
            <pc:sldMk cId="508896850" sldId="458"/>
            <ac:spMk id="24" creationId="{A9515278-BC3B-B1AE-955E-50B66828467F}"/>
          </ac:spMkLst>
        </pc:spChg>
        <pc:spChg chg="add del">
          <ac:chgData name="Dylan" userId="d19f606a-f869-495f-a967-091fe7c6f588" providerId="ADAL" clId="{6E752291-3709-4E3C-99A4-74A810F6157C}" dt="2023-01-25T23:56:07.798" v="529" actId="478"/>
          <ac:spMkLst>
            <pc:docMk/>
            <pc:sldMk cId="508896850" sldId="458"/>
            <ac:spMk id="26" creationId="{26E96F40-7657-B5DC-0502-6BCB83255E17}"/>
          </ac:spMkLst>
        </pc:spChg>
        <pc:spChg chg="add del mod ord">
          <ac:chgData name="Dylan" userId="d19f606a-f869-495f-a967-091fe7c6f588" providerId="ADAL" clId="{6E752291-3709-4E3C-99A4-74A810F6157C}" dt="2023-01-25T23:56:47.817" v="540" actId="478"/>
          <ac:spMkLst>
            <pc:docMk/>
            <pc:sldMk cId="508896850" sldId="458"/>
            <ac:spMk id="27" creationId="{F931792F-982E-9FBD-D513-338AC03F0492}"/>
          </ac:spMkLst>
        </pc:spChg>
        <pc:spChg chg="add mod ord">
          <ac:chgData name="Dylan" userId="d19f606a-f869-495f-a967-091fe7c6f588" providerId="ADAL" clId="{6E752291-3709-4E3C-99A4-74A810F6157C}" dt="2023-01-25T23:56:54.443" v="542" actId="167"/>
          <ac:spMkLst>
            <pc:docMk/>
            <pc:sldMk cId="508896850" sldId="458"/>
            <ac:spMk id="28" creationId="{FDB3DB54-DC68-C99E-CB71-69ACAAB60E61}"/>
          </ac:spMkLst>
        </pc:spChg>
        <pc:grpChg chg="mod">
          <ac:chgData name="Dylan" userId="d19f606a-f869-495f-a967-091fe7c6f588" providerId="ADAL" clId="{6E752291-3709-4E3C-99A4-74A810F6157C}" dt="2023-01-25T23:57:04.885" v="546" actId="1076"/>
          <ac:grpSpMkLst>
            <pc:docMk/>
            <pc:sldMk cId="508896850" sldId="458"/>
            <ac:grpSpMk id="6" creationId="{B89F1087-5A12-2EBC-9A33-83FC03FE7EA9}"/>
          </ac:grpSpMkLst>
        </pc:grpChg>
        <pc:picChg chg="del">
          <ac:chgData name="Dylan" userId="d19f606a-f869-495f-a967-091fe7c6f588" providerId="ADAL" clId="{6E752291-3709-4E3C-99A4-74A810F6157C}" dt="2023-01-25T23:49:40.262" v="509" actId="478"/>
          <ac:picMkLst>
            <pc:docMk/>
            <pc:sldMk cId="508896850" sldId="458"/>
            <ac:picMk id="4" creationId="{B8117E7C-3538-012C-3CEA-1BAF7AF86F8D}"/>
          </ac:picMkLst>
        </pc:picChg>
        <pc:picChg chg="mod">
          <ac:chgData name="Dylan" userId="d19f606a-f869-495f-a967-091fe7c6f588" providerId="ADAL" clId="{6E752291-3709-4E3C-99A4-74A810F6157C}" dt="2023-01-25T23:56:58.918" v="544" actId="1076"/>
          <ac:picMkLst>
            <pc:docMk/>
            <pc:sldMk cId="508896850" sldId="458"/>
            <ac:picMk id="7" creationId="{E56898AE-D79A-EC9B-C1E5-EC2CD7CC919B}"/>
          </ac:picMkLst>
        </pc:picChg>
        <pc:picChg chg="mod">
          <ac:chgData name="Dylan" userId="d19f606a-f869-495f-a967-091fe7c6f588" providerId="ADAL" clId="{6E752291-3709-4E3C-99A4-74A810F6157C}" dt="2023-01-25T23:57:02.238" v="545" actId="1076"/>
          <ac:picMkLst>
            <pc:docMk/>
            <pc:sldMk cId="508896850" sldId="458"/>
            <ac:picMk id="9" creationId="{2148C5CF-5053-08E9-78A7-171B6607FA97}"/>
          </ac:picMkLst>
        </pc:picChg>
        <pc:picChg chg="add del mod">
          <ac:chgData name="Dylan" userId="d19f606a-f869-495f-a967-091fe7c6f588" providerId="ADAL" clId="{6E752291-3709-4E3C-99A4-74A810F6157C}" dt="2023-01-25T23:53:54.565" v="523" actId="478"/>
          <ac:picMkLst>
            <pc:docMk/>
            <pc:sldMk cId="508896850" sldId="458"/>
            <ac:picMk id="21" creationId="{04D7EBF0-239E-383C-D34A-7AD3A1E1B768}"/>
          </ac:picMkLst>
        </pc:picChg>
        <pc:picChg chg="add mod">
          <ac:chgData name="Dylan" userId="d19f606a-f869-495f-a967-091fe7c6f588" providerId="ADAL" clId="{6E752291-3709-4E3C-99A4-74A810F6157C}" dt="2023-01-25T23:53:54.959" v="524"/>
          <ac:picMkLst>
            <pc:docMk/>
            <pc:sldMk cId="508896850" sldId="458"/>
            <ac:picMk id="23" creationId="{0D5CC949-14B8-2CBE-E0FA-AED247AD4F15}"/>
          </ac:picMkLst>
        </pc:picChg>
      </pc:sldChg>
      <pc:sldChg chg="addSp delSp modSp add mod modAnim">
        <pc:chgData name="Dylan" userId="d19f606a-f869-495f-a967-091fe7c6f588" providerId="ADAL" clId="{6E752291-3709-4E3C-99A4-74A810F6157C}" dt="2023-01-26T01:01:54.195" v="790" actId="1440"/>
        <pc:sldMkLst>
          <pc:docMk/>
          <pc:sldMk cId="2911951526" sldId="461"/>
        </pc:sldMkLst>
        <pc:spChg chg="mod">
          <ac:chgData name="Dylan" userId="d19f606a-f869-495f-a967-091fe7c6f588" providerId="ADAL" clId="{6E752291-3709-4E3C-99A4-74A810F6157C}" dt="2023-01-26T00:58:19.489" v="747" actId="20577"/>
          <ac:spMkLst>
            <pc:docMk/>
            <pc:sldMk cId="2911951526" sldId="461"/>
            <ac:spMk id="4" creationId="{5B4B3908-A6B8-A4E7-CC59-C3D79A7190E6}"/>
          </ac:spMkLst>
        </pc:spChg>
        <pc:spChg chg="del mod">
          <ac:chgData name="Dylan" userId="d19f606a-f869-495f-a967-091fe7c6f588" providerId="ADAL" clId="{6E752291-3709-4E3C-99A4-74A810F6157C}" dt="2023-01-26T00:58:23.712" v="753" actId="478"/>
          <ac:spMkLst>
            <pc:docMk/>
            <pc:sldMk cId="2911951526" sldId="461"/>
            <ac:spMk id="36" creationId="{E444E259-65C2-47FA-8635-A5C3245E25AC}"/>
          </ac:spMkLst>
        </pc:spChg>
        <pc:spChg chg="del">
          <ac:chgData name="Dylan" userId="d19f606a-f869-495f-a967-091fe7c6f588" providerId="ADAL" clId="{6E752291-3709-4E3C-99A4-74A810F6157C}" dt="2023-01-26T01:01:33.060" v="789" actId="478"/>
          <ac:spMkLst>
            <pc:docMk/>
            <pc:sldMk cId="2911951526" sldId="461"/>
            <ac:spMk id="37" creationId="{825D00CC-48D6-41D0-A127-69019769D5CF}"/>
          </ac:spMkLst>
        </pc:spChg>
        <pc:picChg chg="del">
          <ac:chgData name="Dylan" userId="d19f606a-f869-495f-a967-091fe7c6f588" providerId="ADAL" clId="{6E752291-3709-4E3C-99A4-74A810F6157C}" dt="2023-01-26T00:58:21.969" v="751" actId="478"/>
          <ac:picMkLst>
            <pc:docMk/>
            <pc:sldMk cId="2911951526" sldId="461"/>
            <ac:picMk id="2" creationId="{DA22DF46-90A8-3661-BC93-9F12265D12D2}"/>
          </ac:picMkLst>
        </pc:picChg>
        <pc:picChg chg="del">
          <ac:chgData name="Dylan" userId="d19f606a-f869-495f-a967-091fe7c6f588" providerId="ADAL" clId="{6E752291-3709-4E3C-99A4-74A810F6157C}" dt="2023-01-26T00:58:21.297" v="749" actId="478"/>
          <ac:picMkLst>
            <pc:docMk/>
            <pc:sldMk cId="2911951526" sldId="461"/>
            <ac:picMk id="5" creationId="{D1A6F303-B7DA-D02C-C70F-C9A74373C6A2}"/>
          </ac:picMkLst>
        </pc:picChg>
        <pc:picChg chg="del">
          <ac:chgData name="Dylan" userId="d19f606a-f869-495f-a967-091fe7c6f588" providerId="ADAL" clId="{6E752291-3709-4E3C-99A4-74A810F6157C}" dt="2023-01-26T00:58:21.633" v="750" actId="478"/>
          <ac:picMkLst>
            <pc:docMk/>
            <pc:sldMk cId="2911951526" sldId="461"/>
            <ac:picMk id="8" creationId="{CCD164B7-9286-B7E8-1EF3-9CABA97E335B}"/>
          </ac:picMkLst>
        </pc:picChg>
        <pc:picChg chg="add mod">
          <ac:chgData name="Dylan" userId="d19f606a-f869-495f-a967-091fe7c6f588" providerId="ADAL" clId="{6E752291-3709-4E3C-99A4-74A810F6157C}" dt="2023-01-26T01:01:54.195" v="790" actId="1440"/>
          <ac:picMkLst>
            <pc:docMk/>
            <pc:sldMk cId="2911951526" sldId="461"/>
            <ac:picMk id="9" creationId="{2C737940-116A-2C2D-E4FD-2E96C8265E57}"/>
          </ac:picMkLst>
        </pc:picChg>
        <pc:picChg chg="del">
          <ac:chgData name="Dylan" userId="d19f606a-f869-495f-a967-091fe7c6f588" providerId="ADAL" clId="{6E752291-3709-4E3C-99A4-74A810F6157C}" dt="2023-01-26T00:58:20.960" v="748" actId="478"/>
          <ac:picMkLst>
            <pc:docMk/>
            <pc:sldMk cId="2911951526" sldId="461"/>
            <ac:picMk id="13" creationId="{761BE596-14EB-DBB7-DF37-AE9847E6690F}"/>
          </ac:picMkLst>
        </pc:picChg>
      </pc:sldChg>
    </pc:docChg>
  </pc:docChgLst>
  <pc:docChgLst>
    <pc:chgData name="Matthew Lancaster" userId="c6508ab9-36e5-4e0a-b485-d26d7a305679" providerId="ADAL" clId="{6CCD594C-FAD8-48C7-B656-D4205C0F912A}"/>
    <pc:docChg chg="custSel modSld">
      <pc:chgData name="Matthew Lancaster" userId="c6508ab9-36e5-4e0a-b485-d26d7a305679" providerId="ADAL" clId="{6CCD594C-FAD8-48C7-B656-D4205C0F912A}" dt="2022-11-08T15:27:36.004" v="534" actId="20577"/>
      <pc:docMkLst>
        <pc:docMk/>
      </pc:docMkLst>
      <pc:sldChg chg="modNotesTx">
        <pc:chgData name="Matthew Lancaster" userId="c6508ab9-36e5-4e0a-b485-d26d7a305679" providerId="ADAL" clId="{6CCD594C-FAD8-48C7-B656-D4205C0F912A}" dt="2022-11-08T15:27:36.004" v="534" actId="20577"/>
        <pc:sldMkLst>
          <pc:docMk/>
          <pc:sldMk cId="3195193130" sldId="349"/>
        </pc:sldMkLst>
      </pc:sldChg>
      <pc:sldChg chg="modNotesTx">
        <pc:chgData name="Matthew Lancaster" userId="c6508ab9-36e5-4e0a-b485-d26d7a305679" providerId="ADAL" clId="{6CCD594C-FAD8-48C7-B656-D4205C0F912A}" dt="2022-11-08T15:26:31.937" v="391" actId="20577"/>
        <pc:sldMkLst>
          <pc:docMk/>
          <pc:sldMk cId="1414482445" sldId="360"/>
        </pc:sldMkLst>
      </pc:sldChg>
      <pc:sldChg chg="modNotesTx">
        <pc:chgData name="Matthew Lancaster" userId="c6508ab9-36e5-4e0a-b485-d26d7a305679" providerId="ADAL" clId="{6CCD594C-FAD8-48C7-B656-D4205C0F912A}" dt="2022-11-08T15:23:44.551" v="109" actId="20577"/>
        <pc:sldMkLst>
          <pc:docMk/>
          <pc:sldMk cId="1230117308" sldId="375"/>
        </pc:sldMkLst>
      </pc:sldChg>
    </pc:docChg>
  </pc:docChgLst>
  <pc:docChgLst>
    <pc:chgData name="Dominic Bellocchio" userId="S::db20fn@fsu.edu::72897a1d-d36e-4955-ac8f-d5e02d6e2286" providerId="AD" clId="Web-{5AD09FB9-D8D8-47FC-B249-F5868398F35C}"/>
    <pc:docChg chg="modSld sldOrd">
      <pc:chgData name="Dominic Bellocchio" userId="S::db20fn@fsu.edu::72897a1d-d36e-4955-ac8f-d5e02d6e2286" providerId="AD" clId="Web-{5AD09FB9-D8D8-47FC-B249-F5868398F35C}" dt="2023-01-25T15:56:15.481" v="334" actId="1076"/>
      <pc:docMkLst>
        <pc:docMk/>
      </pc:docMkLst>
      <pc:sldChg chg="modSp">
        <pc:chgData name="Dominic Bellocchio" userId="S::db20fn@fsu.edu::72897a1d-d36e-4955-ac8f-d5e02d6e2286" providerId="AD" clId="Web-{5AD09FB9-D8D8-47FC-B249-F5868398F35C}" dt="2023-01-25T15:49:03.076" v="217" actId="1076"/>
        <pc:sldMkLst>
          <pc:docMk/>
          <pc:sldMk cId="2319345432" sldId="258"/>
        </pc:sldMkLst>
        <pc:spChg chg="mod">
          <ac:chgData name="Dominic Bellocchio" userId="S::db20fn@fsu.edu::72897a1d-d36e-4955-ac8f-d5e02d6e2286" providerId="AD" clId="Web-{5AD09FB9-D8D8-47FC-B249-F5868398F35C}" dt="2023-01-25T15:49:03.076" v="217" actId="1076"/>
          <ac:spMkLst>
            <pc:docMk/>
            <pc:sldMk cId="2319345432" sldId="258"/>
            <ac:spMk id="15" creationId="{8E9468DB-5FAF-4B88-BA36-BBA617C409C4}"/>
          </ac:spMkLst>
        </pc:spChg>
      </pc:sldChg>
      <pc:sldChg chg="modSp">
        <pc:chgData name="Dominic Bellocchio" userId="S::db20fn@fsu.edu::72897a1d-d36e-4955-ac8f-d5e02d6e2286" providerId="AD" clId="Web-{5AD09FB9-D8D8-47FC-B249-F5868398F35C}" dt="2023-01-25T15:48:54.826" v="215" actId="1076"/>
        <pc:sldMkLst>
          <pc:docMk/>
          <pc:sldMk cId="3128885800" sldId="259"/>
        </pc:sldMkLst>
        <pc:spChg chg="mod">
          <ac:chgData name="Dominic Bellocchio" userId="S::db20fn@fsu.edu::72897a1d-d36e-4955-ac8f-d5e02d6e2286" providerId="AD" clId="Web-{5AD09FB9-D8D8-47FC-B249-F5868398F35C}" dt="2023-01-25T15:48:54.826" v="215" actId="1076"/>
          <ac:spMkLst>
            <pc:docMk/>
            <pc:sldMk cId="3128885800" sldId="259"/>
            <ac:spMk id="12" creationId="{1FAD540B-EDE7-4458-9C65-9E7451677514}"/>
          </ac:spMkLst>
        </pc:spChg>
      </pc:sldChg>
      <pc:sldChg chg="modSp">
        <pc:chgData name="Dominic Bellocchio" userId="S::db20fn@fsu.edu::72897a1d-d36e-4955-ac8f-d5e02d6e2286" providerId="AD" clId="Web-{5AD09FB9-D8D8-47FC-B249-F5868398F35C}" dt="2023-01-25T15:48:33.919" v="209" actId="1076"/>
        <pc:sldMkLst>
          <pc:docMk/>
          <pc:sldMk cId="1972839122" sldId="260"/>
        </pc:sldMkLst>
        <pc:spChg chg="mod">
          <ac:chgData name="Dominic Bellocchio" userId="S::db20fn@fsu.edu::72897a1d-d36e-4955-ac8f-d5e02d6e2286" providerId="AD" clId="Web-{5AD09FB9-D8D8-47FC-B249-F5868398F35C}" dt="2023-01-25T15:48:33.919" v="209" actId="1076"/>
          <ac:spMkLst>
            <pc:docMk/>
            <pc:sldMk cId="1972839122" sldId="260"/>
            <ac:spMk id="9" creationId="{D8841DA9-F7FB-0F5F-6272-578202AB8DCF}"/>
          </ac:spMkLst>
        </pc:spChg>
      </pc:sldChg>
      <pc:sldChg chg="modSp modNotes">
        <pc:chgData name="Dominic Bellocchio" userId="S::db20fn@fsu.edu::72897a1d-d36e-4955-ac8f-d5e02d6e2286" providerId="AD" clId="Web-{5AD09FB9-D8D8-47FC-B249-F5868398F35C}" dt="2023-01-25T15:50:03.516" v="237" actId="1076"/>
        <pc:sldMkLst>
          <pc:docMk/>
          <pc:sldMk cId="2537063674" sldId="269"/>
        </pc:sldMkLst>
        <pc:spChg chg="mod">
          <ac:chgData name="Dominic Bellocchio" userId="S::db20fn@fsu.edu::72897a1d-d36e-4955-ac8f-d5e02d6e2286" providerId="AD" clId="Web-{5AD09FB9-D8D8-47FC-B249-F5868398F35C}" dt="2023-01-25T15:50:03.516" v="237" actId="1076"/>
          <ac:spMkLst>
            <pc:docMk/>
            <pc:sldMk cId="2537063674" sldId="269"/>
            <ac:spMk id="14" creationId="{7B9DBCEF-96BE-43AD-A592-EA0484A53226}"/>
          </ac:spMkLst>
        </pc:spChg>
      </pc:sldChg>
      <pc:sldChg chg="modSp">
        <pc:chgData name="Dominic Bellocchio" userId="S::db20fn@fsu.edu::72897a1d-d36e-4955-ac8f-d5e02d6e2286" providerId="AD" clId="Web-{5AD09FB9-D8D8-47FC-B249-F5868398F35C}" dt="2023-01-25T15:48:43.185" v="211" actId="1076"/>
        <pc:sldMkLst>
          <pc:docMk/>
          <pc:sldMk cId="1294489551" sldId="323"/>
        </pc:sldMkLst>
        <pc:spChg chg="mod">
          <ac:chgData name="Dominic Bellocchio" userId="S::db20fn@fsu.edu::72897a1d-d36e-4955-ac8f-d5e02d6e2286" providerId="AD" clId="Web-{5AD09FB9-D8D8-47FC-B249-F5868398F35C}" dt="2023-01-25T15:48:43.185" v="211" actId="1076"/>
          <ac:spMkLst>
            <pc:docMk/>
            <pc:sldMk cId="1294489551" sldId="323"/>
            <ac:spMk id="6" creationId="{635B3C21-A593-4FCA-BA9D-08D4E4DB044F}"/>
          </ac:spMkLst>
        </pc:spChg>
      </pc:sldChg>
      <pc:sldChg chg="modSp">
        <pc:chgData name="Dominic Bellocchio" userId="S::db20fn@fsu.edu::72897a1d-d36e-4955-ac8f-d5e02d6e2286" providerId="AD" clId="Web-{5AD09FB9-D8D8-47FC-B249-F5868398F35C}" dt="2023-01-25T15:44:04.426" v="131" actId="20577"/>
        <pc:sldMkLst>
          <pc:docMk/>
          <pc:sldMk cId="1193112368" sldId="324"/>
        </pc:sldMkLst>
        <pc:spChg chg="mod">
          <ac:chgData name="Dominic Bellocchio" userId="S::db20fn@fsu.edu::72897a1d-d36e-4955-ac8f-d5e02d6e2286" providerId="AD" clId="Web-{5AD09FB9-D8D8-47FC-B249-F5868398F35C}" dt="2023-01-25T15:44:04.426" v="131" actId="20577"/>
          <ac:spMkLst>
            <pc:docMk/>
            <pc:sldMk cId="1193112368" sldId="324"/>
            <ac:spMk id="18" creationId="{60ABE345-3905-4FF0-9871-A7C16CD25DEC}"/>
          </ac:spMkLst>
        </pc:spChg>
      </pc:sldChg>
      <pc:sldChg chg="modSp">
        <pc:chgData name="Dominic Bellocchio" userId="S::db20fn@fsu.edu::72897a1d-d36e-4955-ac8f-d5e02d6e2286" providerId="AD" clId="Web-{5AD09FB9-D8D8-47FC-B249-F5868398F35C}" dt="2023-01-25T15:50:14.672" v="244" actId="1076"/>
        <pc:sldMkLst>
          <pc:docMk/>
          <pc:sldMk cId="339307256" sldId="353"/>
        </pc:sldMkLst>
        <pc:spChg chg="mod">
          <ac:chgData name="Dominic Bellocchio" userId="S::db20fn@fsu.edu::72897a1d-d36e-4955-ac8f-d5e02d6e2286" providerId="AD" clId="Web-{5AD09FB9-D8D8-47FC-B249-F5868398F35C}" dt="2023-01-25T15:50:14.672" v="244" actId="1076"/>
          <ac:spMkLst>
            <pc:docMk/>
            <pc:sldMk cId="339307256" sldId="353"/>
            <ac:spMk id="18" creationId="{4FFEF8D5-7F8E-4138-A15E-F6AEEEBB50F2}"/>
          </ac:spMkLst>
        </pc:spChg>
      </pc:sldChg>
      <pc:sldChg chg="addSp delSp modSp">
        <pc:chgData name="Dominic Bellocchio" userId="S::db20fn@fsu.edu::72897a1d-d36e-4955-ac8f-d5e02d6e2286" providerId="AD" clId="Web-{5AD09FB9-D8D8-47FC-B249-F5868398F35C}" dt="2023-01-25T15:47:34.339" v="194" actId="1076"/>
        <pc:sldMkLst>
          <pc:docMk/>
          <pc:sldMk cId="4080918381" sldId="368"/>
        </pc:sldMkLst>
        <pc:spChg chg="add del">
          <ac:chgData name="Dominic Bellocchio" userId="S::db20fn@fsu.edu::72897a1d-d36e-4955-ac8f-d5e02d6e2286" providerId="AD" clId="Web-{5AD09FB9-D8D8-47FC-B249-F5868398F35C}" dt="2023-01-25T15:45:45.710" v="164"/>
          <ac:spMkLst>
            <pc:docMk/>
            <pc:sldMk cId="4080918381" sldId="368"/>
            <ac:spMk id="8" creationId="{345C7B22-E4F6-426C-19F4-E68147C64766}"/>
          </ac:spMkLst>
        </pc:spChg>
        <pc:spChg chg="add mod">
          <ac:chgData name="Dominic Bellocchio" userId="S::db20fn@fsu.edu::72897a1d-d36e-4955-ac8f-d5e02d6e2286" providerId="AD" clId="Web-{5AD09FB9-D8D8-47FC-B249-F5868398F35C}" dt="2023-01-25T15:47:34.339" v="194" actId="1076"/>
          <ac:spMkLst>
            <pc:docMk/>
            <pc:sldMk cId="4080918381" sldId="368"/>
            <ac:spMk id="14" creationId="{DE3D6F3F-8D88-06F8-9DDA-434336537CE7}"/>
          </ac:spMkLst>
        </pc:spChg>
        <pc:spChg chg="mod">
          <ac:chgData name="Dominic Bellocchio" userId="S::db20fn@fsu.edu::72897a1d-d36e-4955-ac8f-d5e02d6e2286" providerId="AD" clId="Web-{5AD09FB9-D8D8-47FC-B249-F5868398F35C}" dt="2023-01-25T15:45:47.601" v="165" actId="20577"/>
          <ac:spMkLst>
            <pc:docMk/>
            <pc:sldMk cId="4080918381" sldId="368"/>
            <ac:spMk id="25" creationId="{4A3B3C6C-F1ED-4B10-973E-96CED3165144}"/>
          </ac:spMkLst>
        </pc:spChg>
      </pc:sldChg>
      <pc:sldChg chg="addSp delSp modSp">
        <pc:chgData name="Dominic Bellocchio" userId="S::db20fn@fsu.edu::72897a1d-d36e-4955-ac8f-d5e02d6e2286" providerId="AD" clId="Web-{5AD09FB9-D8D8-47FC-B249-F5868398F35C}" dt="2023-01-25T15:47:26.339" v="192" actId="1076"/>
        <pc:sldMkLst>
          <pc:docMk/>
          <pc:sldMk cId="2546901674" sldId="397"/>
        </pc:sldMkLst>
        <pc:spChg chg="add mod">
          <ac:chgData name="Dominic Bellocchio" userId="S::db20fn@fsu.edu::72897a1d-d36e-4955-ac8f-d5e02d6e2286" providerId="AD" clId="Web-{5AD09FB9-D8D8-47FC-B249-F5868398F35C}" dt="2023-01-25T15:47:26.339" v="192" actId="1076"/>
          <ac:spMkLst>
            <pc:docMk/>
            <pc:sldMk cId="2546901674" sldId="397"/>
            <ac:spMk id="5" creationId="{3BB47656-1B8C-A180-47D0-DCB06AA30CEA}"/>
          </ac:spMkLst>
        </pc:spChg>
        <pc:spChg chg="add del">
          <ac:chgData name="Dominic Bellocchio" userId="S::db20fn@fsu.edu::72897a1d-d36e-4955-ac8f-d5e02d6e2286" providerId="AD" clId="Web-{5AD09FB9-D8D8-47FC-B249-F5868398F35C}" dt="2023-01-25T15:46:02.398" v="171"/>
          <ac:spMkLst>
            <pc:docMk/>
            <pc:sldMk cId="2546901674" sldId="397"/>
            <ac:spMk id="12" creationId="{9F4E767D-6725-0B24-7AE5-459F62BE710F}"/>
          </ac:spMkLst>
        </pc:spChg>
        <pc:spChg chg="mod">
          <ac:chgData name="Dominic Bellocchio" userId="S::db20fn@fsu.edu::72897a1d-d36e-4955-ac8f-d5e02d6e2286" providerId="AD" clId="Web-{5AD09FB9-D8D8-47FC-B249-F5868398F35C}" dt="2023-01-25T15:46:00.117" v="168" actId="20577"/>
          <ac:spMkLst>
            <pc:docMk/>
            <pc:sldMk cId="2546901674" sldId="397"/>
            <ac:spMk id="25" creationId="{4A3B3C6C-F1ED-4B10-973E-96CED3165144}"/>
          </ac:spMkLst>
        </pc:spChg>
      </pc:sldChg>
      <pc:sldChg chg="addSp modSp">
        <pc:chgData name="Dominic Bellocchio" userId="S::db20fn@fsu.edu::72897a1d-d36e-4955-ac8f-d5e02d6e2286" providerId="AD" clId="Web-{5AD09FB9-D8D8-47FC-B249-F5868398F35C}" dt="2023-01-25T15:47:16.073" v="190" actId="1076"/>
        <pc:sldMkLst>
          <pc:docMk/>
          <pc:sldMk cId="140391642" sldId="398"/>
        </pc:sldMkLst>
        <pc:spChg chg="add mod">
          <ac:chgData name="Dominic Bellocchio" userId="S::db20fn@fsu.edu::72897a1d-d36e-4955-ac8f-d5e02d6e2286" providerId="AD" clId="Web-{5AD09FB9-D8D8-47FC-B249-F5868398F35C}" dt="2023-01-25T15:47:16.073" v="190" actId="1076"/>
          <ac:spMkLst>
            <pc:docMk/>
            <pc:sldMk cId="140391642" sldId="398"/>
            <ac:spMk id="8" creationId="{9C2A6EE0-53FF-786D-F9B0-243F26023F76}"/>
          </ac:spMkLst>
        </pc:spChg>
        <pc:spChg chg="mod">
          <ac:chgData name="Dominic Bellocchio" userId="S::db20fn@fsu.edu::72897a1d-d36e-4955-ac8f-d5e02d6e2286" providerId="AD" clId="Web-{5AD09FB9-D8D8-47FC-B249-F5868398F35C}" dt="2023-01-25T15:46:06.023" v="172" actId="20577"/>
          <ac:spMkLst>
            <pc:docMk/>
            <pc:sldMk cId="140391642" sldId="398"/>
            <ac:spMk id="25" creationId="{4A3B3C6C-F1ED-4B10-973E-96CED3165144}"/>
          </ac:spMkLst>
        </pc:spChg>
      </pc:sldChg>
      <pc:sldChg chg="addSp delSp modSp">
        <pc:chgData name="Dominic Bellocchio" userId="S::db20fn@fsu.edu::72897a1d-d36e-4955-ac8f-d5e02d6e2286" providerId="AD" clId="Web-{5AD09FB9-D8D8-47FC-B249-F5868398F35C}" dt="2023-01-25T15:47:04.088" v="188" actId="1076"/>
        <pc:sldMkLst>
          <pc:docMk/>
          <pc:sldMk cId="2959262700" sldId="399"/>
        </pc:sldMkLst>
        <pc:spChg chg="add del">
          <ac:chgData name="Dominic Bellocchio" userId="S::db20fn@fsu.edu::72897a1d-d36e-4955-ac8f-d5e02d6e2286" providerId="AD" clId="Web-{5AD09FB9-D8D8-47FC-B249-F5868398F35C}" dt="2023-01-25T15:46:18.008" v="176"/>
          <ac:spMkLst>
            <pc:docMk/>
            <pc:sldMk cId="2959262700" sldId="399"/>
            <ac:spMk id="8" creationId="{0D10F2D7-45EB-B1C1-F6F0-52E811BE1C6C}"/>
          </ac:spMkLst>
        </pc:spChg>
        <pc:spChg chg="add mod">
          <ac:chgData name="Dominic Bellocchio" userId="S::db20fn@fsu.edu::72897a1d-d36e-4955-ac8f-d5e02d6e2286" providerId="AD" clId="Web-{5AD09FB9-D8D8-47FC-B249-F5868398F35C}" dt="2023-01-25T15:47:04.088" v="188" actId="1076"/>
          <ac:spMkLst>
            <pc:docMk/>
            <pc:sldMk cId="2959262700" sldId="399"/>
            <ac:spMk id="9" creationId="{5D11BBC7-86D2-E0CB-B1E7-13B60A98C289}"/>
          </ac:spMkLst>
        </pc:spChg>
        <pc:spChg chg="mod">
          <ac:chgData name="Dominic Bellocchio" userId="S::db20fn@fsu.edu::72897a1d-d36e-4955-ac8f-d5e02d6e2286" providerId="AD" clId="Web-{5AD09FB9-D8D8-47FC-B249-F5868398F35C}" dt="2023-01-25T15:46:10.164" v="174" actId="20577"/>
          <ac:spMkLst>
            <pc:docMk/>
            <pc:sldMk cId="2959262700" sldId="399"/>
            <ac:spMk id="25" creationId="{4A3B3C6C-F1ED-4B10-973E-96CED3165144}"/>
          </ac:spMkLst>
        </pc:spChg>
      </pc:sldChg>
      <pc:sldChg chg="modSp">
        <pc:chgData name="Dominic Bellocchio" userId="S::db20fn@fsu.edu::72897a1d-d36e-4955-ac8f-d5e02d6e2286" providerId="AD" clId="Web-{5AD09FB9-D8D8-47FC-B249-F5868398F35C}" dt="2023-01-25T15:49:38.546" v="223" actId="1076"/>
        <pc:sldMkLst>
          <pc:docMk/>
          <pc:sldMk cId="3133597738" sldId="400"/>
        </pc:sldMkLst>
        <pc:spChg chg="mod">
          <ac:chgData name="Dominic Bellocchio" userId="S::db20fn@fsu.edu::72897a1d-d36e-4955-ac8f-d5e02d6e2286" providerId="AD" clId="Web-{5AD09FB9-D8D8-47FC-B249-F5868398F35C}" dt="2023-01-25T15:49:38.546" v="223" actId="1076"/>
          <ac:spMkLst>
            <pc:docMk/>
            <pc:sldMk cId="3133597738" sldId="400"/>
            <ac:spMk id="25" creationId="{4A3B3C6C-F1ED-4B10-973E-96CED3165144}"/>
          </ac:spMkLst>
        </pc:spChg>
      </pc:sldChg>
      <pc:sldChg chg="addSp modSp">
        <pc:chgData name="Dominic Bellocchio" userId="S::db20fn@fsu.edu::72897a1d-d36e-4955-ac8f-d5e02d6e2286" providerId="AD" clId="Web-{5AD09FB9-D8D8-47FC-B249-F5868398F35C}" dt="2023-01-25T15:47:45.558" v="197" actId="1076"/>
        <pc:sldMkLst>
          <pc:docMk/>
          <pc:sldMk cId="69931009" sldId="408"/>
        </pc:sldMkLst>
        <pc:spChg chg="add mod">
          <ac:chgData name="Dominic Bellocchio" userId="S::db20fn@fsu.edu::72897a1d-d36e-4955-ac8f-d5e02d6e2286" providerId="AD" clId="Web-{5AD09FB9-D8D8-47FC-B249-F5868398F35C}" dt="2023-01-25T15:47:45.558" v="197" actId="1076"/>
          <ac:spMkLst>
            <pc:docMk/>
            <pc:sldMk cId="69931009" sldId="408"/>
            <ac:spMk id="11" creationId="{F517EECD-997C-5053-F251-001899E6ED05}"/>
          </ac:spMkLst>
        </pc:spChg>
      </pc:sldChg>
      <pc:sldChg chg="addSp modSp">
        <pc:chgData name="Dominic Bellocchio" userId="S::db20fn@fsu.edu::72897a1d-d36e-4955-ac8f-d5e02d6e2286" providerId="AD" clId="Web-{5AD09FB9-D8D8-47FC-B249-F5868398F35C}" dt="2023-01-25T15:47:54.730" v="199" actId="1076"/>
        <pc:sldMkLst>
          <pc:docMk/>
          <pc:sldMk cId="1055062813" sldId="409"/>
        </pc:sldMkLst>
        <pc:spChg chg="add mod">
          <ac:chgData name="Dominic Bellocchio" userId="S::db20fn@fsu.edu::72897a1d-d36e-4955-ac8f-d5e02d6e2286" providerId="AD" clId="Web-{5AD09FB9-D8D8-47FC-B249-F5868398F35C}" dt="2023-01-25T15:47:54.730" v="199" actId="1076"/>
          <ac:spMkLst>
            <pc:docMk/>
            <pc:sldMk cId="1055062813" sldId="409"/>
            <ac:spMk id="11" creationId="{B5D61E11-6A2D-D854-EAD7-628715D0DCA7}"/>
          </ac:spMkLst>
        </pc:spChg>
      </pc:sldChg>
      <pc:sldChg chg="addSp modSp">
        <pc:chgData name="Dominic Bellocchio" userId="S::db20fn@fsu.edu::72897a1d-d36e-4955-ac8f-d5e02d6e2286" providerId="AD" clId="Web-{5AD09FB9-D8D8-47FC-B249-F5868398F35C}" dt="2023-01-25T15:48:03.715" v="201" actId="1076"/>
        <pc:sldMkLst>
          <pc:docMk/>
          <pc:sldMk cId="217761396" sldId="410"/>
        </pc:sldMkLst>
        <pc:spChg chg="add mod">
          <ac:chgData name="Dominic Bellocchio" userId="S::db20fn@fsu.edu::72897a1d-d36e-4955-ac8f-d5e02d6e2286" providerId="AD" clId="Web-{5AD09FB9-D8D8-47FC-B249-F5868398F35C}" dt="2023-01-25T15:48:03.715" v="201" actId="1076"/>
          <ac:spMkLst>
            <pc:docMk/>
            <pc:sldMk cId="217761396" sldId="410"/>
            <ac:spMk id="12" creationId="{3F0B2CC2-27F4-C4CA-C41F-BF7680A6DD5F}"/>
          </ac:spMkLst>
        </pc:spChg>
      </pc:sldChg>
      <pc:sldChg chg="addSp modSp">
        <pc:chgData name="Dominic Bellocchio" userId="S::db20fn@fsu.edu::72897a1d-d36e-4955-ac8f-d5e02d6e2286" providerId="AD" clId="Web-{5AD09FB9-D8D8-47FC-B249-F5868398F35C}" dt="2023-01-25T15:48:11.778" v="203" actId="1076"/>
        <pc:sldMkLst>
          <pc:docMk/>
          <pc:sldMk cId="3554778103" sldId="411"/>
        </pc:sldMkLst>
        <pc:spChg chg="add mod">
          <ac:chgData name="Dominic Bellocchio" userId="S::db20fn@fsu.edu::72897a1d-d36e-4955-ac8f-d5e02d6e2286" providerId="AD" clId="Web-{5AD09FB9-D8D8-47FC-B249-F5868398F35C}" dt="2023-01-25T15:48:11.778" v="203" actId="1076"/>
          <ac:spMkLst>
            <pc:docMk/>
            <pc:sldMk cId="3554778103" sldId="411"/>
            <ac:spMk id="21" creationId="{D01D1709-499E-B16F-D8B5-281841E213A6}"/>
          </ac:spMkLst>
        </pc:spChg>
      </pc:sldChg>
      <pc:sldChg chg="addSp modSp">
        <pc:chgData name="Dominic Bellocchio" userId="S::db20fn@fsu.edu::72897a1d-d36e-4955-ac8f-d5e02d6e2286" providerId="AD" clId="Web-{5AD09FB9-D8D8-47FC-B249-F5868398F35C}" dt="2023-01-25T15:48:19.403" v="205" actId="1076"/>
        <pc:sldMkLst>
          <pc:docMk/>
          <pc:sldMk cId="1075651069" sldId="412"/>
        </pc:sldMkLst>
        <pc:spChg chg="add mod">
          <ac:chgData name="Dominic Bellocchio" userId="S::db20fn@fsu.edu::72897a1d-d36e-4955-ac8f-d5e02d6e2286" providerId="AD" clId="Web-{5AD09FB9-D8D8-47FC-B249-F5868398F35C}" dt="2023-01-25T15:48:19.403" v="205" actId="1076"/>
          <ac:spMkLst>
            <pc:docMk/>
            <pc:sldMk cId="1075651069" sldId="412"/>
            <ac:spMk id="23" creationId="{293C15EC-03FE-160E-73F9-CD19126E1AD1}"/>
          </ac:spMkLst>
        </pc:spChg>
      </pc:sldChg>
      <pc:sldChg chg="modSp">
        <pc:chgData name="Dominic Bellocchio" userId="S::db20fn@fsu.edu::72897a1d-d36e-4955-ac8f-d5e02d6e2286" providerId="AD" clId="Web-{5AD09FB9-D8D8-47FC-B249-F5868398F35C}" dt="2023-01-25T15:44:08.504" v="134" actId="20577"/>
        <pc:sldMkLst>
          <pc:docMk/>
          <pc:sldMk cId="2384386398" sldId="414"/>
        </pc:sldMkLst>
        <pc:spChg chg="mod">
          <ac:chgData name="Dominic Bellocchio" userId="S::db20fn@fsu.edu::72897a1d-d36e-4955-ac8f-d5e02d6e2286" providerId="AD" clId="Web-{5AD09FB9-D8D8-47FC-B249-F5868398F35C}" dt="2023-01-25T15:44:08.504" v="134" actId="20577"/>
          <ac:spMkLst>
            <pc:docMk/>
            <pc:sldMk cId="2384386398" sldId="414"/>
            <ac:spMk id="6" creationId="{635B3C21-A593-4FCA-BA9D-08D4E4DB044F}"/>
          </ac:spMkLst>
        </pc:spChg>
      </pc:sldChg>
      <pc:sldChg chg="modSp">
        <pc:chgData name="Dominic Bellocchio" userId="S::db20fn@fsu.edu::72897a1d-d36e-4955-ac8f-d5e02d6e2286" providerId="AD" clId="Web-{5AD09FB9-D8D8-47FC-B249-F5868398F35C}" dt="2023-01-25T15:44:01.551" v="128" actId="20577"/>
        <pc:sldMkLst>
          <pc:docMk/>
          <pc:sldMk cId="618563116" sldId="416"/>
        </pc:sldMkLst>
        <pc:spChg chg="mod">
          <ac:chgData name="Dominic Bellocchio" userId="S::db20fn@fsu.edu::72897a1d-d36e-4955-ac8f-d5e02d6e2286" providerId="AD" clId="Web-{5AD09FB9-D8D8-47FC-B249-F5868398F35C}" dt="2023-01-25T15:44:01.551" v="128" actId="20577"/>
          <ac:spMkLst>
            <pc:docMk/>
            <pc:sldMk cId="618563116" sldId="416"/>
            <ac:spMk id="18" creationId="{4FFEF8D5-7F8E-4138-A15E-F6AEEEBB50F2}"/>
          </ac:spMkLst>
        </pc:spChg>
      </pc:sldChg>
      <pc:sldChg chg="modSp">
        <pc:chgData name="Dominic Bellocchio" userId="S::db20fn@fsu.edu::72897a1d-d36e-4955-ac8f-d5e02d6e2286" providerId="AD" clId="Web-{5AD09FB9-D8D8-47FC-B249-F5868398F35C}" dt="2023-01-25T15:43:58.988" v="125" actId="20577"/>
        <pc:sldMkLst>
          <pc:docMk/>
          <pc:sldMk cId="3818323480" sldId="417"/>
        </pc:sldMkLst>
        <pc:spChg chg="mod">
          <ac:chgData name="Dominic Bellocchio" userId="S::db20fn@fsu.edu::72897a1d-d36e-4955-ac8f-d5e02d6e2286" providerId="AD" clId="Web-{5AD09FB9-D8D8-47FC-B249-F5868398F35C}" dt="2023-01-25T15:43:58.988" v="125" actId="20577"/>
          <ac:spMkLst>
            <pc:docMk/>
            <pc:sldMk cId="3818323480" sldId="417"/>
            <ac:spMk id="18" creationId="{4FFEF8D5-7F8E-4138-A15E-F6AEEEBB50F2}"/>
          </ac:spMkLst>
        </pc:spChg>
      </pc:sldChg>
      <pc:sldChg chg="modSp">
        <pc:chgData name="Dominic Bellocchio" userId="S::db20fn@fsu.edu::72897a1d-d36e-4955-ac8f-d5e02d6e2286" providerId="AD" clId="Web-{5AD09FB9-D8D8-47FC-B249-F5868398F35C}" dt="2023-01-25T15:43:56.597" v="122" actId="20577"/>
        <pc:sldMkLst>
          <pc:docMk/>
          <pc:sldMk cId="3606757814" sldId="418"/>
        </pc:sldMkLst>
        <pc:spChg chg="mod">
          <ac:chgData name="Dominic Bellocchio" userId="S::db20fn@fsu.edu::72897a1d-d36e-4955-ac8f-d5e02d6e2286" providerId="AD" clId="Web-{5AD09FB9-D8D8-47FC-B249-F5868398F35C}" dt="2023-01-25T15:43:56.597" v="122" actId="20577"/>
          <ac:spMkLst>
            <pc:docMk/>
            <pc:sldMk cId="3606757814" sldId="418"/>
            <ac:spMk id="18" creationId="{4FFEF8D5-7F8E-4138-A15E-F6AEEEBB50F2}"/>
          </ac:spMkLst>
        </pc:spChg>
      </pc:sldChg>
      <pc:sldChg chg="mod ord modShow">
        <pc:chgData name="Dominic Bellocchio" userId="S::db20fn@fsu.edu::72897a1d-d36e-4955-ac8f-d5e02d6e2286" providerId="AD" clId="Web-{5AD09FB9-D8D8-47FC-B249-F5868398F35C}" dt="2023-01-25T15:51:17.502" v="245"/>
        <pc:sldMkLst>
          <pc:docMk/>
          <pc:sldMk cId="1142692132" sldId="421"/>
        </pc:sldMkLst>
      </pc:sldChg>
      <pc:sldChg chg="modSp">
        <pc:chgData name="Dominic Bellocchio" userId="S::db20fn@fsu.edu::72897a1d-d36e-4955-ac8f-d5e02d6e2286" providerId="AD" clId="Web-{5AD09FB9-D8D8-47FC-B249-F5868398F35C}" dt="2023-01-25T15:49:50.984" v="230" actId="1076"/>
        <pc:sldMkLst>
          <pc:docMk/>
          <pc:sldMk cId="1714979027" sldId="429"/>
        </pc:sldMkLst>
        <pc:spChg chg="mod">
          <ac:chgData name="Dominic Bellocchio" userId="S::db20fn@fsu.edu::72897a1d-d36e-4955-ac8f-d5e02d6e2286" providerId="AD" clId="Web-{5AD09FB9-D8D8-47FC-B249-F5868398F35C}" dt="2023-01-25T15:49:50.984" v="230" actId="1076"/>
          <ac:spMkLst>
            <pc:docMk/>
            <pc:sldMk cId="1714979027" sldId="429"/>
            <ac:spMk id="13" creationId="{4A59386C-CD53-F37C-C3FE-B1BB794A1D16}"/>
          </ac:spMkLst>
        </pc:spChg>
      </pc:sldChg>
      <pc:sldChg chg="modSp">
        <pc:chgData name="Dominic Bellocchio" userId="S::db20fn@fsu.edu::72897a1d-d36e-4955-ac8f-d5e02d6e2286" providerId="AD" clId="Web-{5AD09FB9-D8D8-47FC-B249-F5868398F35C}" dt="2023-01-25T15:55:36.636" v="306" actId="1076"/>
        <pc:sldMkLst>
          <pc:docMk/>
          <pc:sldMk cId="2197599754" sldId="432"/>
        </pc:sldMkLst>
        <pc:spChg chg="mod">
          <ac:chgData name="Dominic Bellocchio" userId="S::db20fn@fsu.edu::72897a1d-d36e-4955-ac8f-d5e02d6e2286" providerId="AD" clId="Web-{5AD09FB9-D8D8-47FC-B249-F5868398F35C}" dt="2023-01-25T15:55:36.636" v="306" actId="1076"/>
          <ac:spMkLst>
            <pc:docMk/>
            <pc:sldMk cId="2197599754" sldId="432"/>
            <ac:spMk id="6" creationId="{2BA0A857-BAF4-2D4E-F9CC-EE64B29930B3}"/>
          </ac:spMkLst>
        </pc:spChg>
        <pc:spChg chg="mod">
          <ac:chgData name="Dominic Bellocchio" userId="S::db20fn@fsu.edu::72897a1d-d36e-4955-ac8f-d5e02d6e2286" providerId="AD" clId="Web-{5AD09FB9-D8D8-47FC-B249-F5868398F35C}" dt="2023-01-25T15:55:36.620" v="305" actId="1076"/>
          <ac:spMkLst>
            <pc:docMk/>
            <pc:sldMk cId="2197599754" sldId="432"/>
            <ac:spMk id="22" creationId="{3C4F9FE9-DB97-2494-0BD3-786A6FA800DF}"/>
          </ac:spMkLst>
        </pc:spChg>
        <pc:spChg chg="mod">
          <ac:chgData name="Dominic Bellocchio" userId="S::db20fn@fsu.edu::72897a1d-d36e-4955-ac8f-d5e02d6e2286" providerId="AD" clId="Web-{5AD09FB9-D8D8-47FC-B249-F5868398F35C}" dt="2023-01-25T15:55:36.620" v="304" actId="1076"/>
          <ac:spMkLst>
            <pc:docMk/>
            <pc:sldMk cId="2197599754" sldId="432"/>
            <ac:spMk id="23" creationId="{2FDC4877-DDDC-2163-35C1-DC3C1027871A}"/>
          </ac:spMkLst>
        </pc:spChg>
        <pc:spChg chg="mod">
          <ac:chgData name="Dominic Bellocchio" userId="S::db20fn@fsu.edu::72897a1d-d36e-4955-ac8f-d5e02d6e2286" providerId="AD" clId="Web-{5AD09FB9-D8D8-47FC-B249-F5868398F35C}" dt="2023-01-25T15:54:27.024" v="277" actId="1076"/>
          <ac:spMkLst>
            <pc:docMk/>
            <pc:sldMk cId="2197599754" sldId="432"/>
            <ac:spMk id="25" creationId="{4A3B3C6C-F1ED-4B10-973E-96CED3165144}"/>
          </ac:spMkLst>
        </pc:spChg>
        <pc:spChg chg="mod">
          <ac:chgData name="Dominic Bellocchio" userId="S::db20fn@fsu.edu::72897a1d-d36e-4955-ac8f-d5e02d6e2286" providerId="AD" clId="Web-{5AD09FB9-D8D8-47FC-B249-F5868398F35C}" dt="2023-01-25T15:55:36.605" v="303" actId="1076"/>
          <ac:spMkLst>
            <pc:docMk/>
            <pc:sldMk cId="2197599754" sldId="432"/>
            <ac:spMk id="26" creationId="{7B4A7CD3-7EC9-72C8-FBE4-1D231DC2AF3E}"/>
          </ac:spMkLst>
        </pc:spChg>
        <pc:picChg chg="mod">
          <ac:chgData name="Dominic Bellocchio" userId="S::db20fn@fsu.edu::72897a1d-d36e-4955-ac8f-d5e02d6e2286" providerId="AD" clId="Web-{5AD09FB9-D8D8-47FC-B249-F5868398F35C}" dt="2023-01-25T15:55:25.589" v="299" actId="1076"/>
          <ac:picMkLst>
            <pc:docMk/>
            <pc:sldMk cId="2197599754" sldId="432"/>
            <ac:picMk id="5" creationId="{C8CF84A1-6B43-8846-96FC-4A669207D194}"/>
          </ac:picMkLst>
        </pc:picChg>
        <pc:picChg chg="mod">
          <ac:chgData name="Dominic Bellocchio" userId="S::db20fn@fsu.edu::72897a1d-d36e-4955-ac8f-d5e02d6e2286" providerId="AD" clId="Web-{5AD09FB9-D8D8-47FC-B249-F5868398F35C}" dt="2023-01-25T15:55:25.589" v="300" actId="1076"/>
          <ac:picMkLst>
            <pc:docMk/>
            <pc:sldMk cId="2197599754" sldId="432"/>
            <ac:picMk id="9" creationId="{04FBA1F0-D2A1-CCCB-10A1-32DE4DA51F03}"/>
          </ac:picMkLst>
        </pc:picChg>
        <pc:picChg chg="mod">
          <ac:chgData name="Dominic Bellocchio" userId="S::db20fn@fsu.edu::72897a1d-d36e-4955-ac8f-d5e02d6e2286" providerId="AD" clId="Web-{5AD09FB9-D8D8-47FC-B249-F5868398F35C}" dt="2023-01-25T15:55:25.604" v="301" actId="1076"/>
          <ac:picMkLst>
            <pc:docMk/>
            <pc:sldMk cId="2197599754" sldId="432"/>
            <ac:picMk id="10" creationId="{8F3E8594-7A5A-A886-238B-AE06C2E95CAF}"/>
          </ac:picMkLst>
        </pc:picChg>
        <pc:picChg chg="mod">
          <ac:chgData name="Dominic Bellocchio" userId="S::db20fn@fsu.edu::72897a1d-d36e-4955-ac8f-d5e02d6e2286" providerId="AD" clId="Web-{5AD09FB9-D8D8-47FC-B249-F5868398F35C}" dt="2023-01-25T15:55:25.604" v="302" actId="1076"/>
          <ac:picMkLst>
            <pc:docMk/>
            <pc:sldMk cId="2197599754" sldId="432"/>
            <ac:picMk id="13" creationId="{F174BA88-8433-DA35-D609-E58784D8D7E3}"/>
          </ac:picMkLst>
        </pc:picChg>
      </pc:sldChg>
      <pc:sldChg chg="modSp">
        <pc:chgData name="Dominic Bellocchio" userId="S::db20fn@fsu.edu::72897a1d-d36e-4955-ac8f-d5e02d6e2286" providerId="AD" clId="Web-{5AD09FB9-D8D8-47FC-B249-F5868398F35C}" dt="2023-01-25T15:56:15.481" v="334" actId="1076"/>
        <pc:sldMkLst>
          <pc:docMk/>
          <pc:sldMk cId="356650096" sldId="433"/>
        </pc:sldMkLst>
        <pc:spChg chg="mod">
          <ac:chgData name="Dominic Bellocchio" userId="S::db20fn@fsu.edu::72897a1d-d36e-4955-ac8f-d5e02d6e2286" providerId="AD" clId="Web-{5AD09FB9-D8D8-47FC-B249-F5868398F35C}" dt="2023-01-25T15:56:15.465" v="331" actId="1076"/>
          <ac:spMkLst>
            <pc:docMk/>
            <pc:sldMk cId="356650096" sldId="433"/>
            <ac:spMk id="6" creationId="{2BA0A857-BAF4-2D4E-F9CC-EE64B29930B3}"/>
          </ac:spMkLst>
        </pc:spChg>
        <pc:spChg chg="mod">
          <ac:chgData name="Dominic Bellocchio" userId="S::db20fn@fsu.edu::72897a1d-d36e-4955-ac8f-d5e02d6e2286" providerId="AD" clId="Web-{5AD09FB9-D8D8-47FC-B249-F5868398F35C}" dt="2023-01-25T15:56:15.450" v="330" actId="1076"/>
          <ac:spMkLst>
            <pc:docMk/>
            <pc:sldMk cId="356650096" sldId="433"/>
            <ac:spMk id="22" creationId="{3C4F9FE9-DB97-2494-0BD3-786A6FA800DF}"/>
          </ac:spMkLst>
        </pc:spChg>
        <pc:spChg chg="mod">
          <ac:chgData name="Dominic Bellocchio" userId="S::db20fn@fsu.edu::72897a1d-d36e-4955-ac8f-d5e02d6e2286" providerId="AD" clId="Web-{5AD09FB9-D8D8-47FC-B249-F5868398F35C}" dt="2023-01-25T15:56:15.450" v="329" actId="1076"/>
          <ac:spMkLst>
            <pc:docMk/>
            <pc:sldMk cId="356650096" sldId="433"/>
            <ac:spMk id="23" creationId="{2FDC4877-DDDC-2163-35C1-DC3C1027871A}"/>
          </ac:spMkLst>
        </pc:spChg>
        <pc:spChg chg="mod">
          <ac:chgData name="Dominic Bellocchio" userId="S::db20fn@fsu.edu::72897a1d-d36e-4955-ac8f-d5e02d6e2286" providerId="AD" clId="Web-{5AD09FB9-D8D8-47FC-B249-F5868398F35C}" dt="2023-01-25T15:55:03.385" v="298" actId="20577"/>
          <ac:spMkLst>
            <pc:docMk/>
            <pc:sldMk cId="356650096" sldId="433"/>
            <ac:spMk id="25" creationId="{4A3B3C6C-F1ED-4B10-973E-96CED3165144}"/>
          </ac:spMkLst>
        </pc:spChg>
        <pc:spChg chg="mod">
          <ac:chgData name="Dominic Bellocchio" userId="S::db20fn@fsu.edu::72897a1d-d36e-4955-ac8f-d5e02d6e2286" providerId="AD" clId="Web-{5AD09FB9-D8D8-47FC-B249-F5868398F35C}" dt="2023-01-25T15:56:15.434" v="328" actId="1076"/>
          <ac:spMkLst>
            <pc:docMk/>
            <pc:sldMk cId="356650096" sldId="433"/>
            <ac:spMk id="26" creationId="{7B4A7CD3-7EC9-72C8-FBE4-1D231DC2AF3E}"/>
          </ac:spMkLst>
        </pc:spChg>
        <pc:picChg chg="mod">
          <ac:chgData name="Dominic Bellocchio" userId="S::db20fn@fsu.edu::72897a1d-d36e-4955-ac8f-d5e02d6e2286" providerId="AD" clId="Web-{5AD09FB9-D8D8-47FC-B249-F5868398F35C}" dt="2023-01-25T15:56:15.481" v="332" actId="1076"/>
          <ac:picMkLst>
            <pc:docMk/>
            <pc:sldMk cId="356650096" sldId="433"/>
            <ac:picMk id="8" creationId="{7E3783CE-8BB3-D98A-83FB-1552205EF3B3}"/>
          </ac:picMkLst>
        </pc:picChg>
        <pc:picChg chg="mod">
          <ac:chgData name="Dominic Bellocchio" userId="S::db20fn@fsu.edu::72897a1d-d36e-4955-ac8f-d5e02d6e2286" providerId="AD" clId="Web-{5AD09FB9-D8D8-47FC-B249-F5868398F35C}" dt="2023-01-25T15:56:15.481" v="333" actId="1076"/>
          <ac:picMkLst>
            <pc:docMk/>
            <pc:sldMk cId="356650096" sldId="433"/>
            <ac:picMk id="13" creationId="{A7BFA2CE-967B-2193-9269-E53535D4233D}"/>
          </ac:picMkLst>
        </pc:picChg>
        <pc:picChg chg="mod">
          <ac:chgData name="Dominic Bellocchio" userId="S::db20fn@fsu.edu::72897a1d-d36e-4955-ac8f-d5e02d6e2286" providerId="AD" clId="Web-{5AD09FB9-D8D8-47FC-B249-F5868398F35C}" dt="2023-01-25T15:56:15.481" v="334" actId="1076"/>
          <ac:picMkLst>
            <pc:docMk/>
            <pc:sldMk cId="356650096" sldId="433"/>
            <ac:picMk id="15" creationId="{7AC51E51-10C6-DA9F-417F-5CB9CE260461}"/>
          </ac:picMkLst>
        </pc:picChg>
      </pc:sldChg>
      <pc:sldChg chg="modSp">
        <pc:chgData name="Dominic Bellocchio" userId="S::db20fn@fsu.edu::72897a1d-d36e-4955-ac8f-d5e02d6e2286" providerId="AD" clId="Web-{5AD09FB9-D8D8-47FC-B249-F5868398F35C}" dt="2023-01-25T15:56:06.793" v="327" actId="1076"/>
        <pc:sldMkLst>
          <pc:docMk/>
          <pc:sldMk cId="2020130420" sldId="434"/>
        </pc:sldMkLst>
        <pc:spChg chg="mod">
          <ac:chgData name="Dominic Bellocchio" userId="S::db20fn@fsu.edu::72897a1d-d36e-4955-ac8f-d5e02d6e2286" providerId="AD" clId="Web-{5AD09FB9-D8D8-47FC-B249-F5868398F35C}" dt="2023-01-25T15:56:06.777" v="324" actId="1076"/>
          <ac:spMkLst>
            <pc:docMk/>
            <pc:sldMk cId="2020130420" sldId="434"/>
            <ac:spMk id="6" creationId="{2BA0A857-BAF4-2D4E-F9CC-EE64B29930B3}"/>
          </ac:spMkLst>
        </pc:spChg>
        <pc:spChg chg="mod">
          <ac:chgData name="Dominic Bellocchio" userId="S::db20fn@fsu.edu::72897a1d-d36e-4955-ac8f-d5e02d6e2286" providerId="AD" clId="Web-{5AD09FB9-D8D8-47FC-B249-F5868398F35C}" dt="2023-01-25T15:56:06.762" v="323" actId="1076"/>
          <ac:spMkLst>
            <pc:docMk/>
            <pc:sldMk cId="2020130420" sldId="434"/>
            <ac:spMk id="22" creationId="{3C4F9FE9-DB97-2494-0BD3-786A6FA800DF}"/>
          </ac:spMkLst>
        </pc:spChg>
        <pc:spChg chg="mod">
          <ac:chgData name="Dominic Bellocchio" userId="S::db20fn@fsu.edu::72897a1d-d36e-4955-ac8f-d5e02d6e2286" providerId="AD" clId="Web-{5AD09FB9-D8D8-47FC-B249-F5868398F35C}" dt="2023-01-25T15:56:06.746" v="322" actId="1076"/>
          <ac:spMkLst>
            <pc:docMk/>
            <pc:sldMk cId="2020130420" sldId="434"/>
            <ac:spMk id="23" creationId="{2FDC4877-DDDC-2163-35C1-DC3C1027871A}"/>
          </ac:spMkLst>
        </pc:spChg>
        <pc:spChg chg="mod">
          <ac:chgData name="Dominic Bellocchio" userId="S::db20fn@fsu.edu::72897a1d-d36e-4955-ac8f-d5e02d6e2286" providerId="AD" clId="Web-{5AD09FB9-D8D8-47FC-B249-F5868398F35C}" dt="2023-01-25T15:54:54.822" v="293" actId="20577"/>
          <ac:spMkLst>
            <pc:docMk/>
            <pc:sldMk cId="2020130420" sldId="434"/>
            <ac:spMk id="25" creationId="{4A3B3C6C-F1ED-4B10-973E-96CED3165144}"/>
          </ac:spMkLst>
        </pc:spChg>
        <pc:spChg chg="mod">
          <ac:chgData name="Dominic Bellocchio" userId="S::db20fn@fsu.edu::72897a1d-d36e-4955-ac8f-d5e02d6e2286" providerId="AD" clId="Web-{5AD09FB9-D8D8-47FC-B249-F5868398F35C}" dt="2023-01-25T15:56:06.731" v="321" actId="1076"/>
          <ac:spMkLst>
            <pc:docMk/>
            <pc:sldMk cId="2020130420" sldId="434"/>
            <ac:spMk id="26" creationId="{7B4A7CD3-7EC9-72C8-FBE4-1D231DC2AF3E}"/>
          </ac:spMkLst>
        </pc:spChg>
        <pc:picChg chg="mod">
          <ac:chgData name="Dominic Bellocchio" userId="S::db20fn@fsu.edu::72897a1d-d36e-4955-ac8f-d5e02d6e2286" providerId="AD" clId="Web-{5AD09FB9-D8D8-47FC-B249-F5868398F35C}" dt="2023-01-25T15:56:06.777" v="325" actId="1076"/>
          <ac:picMkLst>
            <pc:docMk/>
            <pc:sldMk cId="2020130420" sldId="434"/>
            <ac:picMk id="8" creationId="{E5AC28AF-CDFC-236C-3810-353C75B5A08A}"/>
          </ac:picMkLst>
        </pc:picChg>
        <pc:picChg chg="mod">
          <ac:chgData name="Dominic Bellocchio" userId="S::db20fn@fsu.edu::72897a1d-d36e-4955-ac8f-d5e02d6e2286" providerId="AD" clId="Web-{5AD09FB9-D8D8-47FC-B249-F5868398F35C}" dt="2023-01-25T15:56:06.793" v="326" actId="1076"/>
          <ac:picMkLst>
            <pc:docMk/>
            <pc:sldMk cId="2020130420" sldId="434"/>
            <ac:picMk id="12" creationId="{113BF2FC-91D5-49D6-B44A-EA3DFD1194F7}"/>
          </ac:picMkLst>
        </pc:picChg>
        <pc:picChg chg="mod">
          <ac:chgData name="Dominic Bellocchio" userId="S::db20fn@fsu.edu::72897a1d-d36e-4955-ac8f-d5e02d6e2286" providerId="AD" clId="Web-{5AD09FB9-D8D8-47FC-B249-F5868398F35C}" dt="2023-01-25T15:56:06.793" v="327" actId="1076"/>
          <ac:picMkLst>
            <pc:docMk/>
            <pc:sldMk cId="2020130420" sldId="434"/>
            <ac:picMk id="15" creationId="{4AFE66B2-1655-E643-3F05-8DCB538E264D}"/>
          </ac:picMkLst>
        </pc:picChg>
      </pc:sldChg>
      <pc:sldChg chg="modSp">
        <pc:chgData name="Dominic Bellocchio" userId="S::db20fn@fsu.edu::72897a1d-d36e-4955-ac8f-d5e02d6e2286" providerId="AD" clId="Web-{5AD09FB9-D8D8-47FC-B249-F5868398F35C}" dt="2023-01-25T15:55:58.699" v="320" actId="1076"/>
        <pc:sldMkLst>
          <pc:docMk/>
          <pc:sldMk cId="3425564622" sldId="435"/>
        </pc:sldMkLst>
        <pc:spChg chg="mod">
          <ac:chgData name="Dominic Bellocchio" userId="S::db20fn@fsu.edu::72897a1d-d36e-4955-ac8f-d5e02d6e2286" providerId="AD" clId="Web-{5AD09FB9-D8D8-47FC-B249-F5868398F35C}" dt="2023-01-25T15:55:58.683" v="317" actId="1076"/>
          <ac:spMkLst>
            <pc:docMk/>
            <pc:sldMk cId="3425564622" sldId="435"/>
            <ac:spMk id="6" creationId="{2BA0A857-BAF4-2D4E-F9CC-EE64B29930B3}"/>
          </ac:spMkLst>
        </pc:spChg>
        <pc:spChg chg="mod">
          <ac:chgData name="Dominic Bellocchio" userId="S::db20fn@fsu.edu::72897a1d-d36e-4955-ac8f-d5e02d6e2286" providerId="AD" clId="Web-{5AD09FB9-D8D8-47FC-B249-F5868398F35C}" dt="2023-01-25T15:55:58.668" v="316" actId="1076"/>
          <ac:spMkLst>
            <pc:docMk/>
            <pc:sldMk cId="3425564622" sldId="435"/>
            <ac:spMk id="22" creationId="{3C4F9FE9-DB97-2494-0BD3-786A6FA800DF}"/>
          </ac:spMkLst>
        </pc:spChg>
        <pc:spChg chg="mod">
          <ac:chgData name="Dominic Bellocchio" userId="S::db20fn@fsu.edu::72897a1d-d36e-4955-ac8f-d5e02d6e2286" providerId="AD" clId="Web-{5AD09FB9-D8D8-47FC-B249-F5868398F35C}" dt="2023-01-25T15:55:58.652" v="315" actId="1076"/>
          <ac:spMkLst>
            <pc:docMk/>
            <pc:sldMk cId="3425564622" sldId="435"/>
            <ac:spMk id="23" creationId="{2FDC4877-DDDC-2163-35C1-DC3C1027871A}"/>
          </ac:spMkLst>
        </pc:spChg>
        <pc:spChg chg="mod">
          <ac:chgData name="Dominic Bellocchio" userId="S::db20fn@fsu.edu::72897a1d-d36e-4955-ac8f-d5e02d6e2286" providerId="AD" clId="Web-{5AD09FB9-D8D8-47FC-B249-F5868398F35C}" dt="2023-01-25T15:54:50.853" v="289" actId="20577"/>
          <ac:spMkLst>
            <pc:docMk/>
            <pc:sldMk cId="3425564622" sldId="435"/>
            <ac:spMk id="25" creationId="{4A3B3C6C-F1ED-4B10-973E-96CED3165144}"/>
          </ac:spMkLst>
        </pc:spChg>
        <pc:spChg chg="mod">
          <ac:chgData name="Dominic Bellocchio" userId="S::db20fn@fsu.edu::72897a1d-d36e-4955-ac8f-d5e02d6e2286" providerId="AD" clId="Web-{5AD09FB9-D8D8-47FC-B249-F5868398F35C}" dt="2023-01-25T15:55:58.637" v="314" actId="1076"/>
          <ac:spMkLst>
            <pc:docMk/>
            <pc:sldMk cId="3425564622" sldId="435"/>
            <ac:spMk id="26" creationId="{7B4A7CD3-7EC9-72C8-FBE4-1D231DC2AF3E}"/>
          </ac:spMkLst>
        </pc:spChg>
        <pc:picChg chg="mod">
          <ac:chgData name="Dominic Bellocchio" userId="S::db20fn@fsu.edu::72897a1d-d36e-4955-ac8f-d5e02d6e2286" providerId="AD" clId="Web-{5AD09FB9-D8D8-47FC-B249-F5868398F35C}" dt="2023-01-25T15:55:58.683" v="318" actId="1076"/>
          <ac:picMkLst>
            <pc:docMk/>
            <pc:sldMk cId="3425564622" sldId="435"/>
            <ac:picMk id="8" creationId="{15ECA947-BBF5-0FCD-1FD9-03DCF5FA6F20}"/>
          </ac:picMkLst>
        </pc:picChg>
        <pc:picChg chg="mod">
          <ac:chgData name="Dominic Bellocchio" userId="S::db20fn@fsu.edu::72897a1d-d36e-4955-ac8f-d5e02d6e2286" providerId="AD" clId="Web-{5AD09FB9-D8D8-47FC-B249-F5868398F35C}" dt="2023-01-25T15:55:58.699" v="319" actId="1076"/>
          <ac:picMkLst>
            <pc:docMk/>
            <pc:sldMk cId="3425564622" sldId="435"/>
            <ac:picMk id="12" creationId="{D451BE11-679E-300D-2954-00807B5D51AF}"/>
          </ac:picMkLst>
        </pc:picChg>
        <pc:picChg chg="mod">
          <ac:chgData name="Dominic Bellocchio" userId="S::db20fn@fsu.edu::72897a1d-d36e-4955-ac8f-d5e02d6e2286" providerId="AD" clId="Web-{5AD09FB9-D8D8-47FC-B249-F5868398F35C}" dt="2023-01-25T15:55:58.699" v="320" actId="1076"/>
          <ac:picMkLst>
            <pc:docMk/>
            <pc:sldMk cId="3425564622" sldId="435"/>
            <ac:picMk id="15" creationId="{59E1C593-B982-53BB-B1E6-5AA79ED21C3D}"/>
          </ac:picMkLst>
        </pc:picChg>
      </pc:sldChg>
      <pc:sldChg chg="modSp">
        <pc:chgData name="Dominic Bellocchio" userId="S::db20fn@fsu.edu::72897a1d-d36e-4955-ac8f-d5e02d6e2286" providerId="AD" clId="Web-{5AD09FB9-D8D8-47FC-B249-F5868398F35C}" dt="2023-01-25T15:55:48.605" v="313" actId="1076"/>
        <pc:sldMkLst>
          <pc:docMk/>
          <pc:sldMk cId="585020000" sldId="436"/>
        </pc:sldMkLst>
        <pc:spChg chg="mod">
          <ac:chgData name="Dominic Bellocchio" userId="S::db20fn@fsu.edu::72897a1d-d36e-4955-ac8f-d5e02d6e2286" providerId="AD" clId="Web-{5AD09FB9-D8D8-47FC-B249-F5868398F35C}" dt="2023-01-25T15:55:48.574" v="310" actId="1076"/>
          <ac:spMkLst>
            <pc:docMk/>
            <pc:sldMk cId="585020000" sldId="436"/>
            <ac:spMk id="6" creationId="{2BA0A857-BAF4-2D4E-F9CC-EE64B29930B3}"/>
          </ac:spMkLst>
        </pc:spChg>
        <pc:spChg chg="mod">
          <ac:chgData name="Dominic Bellocchio" userId="S::db20fn@fsu.edu::72897a1d-d36e-4955-ac8f-d5e02d6e2286" providerId="AD" clId="Web-{5AD09FB9-D8D8-47FC-B249-F5868398F35C}" dt="2023-01-25T15:55:48.558" v="309" actId="1076"/>
          <ac:spMkLst>
            <pc:docMk/>
            <pc:sldMk cId="585020000" sldId="436"/>
            <ac:spMk id="22" creationId="{3C4F9FE9-DB97-2494-0BD3-786A6FA800DF}"/>
          </ac:spMkLst>
        </pc:spChg>
        <pc:spChg chg="mod">
          <ac:chgData name="Dominic Bellocchio" userId="S::db20fn@fsu.edu::72897a1d-d36e-4955-ac8f-d5e02d6e2286" providerId="AD" clId="Web-{5AD09FB9-D8D8-47FC-B249-F5868398F35C}" dt="2023-01-25T15:55:48.527" v="308" actId="1076"/>
          <ac:spMkLst>
            <pc:docMk/>
            <pc:sldMk cId="585020000" sldId="436"/>
            <ac:spMk id="23" creationId="{2FDC4877-DDDC-2163-35C1-DC3C1027871A}"/>
          </ac:spMkLst>
        </pc:spChg>
        <pc:spChg chg="mod">
          <ac:chgData name="Dominic Bellocchio" userId="S::db20fn@fsu.edu::72897a1d-d36e-4955-ac8f-d5e02d6e2286" providerId="AD" clId="Web-{5AD09FB9-D8D8-47FC-B249-F5868398F35C}" dt="2023-01-25T15:54:43.650" v="285" actId="1076"/>
          <ac:spMkLst>
            <pc:docMk/>
            <pc:sldMk cId="585020000" sldId="436"/>
            <ac:spMk id="25" creationId="{4A3B3C6C-F1ED-4B10-973E-96CED3165144}"/>
          </ac:spMkLst>
        </pc:spChg>
        <pc:spChg chg="mod">
          <ac:chgData name="Dominic Bellocchio" userId="S::db20fn@fsu.edu::72897a1d-d36e-4955-ac8f-d5e02d6e2286" providerId="AD" clId="Web-{5AD09FB9-D8D8-47FC-B249-F5868398F35C}" dt="2023-01-25T15:55:48.511" v="307" actId="1076"/>
          <ac:spMkLst>
            <pc:docMk/>
            <pc:sldMk cId="585020000" sldId="436"/>
            <ac:spMk id="26" creationId="{7B4A7CD3-7EC9-72C8-FBE4-1D231DC2AF3E}"/>
          </ac:spMkLst>
        </pc:spChg>
        <pc:picChg chg="mod">
          <ac:chgData name="Dominic Bellocchio" userId="S::db20fn@fsu.edu::72897a1d-d36e-4955-ac8f-d5e02d6e2286" providerId="AD" clId="Web-{5AD09FB9-D8D8-47FC-B249-F5868398F35C}" dt="2023-01-25T15:55:48.589" v="311" actId="1076"/>
          <ac:picMkLst>
            <pc:docMk/>
            <pc:sldMk cId="585020000" sldId="436"/>
            <ac:picMk id="12" creationId="{BACB37AD-C268-F761-550A-C95431921D5D}"/>
          </ac:picMkLst>
        </pc:picChg>
        <pc:picChg chg="mod">
          <ac:chgData name="Dominic Bellocchio" userId="S::db20fn@fsu.edu::72897a1d-d36e-4955-ac8f-d5e02d6e2286" providerId="AD" clId="Web-{5AD09FB9-D8D8-47FC-B249-F5868398F35C}" dt="2023-01-25T15:55:48.605" v="312" actId="1076"/>
          <ac:picMkLst>
            <pc:docMk/>
            <pc:sldMk cId="585020000" sldId="436"/>
            <ac:picMk id="15" creationId="{A26AFC40-1856-0FBC-50B9-15B3B4AE7464}"/>
          </ac:picMkLst>
        </pc:picChg>
        <pc:picChg chg="mod">
          <ac:chgData name="Dominic Bellocchio" userId="S::db20fn@fsu.edu::72897a1d-d36e-4955-ac8f-d5e02d6e2286" providerId="AD" clId="Web-{5AD09FB9-D8D8-47FC-B249-F5868398F35C}" dt="2023-01-25T15:55:48.605" v="313" actId="1076"/>
          <ac:picMkLst>
            <pc:docMk/>
            <pc:sldMk cId="585020000" sldId="436"/>
            <ac:picMk id="17" creationId="{5E62718D-BB43-E361-A1DC-C1D026E1EF72}"/>
          </ac:picMkLst>
        </pc:picChg>
      </pc:sldChg>
      <pc:sldChg chg="modSp">
        <pc:chgData name="Dominic Bellocchio" userId="S::db20fn@fsu.edu::72897a1d-d36e-4955-ac8f-d5e02d6e2286" providerId="AD" clId="Web-{5AD09FB9-D8D8-47FC-B249-F5868398F35C}" dt="2023-01-25T15:54:10.289" v="270" actId="14100"/>
        <pc:sldMkLst>
          <pc:docMk/>
          <pc:sldMk cId="78218994" sldId="437"/>
        </pc:sldMkLst>
        <pc:spChg chg="mod">
          <ac:chgData name="Dominic Bellocchio" userId="S::db20fn@fsu.edu::72897a1d-d36e-4955-ac8f-d5e02d6e2286" providerId="AD" clId="Web-{5AD09FB9-D8D8-47FC-B249-F5868398F35C}" dt="2023-01-25T15:54:10.289" v="270" actId="14100"/>
          <ac:spMkLst>
            <pc:docMk/>
            <pc:sldMk cId="78218994" sldId="437"/>
            <ac:spMk id="15" creationId="{5B9FCD34-666A-400B-A871-6519F169B18C}"/>
          </ac:spMkLst>
        </pc:spChg>
      </pc:sldChg>
      <pc:sldChg chg="modSp modNotes">
        <pc:chgData name="Dominic Bellocchio" userId="S::db20fn@fsu.edu::72897a1d-d36e-4955-ac8f-d5e02d6e2286" providerId="AD" clId="Web-{5AD09FB9-D8D8-47FC-B249-F5868398F35C}" dt="2023-01-25T15:53:52.820" v="269" actId="1076"/>
        <pc:sldMkLst>
          <pc:docMk/>
          <pc:sldMk cId="1303996877" sldId="438"/>
        </pc:sldMkLst>
        <pc:spChg chg="mod">
          <ac:chgData name="Dominic Bellocchio" userId="S::db20fn@fsu.edu::72897a1d-d36e-4955-ac8f-d5e02d6e2286" providerId="AD" clId="Web-{5AD09FB9-D8D8-47FC-B249-F5868398F35C}" dt="2023-01-25T15:53:52.820" v="269" actId="1076"/>
          <ac:spMkLst>
            <pc:docMk/>
            <pc:sldMk cId="1303996877" sldId="438"/>
            <ac:spMk id="18" creationId="{4FFEF8D5-7F8E-4138-A15E-F6AEEEBB50F2}"/>
          </ac:spMkLst>
        </pc:spChg>
      </pc:sldChg>
      <pc:sldChg chg="modSp">
        <pc:chgData name="Dominic Bellocchio" userId="S::db20fn@fsu.edu::72897a1d-d36e-4955-ac8f-d5e02d6e2286" providerId="AD" clId="Web-{5AD09FB9-D8D8-47FC-B249-F5868398F35C}" dt="2023-01-25T15:53:26.163" v="263" actId="14100"/>
        <pc:sldMkLst>
          <pc:docMk/>
          <pc:sldMk cId="2578820284" sldId="441"/>
        </pc:sldMkLst>
        <pc:spChg chg="mod">
          <ac:chgData name="Dominic Bellocchio" userId="S::db20fn@fsu.edu::72897a1d-d36e-4955-ac8f-d5e02d6e2286" providerId="AD" clId="Web-{5AD09FB9-D8D8-47FC-B249-F5868398F35C}" dt="2023-01-25T15:53:26.163" v="263" actId="14100"/>
          <ac:spMkLst>
            <pc:docMk/>
            <pc:sldMk cId="2578820284" sldId="441"/>
            <ac:spMk id="36" creationId="{79799A0E-E69F-C228-9016-43586FB20FA0}"/>
          </ac:spMkLst>
        </pc:spChg>
        <pc:cxnChg chg="mod">
          <ac:chgData name="Dominic Bellocchio" userId="S::db20fn@fsu.edu::72897a1d-d36e-4955-ac8f-d5e02d6e2286" providerId="AD" clId="Web-{5AD09FB9-D8D8-47FC-B249-F5868398F35C}" dt="2023-01-25T15:53:15.303" v="258" actId="20577"/>
          <ac:cxnSpMkLst>
            <pc:docMk/>
            <pc:sldMk cId="2578820284" sldId="441"/>
            <ac:cxnSpMk id="34" creationId="{465C184D-C34C-B36F-52EA-063C9C437882}"/>
          </ac:cxnSpMkLst>
        </pc:cxnChg>
      </pc:sldChg>
    </pc:docChg>
  </pc:docChgLst>
  <pc:docChgLst>
    <pc:chgData name="Tauben Brenner" userId="S::tyb18b@fsu.edu::36cef9e0-fa1d-4eb2-971f-0eac36d8adf4" providerId="AD" clId="Web-{4336E8E5-F75A-DD26-5246-5B872455FF23}"/>
    <pc:docChg chg="modSld">
      <pc:chgData name="Tauben Brenner" userId="S::tyb18b@fsu.edu::36cef9e0-fa1d-4eb2-971f-0eac36d8adf4" providerId="AD" clId="Web-{4336E8E5-F75A-DD26-5246-5B872455FF23}" dt="2022-11-06T16:37:47.714" v="10" actId="20577"/>
      <pc:docMkLst>
        <pc:docMk/>
      </pc:docMkLst>
      <pc:sldChg chg="modSp">
        <pc:chgData name="Tauben Brenner" userId="S::tyb18b@fsu.edu::36cef9e0-fa1d-4eb2-971f-0eac36d8adf4" providerId="AD" clId="Web-{4336E8E5-F75A-DD26-5246-5B872455FF23}" dt="2022-11-06T16:37:47.714" v="10" actId="20577"/>
        <pc:sldMkLst>
          <pc:docMk/>
          <pc:sldMk cId="2319345432" sldId="258"/>
        </pc:sldMkLst>
        <pc:spChg chg="mod">
          <ac:chgData name="Tauben Brenner" userId="S::tyb18b@fsu.edu::36cef9e0-fa1d-4eb2-971f-0eac36d8adf4" providerId="AD" clId="Web-{4336E8E5-F75A-DD26-5246-5B872455FF23}" dt="2022-11-06T16:37:19.901" v="8" actId="20577"/>
          <ac:spMkLst>
            <pc:docMk/>
            <pc:sldMk cId="2319345432" sldId="258"/>
            <ac:spMk id="14" creationId="{9EBBFB9F-078D-86CA-A3A9-7C431E88E3B7}"/>
          </ac:spMkLst>
        </pc:spChg>
        <pc:spChg chg="mod">
          <ac:chgData name="Tauben Brenner" userId="S::tyb18b@fsu.edu::36cef9e0-fa1d-4eb2-971f-0eac36d8adf4" providerId="AD" clId="Web-{4336E8E5-F75A-DD26-5246-5B872455FF23}" dt="2022-11-06T16:37:47.714" v="10" actId="20577"/>
          <ac:spMkLst>
            <pc:docMk/>
            <pc:sldMk cId="2319345432" sldId="258"/>
            <ac:spMk id="17" creationId="{E1772451-3CA8-019E-9183-E0EB74F5796B}"/>
          </ac:spMkLst>
        </pc:spChg>
        <pc:spChg chg="mod">
          <ac:chgData name="Tauben Brenner" userId="S::tyb18b@fsu.edu::36cef9e0-fa1d-4eb2-971f-0eac36d8adf4" providerId="AD" clId="Web-{4336E8E5-F75A-DD26-5246-5B872455FF23}" dt="2022-11-06T16:37:10.885" v="4" actId="20577"/>
          <ac:spMkLst>
            <pc:docMk/>
            <pc:sldMk cId="2319345432" sldId="258"/>
            <ac:spMk id="54" creationId="{8FFFAA6E-B4C2-C792-D8EE-817EFB2BB613}"/>
          </ac:spMkLst>
        </pc:spChg>
      </pc:sldChg>
    </pc:docChg>
  </pc:docChgLst>
  <pc:docChgLst>
    <pc:chgData name="Tauben Brenner" userId="36cef9e0-fa1d-4eb2-971f-0eac36d8adf4" providerId="ADAL" clId="{9EF11BD5-2D48-4DF3-8B77-FDD5D9E36AB6}"/>
    <pc:docChg chg="modSld">
      <pc:chgData name="Tauben Brenner" userId="36cef9e0-fa1d-4eb2-971f-0eac36d8adf4" providerId="ADAL" clId="{9EF11BD5-2D48-4DF3-8B77-FDD5D9E36AB6}" dt="2023-02-20T15:21:41.002" v="2" actId="20577"/>
      <pc:docMkLst>
        <pc:docMk/>
      </pc:docMkLst>
      <pc:sldChg chg="modSp mod">
        <pc:chgData name="Tauben Brenner" userId="36cef9e0-fa1d-4eb2-971f-0eac36d8adf4" providerId="ADAL" clId="{9EF11BD5-2D48-4DF3-8B77-FDD5D9E36AB6}" dt="2023-02-20T15:21:41.002" v="2" actId="20577"/>
        <pc:sldMkLst>
          <pc:docMk/>
          <pc:sldMk cId="2422877087" sldId="466"/>
        </pc:sldMkLst>
        <pc:spChg chg="mod">
          <ac:chgData name="Tauben Brenner" userId="36cef9e0-fa1d-4eb2-971f-0eac36d8adf4" providerId="ADAL" clId="{9EF11BD5-2D48-4DF3-8B77-FDD5D9E36AB6}" dt="2023-02-20T15:21:41.002" v="2" actId="20577"/>
          <ac:spMkLst>
            <pc:docMk/>
            <pc:sldMk cId="2422877087" sldId="466"/>
            <ac:spMk id="12" creationId="{8A75964F-95AF-15E0-2D57-591439F8DCA6}"/>
          </ac:spMkLst>
        </pc:spChg>
      </pc:sldChg>
    </pc:docChg>
  </pc:docChgLst>
  <pc:docChgLst>
    <pc:chgData name="Dominic Bellocchio" userId="S::db20fn@fsu.edu::72897a1d-d36e-4955-ac8f-d5e02d6e2286" providerId="AD" clId="Web-{657CDC4E-6EFE-4C89-967B-827D7030ED47}"/>
    <pc:docChg chg="addSld delSld modSld sldOrd">
      <pc:chgData name="Dominic Bellocchio" userId="S::db20fn@fsu.edu::72897a1d-d36e-4955-ac8f-d5e02d6e2286" providerId="AD" clId="Web-{657CDC4E-6EFE-4C89-967B-827D7030ED47}" dt="2023-01-25T15:25:57.612" v="503" actId="20577"/>
      <pc:docMkLst>
        <pc:docMk/>
      </pc:docMkLst>
      <pc:sldChg chg="modSp ord">
        <pc:chgData name="Dominic Bellocchio" userId="S::db20fn@fsu.edu::72897a1d-d36e-4955-ac8f-d5e02d6e2286" providerId="AD" clId="Web-{657CDC4E-6EFE-4C89-967B-827D7030ED47}" dt="2023-01-25T14:50:37.016" v="288" actId="20577"/>
        <pc:sldMkLst>
          <pc:docMk/>
          <pc:sldMk cId="2537063674" sldId="269"/>
        </pc:sldMkLst>
        <pc:spChg chg="mod">
          <ac:chgData name="Dominic Bellocchio" userId="S::db20fn@fsu.edu::72897a1d-d36e-4955-ac8f-d5e02d6e2286" providerId="AD" clId="Web-{657CDC4E-6EFE-4C89-967B-827D7030ED47}" dt="2023-01-25T14:50:37.016" v="288" actId="20577"/>
          <ac:spMkLst>
            <pc:docMk/>
            <pc:sldMk cId="2537063674" sldId="269"/>
            <ac:spMk id="11" creationId="{198CD8C0-7369-B6B8-06E9-FDBD259EB2AB}"/>
          </ac:spMkLst>
        </pc:spChg>
      </pc:sldChg>
      <pc:sldChg chg="modSp">
        <pc:chgData name="Dominic Bellocchio" userId="S::db20fn@fsu.edu::72897a1d-d36e-4955-ac8f-d5e02d6e2286" providerId="AD" clId="Web-{657CDC4E-6EFE-4C89-967B-827D7030ED47}" dt="2023-01-25T15:23:08.262" v="496" actId="20577"/>
        <pc:sldMkLst>
          <pc:docMk/>
          <pc:sldMk cId="1193112368" sldId="324"/>
        </pc:sldMkLst>
        <pc:spChg chg="mod">
          <ac:chgData name="Dominic Bellocchio" userId="S::db20fn@fsu.edu::72897a1d-d36e-4955-ac8f-d5e02d6e2286" providerId="AD" clId="Web-{657CDC4E-6EFE-4C89-967B-827D7030ED47}" dt="2023-01-25T15:23:08.262" v="496" actId="20577"/>
          <ac:spMkLst>
            <pc:docMk/>
            <pc:sldMk cId="1193112368" sldId="324"/>
            <ac:spMk id="20" creationId="{7B9DE80B-089E-C33A-3417-44B00AEE8A5F}"/>
          </ac:spMkLst>
        </pc:spChg>
      </pc:sldChg>
      <pc:sldChg chg="mod ord modShow">
        <pc:chgData name="Dominic Bellocchio" userId="S::db20fn@fsu.edu::72897a1d-d36e-4955-ac8f-d5e02d6e2286" providerId="AD" clId="Web-{657CDC4E-6EFE-4C89-967B-827D7030ED47}" dt="2023-01-25T14:44:17.830" v="127"/>
        <pc:sldMkLst>
          <pc:docMk/>
          <pc:sldMk cId="549488992" sldId="344"/>
        </pc:sldMkLst>
      </pc:sldChg>
      <pc:sldChg chg="ord">
        <pc:chgData name="Dominic Bellocchio" userId="S::db20fn@fsu.edu::72897a1d-d36e-4955-ac8f-d5e02d6e2286" providerId="AD" clId="Web-{657CDC4E-6EFE-4C89-967B-827D7030ED47}" dt="2023-01-25T14:45:18.895" v="136"/>
        <pc:sldMkLst>
          <pc:docMk/>
          <pc:sldMk cId="339307256" sldId="353"/>
        </pc:sldMkLst>
      </pc:sldChg>
      <pc:sldChg chg="mod ord modShow">
        <pc:chgData name="Dominic Bellocchio" userId="S::db20fn@fsu.edu::72897a1d-d36e-4955-ac8f-d5e02d6e2286" providerId="AD" clId="Web-{657CDC4E-6EFE-4C89-967B-827D7030ED47}" dt="2023-01-25T14:44:36.284" v="130"/>
        <pc:sldMkLst>
          <pc:docMk/>
          <pc:sldMk cId="1230117308" sldId="375"/>
        </pc:sldMkLst>
      </pc:sldChg>
      <pc:sldChg chg="mod ord modShow">
        <pc:chgData name="Dominic Bellocchio" userId="S::db20fn@fsu.edu::72897a1d-d36e-4955-ac8f-d5e02d6e2286" providerId="AD" clId="Web-{657CDC4E-6EFE-4C89-967B-827D7030ED47}" dt="2023-01-25T14:44:40.925" v="131"/>
        <pc:sldMkLst>
          <pc:docMk/>
          <pc:sldMk cId="3059609514" sldId="379"/>
        </pc:sldMkLst>
      </pc:sldChg>
      <pc:sldChg chg="mod ord modShow">
        <pc:chgData name="Dominic Bellocchio" userId="S::db20fn@fsu.edu::72897a1d-d36e-4955-ac8f-d5e02d6e2286" providerId="AD" clId="Web-{657CDC4E-6EFE-4C89-967B-827D7030ED47}" dt="2023-01-25T14:44:51.660" v="133"/>
        <pc:sldMkLst>
          <pc:docMk/>
          <pc:sldMk cId="1812005847" sldId="401"/>
        </pc:sldMkLst>
      </pc:sldChg>
      <pc:sldChg chg="ord">
        <pc:chgData name="Dominic Bellocchio" userId="S::db20fn@fsu.edu::72897a1d-d36e-4955-ac8f-d5e02d6e2286" providerId="AD" clId="Web-{657CDC4E-6EFE-4C89-967B-827D7030ED47}" dt="2023-01-25T14:19:29.836" v="44"/>
        <pc:sldMkLst>
          <pc:docMk/>
          <pc:sldMk cId="3554778103" sldId="411"/>
        </pc:sldMkLst>
      </pc:sldChg>
      <pc:sldChg chg="ord">
        <pc:chgData name="Dominic Bellocchio" userId="S::db20fn@fsu.edu::72897a1d-d36e-4955-ac8f-d5e02d6e2286" providerId="AD" clId="Web-{657CDC4E-6EFE-4C89-967B-827D7030ED47}" dt="2023-01-25T14:19:22.086" v="43"/>
        <pc:sldMkLst>
          <pc:docMk/>
          <pc:sldMk cId="1075651069" sldId="412"/>
        </pc:sldMkLst>
      </pc:sldChg>
      <pc:sldChg chg="mod modShow">
        <pc:chgData name="Dominic Bellocchio" userId="S::db20fn@fsu.edu::72897a1d-d36e-4955-ac8f-d5e02d6e2286" providerId="AD" clId="Web-{657CDC4E-6EFE-4C89-967B-827D7030ED47}" dt="2023-01-25T14:49:48.702" v="286"/>
        <pc:sldMkLst>
          <pc:docMk/>
          <pc:sldMk cId="766323227" sldId="413"/>
        </pc:sldMkLst>
      </pc:sldChg>
      <pc:sldChg chg="addSp delSp del mod ord modShow modNotes">
        <pc:chgData name="Dominic Bellocchio" userId="S::db20fn@fsu.edu::72897a1d-d36e-4955-ac8f-d5e02d6e2286" providerId="AD" clId="Web-{657CDC4E-6EFE-4C89-967B-827D7030ED47}" dt="2023-01-25T15:24:36.640" v="498"/>
        <pc:sldMkLst>
          <pc:docMk/>
          <pc:sldMk cId="1104936951" sldId="425"/>
        </pc:sldMkLst>
        <pc:spChg chg="add del">
          <ac:chgData name="Dominic Bellocchio" userId="S::db20fn@fsu.edu::72897a1d-d36e-4955-ac8f-d5e02d6e2286" providerId="AD" clId="Web-{657CDC4E-6EFE-4C89-967B-827D7030ED47}" dt="2023-01-25T15:02:10.683" v="350"/>
          <ac:spMkLst>
            <pc:docMk/>
            <pc:sldMk cId="1104936951" sldId="425"/>
            <ac:spMk id="10" creationId="{5C8050E4-579C-B7BD-32DF-A468DF4AAA15}"/>
          </ac:spMkLst>
        </pc:spChg>
      </pc:sldChg>
      <pc:sldChg chg="addSp delSp modSp del addAnim delAnim modAnim">
        <pc:chgData name="Dominic Bellocchio" userId="S::db20fn@fsu.edu::72897a1d-d36e-4955-ac8f-d5e02d6e2286" providerId="AD" clId="Web-{657CDC4E-6EFE-4C89-967B-827D7030ED47}" dt="2023-01-25T14:56:57.734" v="327"/>
        <pc:sldMkLst>
          <pc:docMk/>
          <pc:sldMk cId="1476899345" sldId="426"/>
        </pc:sldMkLst>
        <pc:spChg chg="del">
          <ac:chgData name="Dominic Bellocchio" userId="S::db20fn@fsu.edu::72897a1d-d36e-4955-ac8f-d5e02d6e2286" providerId="AD" clId="Web-{657CDC4E-6EFE-4C89-967B-827D7030ED47}" dt="2023-01-25T14:10:12.753" v="0"/>
          <ac:spMkLst>
            <pc:docMk/>
            <pc:sldMk cId="1476899345" sldId="426"/>
            <ac:spMk id="22" creationId="{FAAF5C4E-533E-BDDD-F1BA-52ED5A423FE4}"/>
          </ac:spMkLst>
        </pc:spChg>
        <pc:grpChg chg="del">
          <ac:chgData name="Dominic Bellocchio" userId="S::db20fn@fsu.edu::72897a1d-d36e-4955-ac8f-d5e02d6e2286" providerId="AD" clId="Web-{657CDC4E-6EFE-4C89-967B-827D7030ED47}" dt="2023-01-25T14:10:12.753" v="1"/>
          <ac:grpSpMkLst>
            <pc:docMk/>
            <pc:sldMk cId="1476899345" sldId="426"/>
            <ac:grpSpMk id="14" creationId="{F70A905F-CE5A-4C23-C842-989647DE985E}"/>
          </ac:grpSpMkLst>
        </pc:grpChg>
        <pc:picChg chg="del">
          <ac:chgData name="Dominic Bellocchio" userId="S::db20fn@fsu.edu::72897a1d-d36e-4955-ac8f-d5e02d6e2286" providerId="AD" clId="Web-{657CDC4E-6EFE-4C89-967B-827D7030ED47}" dt="2023-01-25T14:11:27.396" v="13"/>
          <ac:picMkLst>
            <pc:docMk/>
            <pc:sldMk cId="1476899345" sldId="426"/>
            <ac:picMk id="3" creationId="{72D4F5A1-D868-DDFE-2F70-A3461D93D496}"/>
          </ac:picMkLst>
        </pc:picChg>
        <pc:picChg chg="del">
          <ac:chgData name="Dominic Bellocchio" userId="S::db20fn@fsu.edu::72897a1d-d36e-4955-ac8f-d5e02d6e2286" providerId="AD" clId="Web-{657CDC4E-6EFE-4C89-967B-827D7030ED47}" dt="2023-01-25T14:11:27.803" v="14"/>
          <ac:picMkLst>
            <pc:docMk/>
            <pc:sldMk cId="1476899345" sldId="426"/>
            <ac:picMk id="5" creationId="{480FB2C7-5737-4E7E-B525-0E40BA27427C}"/>
          </ac:picMkLst>
        </pc:picChg>
        <pc:picChg chg="add mod modCrop">
          <ac:chgData name="Dominic Bellocchio" userId="S::db20fn@fsu.edu::72897a1d-d36e-4955-ac8f-d5e02d6e2286" providerId="AD" clId="Web-{657CDC4E-6EFE-4C89-967B-827D7030ED47}" dt="2023-01-25T14:11:35.600" v="16" actId="1076"/>
          <ac:picMkLst>
            <pc:docMk/>
            <pc:sldMk cId="1476899345" sldId="426"/>
            <ac:picMk id="10" creationId="{3FDD0E5C-FF62-978F-E20C-749B83D3C8F3}"/>
          </ac:picMkLst>
        </pc:picChg>
        <pc:picChg chg="del mod">
          <ac:chgData name="Dominic Bellocchio" userId="S::db20fn@fsu.edu::72897a1d-d36e-4955-ac8f-d5e02d6e2286" providerId="AD" clId="Web-{657CDC4E-6EFE-4C89-967B-827D7030ED47}" dt="2023-01-25T14:11:39.428" v="17"/>
          <ac:picMkLst>
            <pc:docMk/>
            <pc:sldMk cId="1476899345" sldId="426"/>
            <ac:picMk id="23" creationId="{7E22D28B-7255-648C-6DB0-0E822781B65D}"/>
          </ac:picMkLst>
        </pc:picChg>
        <pc:cxnChg chg="del">
          <ac:chgData name="Dominic Bellocchio" userId="S::db20fn@fsu.edu::72897a1d-d36e-4955-ac8f-d5e02d6e2286" providerId="AD" clId="Web-{657CDC4E-6EFE-4C89-967B-827D7030ED47}" dt="2023-01-25T14:10:12.753" v="2"/>
          <ac:cxnSpMkLst>
            <pc:docMk/>
            <pc:sldMk cId="1476899345" sldId="426"/>
            <ac:cxnSpMk id="24" creationId="{30100BA4-AF8F-6644-8EA7-C53C4601940D}"/>
          </ac:cxnSpMkLst>
        </pc:cxnChg>
      </pc:sldChg>
      <pc:sldChg chg="modSp">
        <pc:chgData name="Dominic Bellocchio" userId="S::db20fn@fsu.edu::72897a1d-d36e-4955-ac8f-d5e02d6e2286" providerId="AD" clId="Web-{657CDC4E-6EFE-4C89-967B-827D7030ED47}" dt="2023-01-25T15:25:50.299" v="500" actId="20577"/>
        <pc:sldMkLst>
          <pc:docMk/>
          <pc:sldMk cId="3190904100" sldId="427"/>
        </pc:sldMkLst>
        <pc:spChg chg="mod">
          <ac:chgData name="Dominic Bellocchio" userId="S::db20fn@fsu.edu::72897a1d-d36e-4955-ac8f-d5e02d6e2286" providerId="AD" clId="Web-{657CDC4E-6EFE-4C89-967B-827D7030ED47}" dt="2023-01-25T15:25:50.299" v="500" actId="20577"/>
          <ac:spMkLst>
            <pc:docMk/>
            <pc:sldMk cId="3190904100" sldId="427"/>
            <ac:spMk id="30" creationId="{075AEE35-6AE0-3C05-6917-A8BF4315AEBE}"/>
          </ac:spMkLst>
        </pc:spChg>
      </pc:sldChg>
      <pc:sldChg chg="addSp delSp modSp add del mod replId addAnim modAnim modShow">
        <pc:chgData name="Dominic Bellocchio" userId="S::db20fn@fsu.edu::72897a1d-d36e-4955-ac8f-d5e02d6e2286" providerId="AD" clId="Web-{657CDC4E-6EFE-4C89-967B-827D7030ED47}" dt="2023-01-25T15:24:33.281" v="497"/>
        <pc:sldMkLst>
          <pc:docMk/>
          <pc:sldMk cId="2487157095" sldId="428"/>
        </pc:sldMkLst>
        <pc:spChg chg="del">
          <ac:chgData name="Dominic Bellocchio" userId="S::db20fn@fsu.edu::72897a1d-d36e-4955-ac8f-d5e02d6e2286" providerId="AD" clId="Web-{657CDC4E-6EFE-4C89-967B-827D7030ED47}" dt="2023-01-25T14:14:43.122" v="27"/>
          <ac:spMkLst>
            <pc:docMk/>
            <pc:sldMk cId="2487157095" sldId="428"/>
            <ac:spMk id="2" creationId="{8200FBCC-1C42-CDD1-E49F-E2D8AD791CA6}"/>
          </ac:spMkLst>
        </pc:spChg>
        <pc:spChg chg="add del">
          <ac:chgData name="Dominic Bellocchio" userId="S::db20fn@fsu.edu::72897a1d-d36e-4955-ac8f-d5e02d6e2286" providerId="AD" clId="Web-{657CDC4E-6EFE-4C89-967B-827D7030ED47}" dt="2023-01-25T14:15:53.922" v="34"/>
          <ac:spMkLst>
            <pc:docMk/>
            <pc:sldMk cId="2487157095" sldId="428"/>
            <ac:spMk id="3" creationId="{5FCAF7B2-E030-5A92-BE50-245312D84B8B}"/>
          </ac:spMkLst>
        </pc:spChg>
        <pc:spChg chg="add del">
          <ac:chgData name="Dominic Bellocchio" userId="S::db20fn@fsu.edu::72897a1d-d36e-4955-ac8f-d5e02d6e2286" providerId="AD" clId="Web-{657CDC4E-6EFE-4C89-967B-827D7030ED47}" dt="2023-01-25T14:22:53.969" v="46"/>
          <ac:spMkLst>
            <pc:docMk/>
            <pc:sldMk cId="2487157095" sldId="428"/>
            <ac:spMk id="5" creationId="{2A383C7A-7794-A16B-3D6C-31ACCA6EC7F6}"/>
          </ac:spMkLst>
        </pc:spChg>
        <pc:spChg chg="add mod">
          <ac:chgData name="Dominic Bellocchio" userId="S::db20fn@fsu.edu::72897a1d-d36e-4955-ac8f-d5e02d6e2286" providerId="AD" clId="Web-{657CDC4E-6EFE-4C89-967B-827D7030ED47}" dt="2023-01-25T14:26:15.914" v="82" actId="1076"/>
          <ac:spMkLst>
            <pc:docMk/>
            <pc:sldMk cId="2487157095" sldId="428"/>
            <ac:spMk id="11" creationId="{E0763208-FDD6-D6CF-643B-820D0D6895E8}"/>
          </ac:spMkLst>
        </pc:spChg>
        <pc:spChg chg="add mod">
          <ac:chgData name="Dominic Bellocchio" userId="S::db20fn@fsu.edu::72897a1d-d36e-4955-ac8f-d5e02d6e2286" providerId="AD" clId="Web-{657CDC4E-6EFE-4C89-967B-827D7030ED47}" dt="2023-01-25T14:29:37.469" v="107" actId="1076"/>
          <ac:spMkLst>
            <pc:docMk/>
            <pc:sldMk cId="2487157095" sldId="428"/>
            <ac:spMk id="12" creationId="{ED7F6F7D-DCA4-3642-6853-6D9EC0A9BDAD}"/>
          </ac:spMkLst>
        </pc:spChg>
        <pc:spChg chg="add mod">
          <ac:chgData name="Dominic Bellocchio" userId="S::db20fn@fsu.edu::72897a1d-d36e-4955-ac8f-d5e02d6e2286" providerId="AD" clId="Web-{657CDC4E-6EFE-4C89-967B-827D7030ED47}" dt="2023-01-25T14:26:54.384" v="95" actId="20577"/>
          <ac:spMkLst>
            <pc:docMk/>
            <pc:sldMk cId="2487157095" sldId="428"/>
            <ac:spMk id="13" creationId="{C1B9C1CC-892E-2AD1-E801-EB2EC5426030}"/>
          </ac:spMkLst>
        </pc:spChg>
        <pc:spChg chg="add mod">
          <ac:chgData name="Dominic Bellocchio" userId="S::db20fn@fsu.edu::72897a1d-d36e-4955-ac8f-d5e02d6e2286" providerId="AD" clId="Web-{657CDC4E-6EFE-4C89-967B-827D7030ED47}" dt="2023-01-25T14:52:51.396" v="302" actId="1076"/>
          <ac:spMkLst>
            <pc:docMk/>
            <pc:sldMk cId="2487157095" sldId="428"/>
            <ac:spMk id="16" creationId="{657CC71A-979F-A8CD-884B-22E948058CF8}"/>
          </ac:spMkLst>
        </pc:spChg>
        <pc:spChg chg="add mod">
          <ac:chgData name="Dominic Bellocchio" userId="S::db20fn@fsu.edu::72897a1d-d36e-4955-ac8f-d5e02d6e2286" providerId="AD" clId="Web-{657CDC4E-6EFE-4C89-967B-827D7030ED47}" dt="2023-01-25T14:53:20.382" v="306" actId="1076"/>
          <ac:spMkLst>
            <pc:docMk/>
            <pc:sldMk cId="2487157095" sldId="428"/>
            <ac:spMk id="17" creationId="{5E866DC7-570D-11D6-4ECF-D4C5204F1F5D}"/>
          </ac:spMkLst>
        </pc:spChg>
        <pc:spChg chg="add del mod ord">
          <ac:chgData name="Dominic Bellocchio" userId="S::db20fn@fsu.edu::72897a1d-d36e-4955-ac8f-d5e02d6e2286" providerId="AD" clId="Web-{657CDC4E-6EFE-4C89-967B-827D7030ED47}" dt="2023-01-25T14:54:33.260" v="324"/>
          <ac:spMkLst>
            <pc:docMk/>
            <pc:sldMk cId="2487157095" sldId="428"/>
            <ac:spMk id="18" creationId="{E26028B4-5A03-C365-5E27-1EE9DE37E04A}"/>
          </ac:spMkLst>
        </pc:spChg>
        <pc:spChg chg="del">
          <ac:chgData name="Dominic Bellocchio" userId="S::db20fn@fsu.edu::72897a1d-d36e-4955-ac8f-d5e02d6e2286" providerId="AD" clId="Web-{657CDC4E-6EFE-4C89-967B-827D7030ED47}" dt="2023-01-25T14:27:04.557" v="96"/>
          <ac:spMkLst>
            <pc:docMk/>
            <pc:sldMk cId="2487157095" sldId="428"/>
            <ac:spMk id="20" creationId="{12243B5E-0666-FA99-C0C8-E171514C83CF}"/>
          </ac:spMkLst>
        </pc:spChg>
        <pc:picChg chg="add mod ord">
          <ac:chgData name="Dominic Bellocchio" userId="S::db20fn@fsu.edu::72897a1d-d36e-4955-ac8f-d5e02d6e2286" providerId="AD" clId="Web-{657CDC4E-6EFE-4C89-967B-827D7030ED47}" dt="2023-01-25T14:54:21.025" v="320"/>
          <ac:picMkLst>
            <pc:docMk/>
            <pc:sldMk cId="2487157095" sldId="428"/>
            <ac:picMk id="6" creationId="{1C148C21-C7B1-2ECF-2584-87797125FEB3}"/>
          </ac:picMkLst>
        </pc:picChg>
        <pc:picChg chg="mod">
          <ac:chgData name="Dominic Bellocchio" userId="S::db20fn@fsu.edu::72897a1d-d36e-4955-ac8f-d5e02d6e2286" providerId="AD" clId="Web-{657CDC4E-6EFE-4C89-967B-827D7030ED47}" dt="2023-01-25T14:23:07.938" v="51" actId="1076"/>
          <ac:picMkLst>
            <pc:docMk/>
            <pc:sldMk cId="2487157095" sldId="428"/>
            <ac:picMk id="10" creationId="{3FDD0E5C-FF62-978F-E20C-749B83D3C8F3}"/>
          </ac:picMkLst>
        </pc:picChg>
        <pc:picChg chg="add del mod modCrop">
          <ac:chgData name="Dominic Bellocchio" userId="S::db20fn@fsu.edu::72897a1d-d36e-4955-ac8f-d5e02d6e2286" providerId="AD" clId="Web-{657CDC4E-6EFE-4C89-967B-827D7030ED47}" dt="2023-01-25T14:34:53.371" v="117"/>
          <ac:picMkLst>
            <pc:docMk/>
            <pc:sldMk cId="2487157095" sldId="428"/>
            <ac:picMk id="15" creationId="{0DF381F7-C939-7F0C-0CF4-D96E8E7AF956}"/>
          </ac:picMkLst>
        </pc:picChg>
        <pc:picChg chg="del">
          <ac:chgData name="Dominic Bellocchio" userId="S::db20fn@fsu.edu::72897a1d-d36e-4955-ac8f-d5e02d6e2286" providerId="AD" clId="Web-{657CDC4E-6EFE-4C89-967B-827D7030ED47}" dt="2023-01-25T14:14:53.607" v="28"/>
          <ac:picMkLst>
            <pc:docMk/>
            <pc:sldMk cId="2487157095" sldId="428"/>
            <ac:picMk id="21" creationId="{646D6F3B-C070-3491-8168-4F2EB75EB800}"/>
          </ac:picMkLst>
        </pc:picChg>
        <pc:cxnChg chg="add mod">
          <ac:chgData name="Dominic Bellocchio" userId="S::db20fn@fsu.edu::72897a1d-d36e-4955-ac8f-d5e02d6e2286" providerId="AD" clId="Web-{657CDC4E-6EFE-4C89-967B-827D7030ED47}" dt="2023-01-25T14:25:19.771" v="70"/>
          <ac:cxnSpMkLst>
            <pc:docMk/>
            <pc:sldMk cId="2487157095" sldId="428"/>
            <ac:cxnSpMk id="7" creationId="{8447AA56-7340-87BC-1719-30F926E3F6FB}"/>
          </ac:cxnSpMkLst>
        </pc:cxnChg>
        <pc:cxnChg chg="add mod">
          <ac:chgData name="Dominic Bellocchio" userId="S::db20fn@fsu.edu::72897a1d-d36e-4955-ac8f-d5e02d6e2286" providerId="AD" clId="Web-{657CDC4E-6EFE-4C89-967B-827D7030ED47}" dt="2023-01-25T14:36:06.921" v="121" actId="14100"/>
          <ac:cxnSpMkLst>
            <pc:docMk/>
            <pc:sldMk cId="2487157095" sldId="428"/>
            <ac:cxnSpMk id="8" creationId="{51948B96-2CF0-81E4-5299-0FB92DF2F5E7}"/>
          </ac:cxnSpMkLst>
        </pc:cxnChg>
        <pc:cxnChg chg="add mod">
          <ac:chgData name="Dominic Bellocchio" userId="S::db20fn@fsu.edu::72897a1d-d36e-4955-ac8f-d5e02d6e2286" providerId="AD" clId="Web-{657CDC4E-6EFE-4C89-967B-827D7030ED47}" dt="2023-01-25T14:36:30.187" v="123"/>
          <ac:cxnSpMkLst>
            <pc:docMk/>
            <pc:sldMk cId="2487157095" sldId="428"/>
            <ac:cxnSpMk id="9" creationId="{4081A18B-2BA7-2333-3CF7-518E044B8D51}"/>
          </ac:cxnSpMkLst>
        </pc:cxnChg>
      </pc:sldChg>
      <pc:sldChg chg="mod ord modShow">
        <pc:chgData name="Dominic Bellocchio" userId="S::db20fn@fsu.edu::72897a1d-d36e-4955-ac8f-d5e02d6e2286" providerId="AD" clId="Web-{657CDC4E-6EFE-4C89-967B-827D7030ED47}" dt="2023-01-25T14:45:17.004" v="135"/>
        <pc:sldMkLst>
          <pc:docMk/>
          <pc:sldMk cId="1714979027" sldId="429"/>
        </pc:sldMkLst>
      </pc:sldChg>
      <pc:sldChg chg="add del replId modAnim">
        <pc:chgData name="Dominic Bellocchio" userId="S::db20fn@fsu.edu::72897a1d-d36e-4955-ac8f-d5e02d6e2286" providerId="AD" clId="Web-{657CDC4E-6EFE-4C89-967B-827D7030ED47}" dt="2023-01-25T14:19:14.742" v="42"/>
        <pc:sldMkLst>
          <pc:docMk/>
          <pc:sldMk cId="1555020489" sldId="430"/>
        </pc:sldMkLst>
      </pc:sldChg>
      <pc:sldChg chg="addSp delSp modSp add replId">
        <pc:chgData name="Dominic Bellocchio" userId="S::db20fn@fsu.edu::72897a1d-d36e-4955-ac8f-d5e02d6e2286" providerId="AD" clId="Web-{657CDC4E-6EFE-4C89-967B-827D7030ED47}" dt="2023-01-25T15:21:28.493" v="489" actId="1076"/>
        <pc:sldMkLst>
          <pc:docMk/>
          <pc:sldMk cId="1303996877" sldId="438"/>
        </pc:sldMkLst>
        <pc:spChg chg="add mod ord">
          <ac:chgData name="Dominic Bellocchio" userId="S::db20fn@fsu.edu::72897a1d-d36e-4955-ac8f-d5e02d6e2286" providerId="AD" clId="Web-{657CDC4E-6EFE-4C89-967B-827D7030ED47}" dt="2023-01-25T15:06:51.631" v="382" actId="1076"/>
          <ac:spMkLst>
            <pc:docMk/>
            <pc:sldMk cId="1303996877" sldId="438"/>
            <ac:spMk id="5" creationId="{E409178B-A0D8-12A0-54D2-951A689592F4}"/>
          </ac:spMkLst>
        </pc:spChg>
        <pc:spChg chg="add del mod">
          <ac:chgData name="Dominic Bellocchio" userId="S::db20fn@fsu.edu::72897a1d-d36e-4955-ac8f-d5e02d6e2286" providerId="AD" clId="Web-{657CDC4E-6EFE-4C89-967B-827D7030ED47}" dt="2023-01-25T15:19:45.661" v="474"/>
          <ac:spMkLst>
            <pc:docMk/>
            <pc:sldMk cId="1303996877" sldId="438"/>
            <ac:spMk id="9" creationId="{44C16AA7-9C6A-3AC1-E099-71DD8BF23945}"/>
          </ac:spMkLst>
        </pc:spChg>
        <pc:spChg chg="add mod ord">
          <ac:chgData name="Dominic Bellocchio" userId="S::db20fn@fsu.edu::72897a1d-d36e-4955-ac8f-d5e02d6e2286" providerId="AD" clId="Web-{657CDC4E-6EFE-4C89-967B-827D7030ED47}" dt="2023-01-25T15:21:19.570" v="488" actId="1076"/>
          <ac:spMkLst>
            <pc:docMk/>
            <pc:sldMk cId="1303996877" sldId="438"/>
            <ac:spMk id="16" creationId="{A4A62D90-C6D4-1E9B-6C3D-64C2BCFB2407}"/>
          </ac:spMkLst>
        </pc:spChg>
        <pc:spChg chg="add mod">
          <ac:chgData name="Dominic Bellocchio" userId="S::db20fn@fsu.edu::72897a1d-d36e-4955-ac8f-d5e02d6e2286" providerId="AD" clId="Web-{657CDC4E-6EFE-4C89-967B-827D7030ED47}" dt="2023-01-25T15:04:33.939" v="365" actId="1076"/>
          <ac:spMkLst>
            <pc:docMk/>
            <pc:sldMk cId="1303996877" sldId="438"/>
            <ac:spMk id="19" creationId="{CC7640F2-ED52-0CB4-CE24-3B8241AF86B3}"/>
          </ac:spMkLst>
        </pc:spChg>
        <pc:spChg chg="del">
          <ac:chgData name="Dominic Bellocchio" userId="S::db20fn@fsu.edu::72897a1d-d36e-4955-ac8f-d5e02d6e2286" providerId="AD" clId="Web-{657CDC4E-6EFE-4C89-967B-827D7030ED47}" dt="2023-01-25T15:01:25.666" v="341"/>
          <ac:spMkLst>
            <pc:docMk/>
            <pc:sldMk cId="1303996877" sldId="438"/>
            <ac:spMk id="21" creationId="{DA031012-912F-4F28-9DA9-E6476A0B2C9B}"/>
          </ac:spMkLst>
        </pc:spChg>
        <pc:spChg chg="add mod">
          <ac:chgData name="Dominic Bellocchio" userId="S::db20fn@fsu.edu::72897a1d-d36e-4955-ac8f-d5e02d6e2286" providerId="AD" clId="Web-{657CDC4E-6EFE-4C89-967B-827D7030ED47}" dt="2023-01-25T15:21:28.493" v="489" actId="1076"/>
          <ac:spMkLst>
            <pc:docMk/>
            <pc:sldMk cId="1303996877" sldId="438"/>
            <ac:spMk id="24" creationId="{5CACD15F-5216-371A-4F66-E247A6F8F921}"/>
          </ac:spMkLst>
        </pc:spChg>
        <pc:spChg chg="del">
          <ac:chgData name="Dominic Bellocchio" userId="S::db20fn@fsu.edu::72897a1d-d36e-4955-ac8f-d5e02d6e2286" providerId="AD" clId="Web-{657CDC4E-6EFE-4C89-967B-827D7030ED47}" dt="2023-01-25T15:01:27.041" v="342"/>
          <ac:spMkLst>
            <pc:docMk/>
            <pc:sldMk cId="1303996877" sldId="438"/>
            <ac:spMk id="36" creationId="{E444E259-65C2-47FA-8635-A5C3245E25AC}"/>
          </ac:spMkLst>
        </pc:spChg>
        <pc:spChg chg="del">
          <ac:chgData name="Dominic Bellocchio" userId="S::db20fn@fsu.edu::72897a1d-d36e-4955-ac8f-d5e02d6e2286" providerId="AD" clId="Web-{657CDC4E-6EFE-4C89-967B-827D7030ED47}" dt="2023-01-25T15:01:28.463" v="343"/>
          <ac:spMkLst>
            <pc:docMk/>
            <pc:sldMk cId="1303996877" sldId="438"/>
            <ac:spMk id="37" creationId="{825D00CC-48D6-41D0-A127-69019769D5CF}"/>
          </ac:spMkLst>
        </pc:spChg>
        <pc:picChg chg="del">
          <ac:chgData name="Dominic Bellocchio" userId="S::db20fn@fsu.edu::72897a1d-d36e-4955-ac8f-d5e02d6e2286" providerId="AD" clId="Web-{657CDC4E-6EFE-4C89-967B-827D7030ED47}" dt="2023-01-25T15:01:21.900" v="340"/>
          <ac:picMkLst>
            <pc:docMk/>
            <pc:sldMk cId="1303996877" sldId="438"/>
            <ac:picMk id="10" creationId="{5B9352AC-CF35-CD03-D0FA-7E7CA1AD57FB}"/>
          </ac:picMkLst>
        </pc:picChg>
        <pc:picChg chg="add del mod">
          <ac:chgData name="Dominic Bellocchio" userId="S::db20fn@fsu.edu::72897a1d-d36e-4955-ac8f-d5e02d6e2286" providerId="AD" clId="Web-{657CDC4E-6EFE-4C89-967B-827D7030ED47}" dt="2023-01-25T15:07:45.649" v="391"/>
          <ac:picMkLst>
            <pc:docMk/>
            <pc:sldMk cId="1303996877" sldId="438"/>
            <ac:picMk id="12" creationId="{80639233-0A03-C7E7-4C27-D08DACA0C039}"/>
          </ac:picMkLst>
        </pc:picChg>
        <pc:picChg chg="add del">
          <ac:chgData name="Dominic Bellocchio" userId="S::db20fn@fsu.edu::72897a1d-d36e-4955-ac8f-d5e02d6e2286" providerId="AD" clId="Web-{657CDC4E-6EFE-4C89-967B-827D7030ED47}" dt="2023-01-25T15:02:24.199" v="353"/>
          <ac:picMkLst>
            <pc:docMk/>
            <pc:sldMk cId="1303996877" sldId="438"/>
            <ac:picMk id="14" creationId="{C1C95459-E129-3D2D-24A2-2F23B5016B52}"/>
          </ac:picMkLst>
        </pc:picChg>
        <pc:picChg chg="add mod modCrop">
          <ac:chgData name="Dominic Bellocchio" userId="S::db20fn@fsu.edu::72897a1d-d36e-4955-ac8f-d5e02d6e2286" providerId="AD" clId="Web-{657CDC4E-6EFE-4C89-967B-827D7030ED47}" dt="2023-01-25T15:16:29.466" v="450" actId="1076"/>
          <ac:picMkLst>
            <pc:docMk/>
            <pc:sldMk cId="1303996877" sldId="438"/>
            <ac:picMk id="22" creationId="{1FCF0583-3B05-682B-3926-1A1EBAFACFD6}"/>
          </ac:picMkLst>
        </pc:picChg>
        <pc:picChg chg="add mod modCrop">
          <ac:chgData name="Dominic Bellocchio" userId="S::db20fn@fsu.edu::72897a1d-d36e-4955-ac8f-d5e02d6e2286" providerId="AD" clId="Web-{657CDC4E-6EFE-4C89-967B-827D7030ED47}" dt="2023-01-25T15:20:47.600" v="482" actId="1076"/>
          <ac:picMkLst>
            <pc:docMk/>
            <pc:sldMk cId="1303996877" sldId="438"/>
            <ac:picMk id="23" creationId="{C8FB32A9-EEF7-1D03-497B-E989BCCAC246}"/>
          </ac:picMkLst>
        </pc:picChg>
      </pc:sldChg>
      <pc:sldChg chg="modSp add del replId">
        <pc:chgData name="Dominic Bellocchio" userId="S::db20fn@fsu.edu::72897a1d-d36e-4955-ac8f-d5e02d6e2286" providerId="AD" clId="Web-{657CDC4E-6EFE-4C89-967B-827D7030ED47}" dt="2023-01-25T15:01:11.306" v="338"/>
        <pc:sldMkLst>
          <pc:docMk/>
          <pc:sldMk cId="2064183475" sldId="438"/>
        </pc:sldMkLst>
        <pc:spChg chg="mod">
          <ac:chgData name="Dominic Bellocchio" userId="S::db20fn@fsu.edu::72897a1d-d36e-4955-ac8f-d5e02d6e2286" providerId="AD" clId="Web-{657CDC4E-6EFE-4C89-967B-827D7030ED47}" dt="2023-01-25T14:59:48.209" v="336" actId="1076"/>
          <ac:spMkLst>
            <pc:docMk/>
            <pc:sldMk cId="2064183475" sldId="438"/>
            <ac:spMk id="36" creationId="{E444E259-65C2-47FA-8635-A5C3245E25AC}"/>
          </ac:spMkLst>
        </pc:spChg>
        <pc:picChg chg="mod modCrop">
          <ac:chgData name="Dominic Bellocchio" userId="S::db20fn@fsu.edu::72897a1d-d36e-4955-ac8f-d5e02d6e2286" providerId="AD" clId="Web-{657CDC4E-6EFE-4C89-967B-827D7030ED47}" dt="2023-01-25T14:59:38.943" v="335" actId="1076"/>
          <ac:picMkLst>
            <pc:docMk/>
            <pc:sldMk cId="2064183475" sldId="438"/>
            <ac:picMk id="10" creationId="{5B9352AC-CF35-CD03-D0FA-7E7CA1AD57FB}"/>
          </ac:picMkLst>
        </pc:picChg>
      </pc:sldChg>
      <pc:sldChg chg="modSp">
        <pc:chgData name="Dominic Bellocchio" userId="S::db20fn@fsu.edu::72897a1d-d36e-4955-ac8f-d5e02d6e2286" providerId="AD" clId="Web-{657CDC4E-6EFE-4C89-967B-827D7030ED47}" dt="2023-01-25T15:25:57.612" v="503" actId="20577"/>
        <pc:sldMkLst>
          <pc:docMk/>
          <pc:sldMk cId="1736575862" sldId="441"/>
        </pc:sldMkLst>
        <pc:spChg chg="mod">
          <ac:chgData name="Dominic Bellocchio" userId="S::db20fn@fsu.edu::72897a1d-d36e-4955-ac8f-d5e02d6e2286" providerId="AD" clId="Web-{657CDC4E-6EFE-4C89-967B-827D7030ED47}" dt="2023-01-25T15:25:57.612" v="503" actId="20577"/>
          <ac:spMkLst>
            <pc:docMk/>
            <pc:sldMk cId="1736575862" sldId="441"/>
            <ac:spMk id="30" creationId="{075AEE35-6AE0-3C05-6917-A8BF4315AEBE}"/>
          </ac:spMkLst>
        </pc:spChg>
      </pc:sldChg>
    </pc:docChg>
  </pc:docChgLst>
  <pc:docChgLst>
    <pc:chgData name="Dominic Bellocchio" userId="S::db20fn@fsu.edu::72897a1d-d36e-4955-ac8f-d5e02d6e2286" providerId="AD" clId="Web-{332011EB-BF92-4D5D-81AD-52F1880E3020}"/>
    <pc:docChg chg="modSld sldOrd">
      <pc:chgData name="Dominic Bellocchio" userId="S::db20fn@fsu.edu::72897a1d-d36e-4955-ac8f-d5e02d6e2286" providerId="AD" clId="Web-{332011EB-BF92-4D5D-81AD-52F1880E3020}" dt="2023-01-26T02:12:54.597" v="487"/>
      <pc:docMkLst>
        <pc:docMk/>
      </pc:docMkLst>
      <pc:sldChg chg="modSp">
        <pc:chgData name="Dominic Bellocchio" userId="S::db20fn@fsu.edu::72897a1d-d36e-4955-ac8f-d5e02d6e2286" providerId="AD" clId="Web-{332011EB-BF92-4D5D-81AD-52F1880E3020}" dt="2023-01-26T01:42:50.798" v="195"/>
        <pc:sldMkLst>
          <pc:docMk/>
          <pc:sldMk cId="2537063674" sldId="269"/>
        </pc:sldMkLst>
        <pc:spChg chg="mod">
          <ac:chgData name="Dominic Bellocchio" userId="S::db20fn@fsu.edu::72897a1d-d36e-4955-ac8f-d5e02d6e2286" providerId="AD" clId="Web-{332011EB-BF92-4D5D-81AD-52F1880E3020}" dt="2023-01-26T01:42:50.798" v="195"/>
          <ac:spMkLst>
            <pc:docMk/>
            <pc:sldMk cId="2537063674" sldId="269"/>
            <ac:spMk id="30" creationId="{7FC95AF5-2785-4B20-9B34-9B0A2028390E}"/>
          </ac:spMkLst>
        </pc:spChg>
      </pc:sldChg>
      <pc:sldChg chg="ord">
        <pc:chgData name="Dominic Bellocchio" userId="S::db20fn@fsu.edu::72897a1d-d36e-4955-ac8f-d5e02d6e2286" providerId="AD" clId="Web-{332011EB-BF92-4D5D-81AD-52F1880E3020}" dt="2023-01-26T02:12:54.597" v="487"/>
        <pc:sldMkLst>
          <pc:docMk/>
          <pc:sldMk cId="3554778103" sldId="411"/>
        </pc:sldMkLst>
      </pc:sldChg>
      <pc:sldChg chg="ord">
        <pc:chgData name="Dominic Bellocchio" userId="S::db20fn@fsu.edu::72897a1d-d36e-4955-ac8f-d5e02d6e2286" providerId="AD" clId="Web-{332011EB-BF92-4D5D-81AD-52F1880E3020}" dt="2023-01-26T02:12:41.471" v="486"/>
        <pc:sldMkLst>
          <pc:docMk/>
          <pc:sldMk cId="1075651069" sldId="412"/>
        </pc:sldMkLst>
      </pc:sldChg>
      <pc:sldChg chg="modSp">
        <pc:chgData name="Dominic Bellocchio" userId="S::db20fn@fsu.edu::72897a1d-d36e-4955-ac8f-d5e02d6e2286" providerId="AD" clId="Web-{332011EB-BF92-4D5D-81AD-52F1880E3020}" dt="2023-01-26T02:10:49.919" v="485" actId="20577"/>
        <pc:sldMkLst>
          <pc:docMk/>
          <pc:sldMk cId="306152865" sldId="443"/>
        </pc:sldMkLst>
        <pc:spChg chg="mod">
          <ac:chgData name="Dominic Bellocchio" userId="S::db20fn@fsu.edu::72897a1d-d36e-4955-ac8f-d5e02d6e2286" providerId="AD" clId="Web-{332011EB-BF92-4D5D-81AD-52F1880E3020}" dt="2023-01-26T02:10:49.919" v="485" actId="20577"/>
          <ac:spMkLst>
            <pc:docMk/>
            <pc:sldMk cId="306152865" sldId="443"/>
            <ac:spMk id="19" creationId="{F704F1C1-24B4-5400-FE1A-0112EDBEAE9E}"/>
          </ac:spMkLst>
        </pc:spChg>
      </pc:sldChg>
      <pc:sldChg chg="modSp">
        <pc:chgData name="Dominic Bellocchio" userId="S::db20fn@fsu.edu::72897a1d-d36e-4955-ac8f-d5e02d6e2286" providerId="AD" clId="Web-{332011EB-BF92-4D5D-81AD-52F1880E3020}" dt="2023-01-26T02:10:46.357" v="483" actId="20577"/>
        <pc:sldMkLst>
          <pc:docMk/>
          <pc:sldMk cId="3152123291" sldId="450"/>
        </pc:sldMkLst>
        <pc:spChg chg="mod">
          <ac:chgData name="Dominic Bellocchio" userId="S::db20fn@fsu.edu::72897a1d-d36e-4955-ac8f-d5e02d6e2286" providerId="AD" clId="Web-{332011EB-BF92-4D5D-81AD-52F1880E3020}" dt="2023-01-26T02:10:46.357" v="483" actId="20577"/>
          <ac:spMkLst>
            <pc:docMk/>
            <pc:sldMk cId="3152123291" sldId="450"/>
            <ac:spMk id="19" creationId="{F704F1C1-24B4-5400-FE1A-0112EDBEAE9E}"/>
          </ac:spMkLst>
        </pc:spChg>
      </pc:sldChg>
      <pc:sldChg chg="modSp">
        <pc:chgData name="Dominic Bellocchio" userId="S::db20fn@fsu.edu::72897a1d-d36e-4955-ac8f-d5e02d6e2286" providerId="AD" clId="Web-{332011EB-BF92-4D5D-81AD-52F1880E3020}" dt="2023-01-26T02:10:41.669" v="481" actId="20577"/>
        <pc:sldMkLst>
          <pc:docMk/>
          <pc:sldMk cId="308056034" sldId="453"/>
        </pc:sldMkLst>
        <pc:spChg chg="mod">
          <ac:chgData name="Dominic Bellocchio" userId="S::db20fn@fsu.edu::72897a1d-d36e-4955-ac8f-d5e02d6e2286" providerId="AD" clId="Web-{332011EB-BF92-4D5D-81AD-52F1880E3020}" dt="2023-01-26T02:10:41.669" v="481" actId="20577"/>
          <ac:spMkLst>
            <pc:docMk/>
            <pc:sldMk cId="308056034" sldId="453"/>
            <ac:spMk id="19" creationId="{F704F1C1-24B4-5400-FE1A-0112EDBEAE9E}"/>
          </ac:spMkLst>
        </pc:spChg>
      </pc:sldChg>
      <pc:sldChg chg="modSp">
        <pc:chgData name="Dominic Bellocchio" userId="S::db20fn@fsu.edu::72897a1d-d36e-4955-ac8f-d5e02d6e2286" providerId="AD" clId="Web-{332011EB-BF92-4D5D-81AD-52F1880E3020}" dt="2023-01-26T02:10:36.919" v="479" actId="20577"/>
        <pc:sldMkLst>
          <pc:docMk/>
          <pc:sldMk cId="3005843112" sldId="454"/>
        </pc:sldMkLst>
        <pc:spChg chg="mod">
          <ac:chgData name="Dominic Bellocchio" userId="S::db20fn@fsu.edu::72897a1d-d36e-4955-ac8f-d5e02d6e2286" providerId="AD" clId="Web-{332011EB-BF92-4D5D-81AD-52F1880E3020}" dt="2023-01-26T02:10:36.919" v="479" actId="20577"/>
          <ac:spMkLst>
            <pc:docMk/>
            <pc:sldMk cId="3005843112" sldId="454"/>
            <ac:spMk id="19" creationId="{F704F1C1-24B4-5400-FE1A-0112EDBEAE9E}"/>
          </ac:spMkLst>
        </pc:spChg>
      </pc:sldChg>
      <pc:sldChg chg="delSp modSp modNotes">
        <pc:chgData name="Dominic Bellocchio" userId="S::db20fn@fsu.edu::72897a1d-d36e-4955-ac8f-d5e02d6e2286" providerId="AD" clId="Web-{332011EB-BF92-4D5D-81AD-52F1880E3020}" dt="2023-01-26T02:08:51.354" v="477" actId="20577"/>
        <pc:sldMkLst>
          <pc:docMk/>
          <pc:sldMk cId="2911951526" sldId="461"/>
        </pc:sldMkLst>
        <pc:spChg chg="mod">
          <ac:chgData name="Dominic Bellocchio" userId="S::db20fn@fsu.edu::72897a1d-d36e-4955-ac8f-d5e02d6e2286" providerId="AD" clId="Web-{332011EB-BF92-4D5D-81AD-52F1880E3020}" dt="2023-01-26T02:08:51.354" v="477" actId="20577"/>
          <ac:spMkLst>
            <pc:docMk/>
            <pc:sldMk cId="2911951526" sldId="461"/>
            <ac:spMk id="2" creationId="{C5AFEE20-FED4-2140-119C-1A6BA2F2666C}"/>
          </ac:spMkLst>
        </pc:spChg>
        <pc:spChg chg="mod">
          <ac:chgData name="Dominic Bellocchio" userId="S::db20fn@fsu.edu::72897a1d-d36e-4955-ac8f-d5e02d6e2286" providerId="AD" clId="Web-{332011EB-BF92-4D5D-81AD-52F1880E3020}" dt="2023-01-26T01:31:42.001" v="139" actId="1076"/>
          <ac:spMkLst>
            <pc:docMk/>
            <pc:sldMk cId="2911951526" sldId="461"/>
            <ac:spMk id="8" creationId="{528B3FBD-91EB-8089-3536-517F1C04F648}"/>
          </ac:spMkLst>
        </pc:spChg>
        <pc:spChg chg="del">
          <ac:chgData name="Dominic Bellocchio" userId="S::db20fn@fsu.edu::72897a1d-d36e-4955-ac8f-d5e02d6e2286" providerId="AD" clId="Web-{332011EB-BF92-4D5D-81AD-52F1880E3020}" dt="2023-01-26T01:31:27.220" v="130"/>
          <ac:spMkLst>
            <pc:docMk/>
            <pc:sldMk cId="2911951526" sldId="461"/>
            <ac:spMk id="21" creationId="{DA031012-912F-4F28-9DA9-E6476A0B2C9B}"/>
          </ac:spMkLst>
        </pc:spChg>
        <pc:picChg chg="mod">
          <ac:chgData name="Dominic Bellocchio" userId="S::db20fn@fsu.edu::72897a1d-d36e-4955-ac8f-d5e02d6e2286" providerId="AD" clId="Web-{332011EB-BF92-4D5D-81AD-52F1880E3020}" dt="2023-01-26T01:19:08.983" v="0" actId="14100"/>
          <ac:picMkLst>
            <pc:docMk/>
            <pc:sldMk cId="2911951526" sldId="461"/>
            <ac:picMk id="9" creationId="{2C737940-116A-2C2D-E4FD-2E96C8265E57}"/>
          </ac:picMkLst>
        </pc:picChg>
      </pc:sldChg>
    </pc:docChg>
  </pc:docChgLst>
  <pc:docChgLst>
    <pc:chgData name="Matthew Lancaster" userId="c6508ab9-36e5-4e0a-b485-d26d7a305679" providerId="ADAL" clId="{2DC99B8D-5451-4C26-9BC7-E79EE3B23CB7}"/>
    <pc:docChg chg="undo custSel addSld delSld modSld sldOrd">
      <pc:chgData name="Matthew Lancaster" userId="c6508ab9-36e5-4e0a-b485-d26d7a305679" providerId="ADAL" clId="{2DC99B8D-5451-4C26-9BC7-E79EE3B23CB7}" dt="2022-11-03T21:23:45.759" v="147" actId="20577"/>
      <pc:docMkLst>
        <pc:docMk/>
      </pc:docMkLst>
      <pc:sldChg chg="addSp modSp mod">
        <pc:chgData name="Matthew Lancaster" userId="c6508ab9-36e5-4e0a-b485-d26d7a305679" providerId="ADAL" clId="{2DC99B8D-5451-4C26-9BC7-E79EE3B23CB7}" dt="2022-11-03T21:18:30.843" v="13" actId="20577"/>
        <pc:sldMkLst>
          <pc:docMk/>
          <pc:sldMk cId="4071624604" sldId="331"/>
        </pc:sldMkLst>
        <pc:spChg chg="add mod">
          <ac:chgData name="Matthew Lancaster" userId="c6508ab9-36e5-4e0a-b485-d26d7a305679" providerId="ADAL" clId="{2DC99B8D-5451-4C26-9BC7-E79EE3B23CB7}" dt="2022-11-03T21:18:30.843" v="13" actId="20577"/>
          <ac:spMkLst>
            <pc:docMk/>
            <pc:sldMk cId="4071624604" sldId="331"/>
            <ac:spMk id="17" creationId="{14B8C1A3-A5FE-4E6C-8EF4-4352BA64AEA4}"/>
          </ac:spMkLst>
        </pc:spChg>
      </pc:sldChg>
      <pc:sldChg chg="del">
        <pc:chgData name="Matthew Lancaster" userId="c6508ab9-36e5-4e0a-b485-d26d7a305679" providerId="ADAL" clId="{2DC99B8D-5451-4C26-9BC7-E79EE3B23CB7}" dt="2022-11-03T21:20:46.199" v="54" actId="47"/>
        <pc:sldMkLst>
          <pc:docMk/>
          <pc:sldMk cId="2442799147" sldId="352"/>
        </pc:sldMkLst>
      </pc:sldChg>
      <pc:sldChg chg="add del">
        <pc:chgData name="Matthew Lancaster" userId="c6508ab9-36e5-4e0a-b485-d26d7a305679" providerId="ADAL" clId="{2DC99B8D-5451-4C26-9BC7-E79EE3B23CB7}" dt="2022-11-03T21:20:47.198" v="55" actId="47"/>
        <pc:sldMkLst>
          <pc:docMk/>
          <pc:sldMk cId="1937327340" sldId="354"/>
        </pc:sldMkLst>
      </pc:sldChg>
      <pc:sldChg chg="add del">
        <pc:chgData name="Matthew Lancaster" userId="c6508ab9-36e5-4e0a-b485-d26d7a305679" providerId="ADAL" clId="{2DC99B8D-5451-4C26-9BC7-E79EE3B23CB7}" dt="2022-11-03T21:20:48.058" v="56" actId="47"/>
        <pc:sldMkLst>
          <pc:docMk/>
          <pc:sldMk cId="3909492008" sldId="355"/>
        </pc:sldMkLst>
      </pc:sldChg>
      <pc:sldChg chg="modSp add mod ord">
        <pc:chgData name="Matthew Lancaster" userId="c6508ab9-36e5-4e0a-b485-d26d7a305679" providerId="ADAL" clId="{2DC99B8D-5451-4C26-9BC7-E79EE3B23CB7}" dt="2022-11-03T21:20:42.122" v="53"/>
        <pc:sldMkLst>
          <pc:docMk/>
          <pc:sldMk cId="2222854068" sldId="356"/>
        </pc:sldMkLst>
        <pc:spChg chg="mod">
          <ac:chgData name="Matthew Lancaster" userId="c6508ab9-36e5-4e0a-b485-d26d7a305679" providerId="ADAL" clId="{2DC99B8D-5451-4C26-9BC7-E79EE3B23CB7}" dt="2022-11-03T21:20:23.803" v="42" actId="20577"/>
          <ac:spMkLst>
            <pc:docMk/>
            <pc:sldMk cId="2222854068" sldId="356"/>
            <ac:spMk id="8" creationId="{FB7FB13E-2B38-623E-937A-766A65C37553}"/>
          </ac:spMkLst>
        </pc:spChg>
        <pc:spChg chg="mod">
          <ac:chgData name="Matthew Lancaster" userId="c6508ab9-36e5-4e0a-b485-d26d7a305679" providerId="ADAL" clId="{2DC99B8D-5451-4C26-9BC7-E79EE3B23CB7}" dt="2022-11-03T21:20:37.597" v="51" actId="20577"/>
          <ac:spMkLst>
            <pc:docMk/>
            <pc:sldMk cId="2222854068" sldId="356"/>
            <ac:spMk id="22" creationId="{B3018AF1-4E5A-E116-18CF-C3E2DFDC23A8}"/>
          </ac:spMkLst>
        </pc:spChg>
      </pc:sldChg>
      <pc:sldChg chg="modSp add mod">
        <pc:chgData name="Matthew Lancaster" userId="c6508ab9-36e5-4e0a-b485-d26d7a305679" providerId="ADAL" clId="{2DC99B8D-5451-4C26-9BC7-E79EE3B23CB7}" dt="2022-11-03T21:21:34.913" v="92" actId="313"/>
        <pc:sldMkLst>
          <pc:docMk/>
          <pc:sldMk cId="1596383102" sldId="357"/>
        </pc:sldMkLst>
        <pc:spChg chg="mod">
          <ac:chgData name="Matthew Lancaster" userId="c6508ab9-36e5-4e0a-b485-d26d7a305679" providerId="ADAL" clId="{2DC99B8D-5451-4C26-9BC7-E79EE3B23CB7}" dt="2022-11-03T21:21:34.913" v="92" actId="313"/>
          <ac:spMkLst>
            <pc:docMk/>
            <pc:sldMk cId="1596383102" sldId="357"/>
            <ac:spMk id="8" creationId="{FB7FB13E-2B38-623E-937A-766A65C37553}"/>
          </ac:spMkLst>
        </pc:spChg>
      </pc:sldChg>
      <pc:sldChg chg="modSp add mod">
        <pc:chgData name="Matthew Lancaster" userId="c6508ab9-36e5-4e0a-b485-d26d7a305679" providerId="ADAL" clId="{2DC99B8D-5451-4C26-9BC7-E79EE3B23CB7}" dt="2022-11-03T21:22:28.934" v="116" actId="1076"/>
        <pc:sldMkLst>
          <pc:docMk/>
          <pc:sldMk cId="1114851420" sldId="358"/>
        </pc:sldMkLst>
        <pc:spChg chg="mod">
          <ac:chgData name="Matthew Lancaster" userId="c6508ab9-36e5-4e0a-b485-d26d7a305679" providerId="ADAL" clId="{2DC99B8D-5451-4C26-9BC7-E79EE3B23CB7}" dt="2022-11-03T21:22:28.934" v="116" actId="1076"/>
          <ac:spMkLst>
            <pc:docMk/>
            <pc:sldMk cId="1114851420" sldId="358"/>
            <ac:spMk id="8" creationId="{FB7FB13E-2B38-623E-937A-766A65C37553}"/>
          </ac:spMkLst>
        </pc:spChg>
      </pc:sldChg>
      <pc:sldChg chg="modSp add mod">
        <pc:chgData name="Matthew Lancaster" userId="c6508ab9-36e5-4e0a-b485-d26d7a305679" providerId="ADAL" clId="{2DC99B8D-5451-4C26-9BC7-E79EE3B23CB7}" dt="2022-11-03T21:23:06.671" v="130" actId="1076"/>
        <pc:sldMkLst>
          <pc:docMk/>
          <pc:sldMk cId="273692698" sldId="359"/>
        </pc:sldMkLst>
        <pc:spChg chg="mod">
          <ac:chgData name="Matthew Lancaster" userId="c6508ab9-36e5-4e0a-b485-d26d7a305679" providerId="ADAL" clId="{2DC99B8D-5451-4C26-9BC7-E79EE3B23CB7}" dt="2022-11-03T21:23:06.671" v="130" actId="1076"/>
          <ac:spMkLst>
            <pc:docMk/>
            <pc:sldMk cId="273692698" sldId="359"/>
            <ac:spMk id="8" creationId="{FB7FB13E-2B38-623E-937A-766A65C37553}"/>
          </ac:spMkLst>
        </pc:spChg>
      </pc:sldChg>
      <pc:sldChg chg="modSp add mod">
        <pc:chgData name="Matthew Lancaster" userId="c6508ab9-36e5-4e0a-b485-d26d7a305679" providerId="ADAL" clId="{2DC99B8D-5451-4C26-9BC7-E79EE3B23CB7}" dt="2022-11-03T21:23:45.759" v="147" actId="20577"/>
        <pc:sldMkLst>
          <pc:docMk/>
          <pc:sldMk cId="47691601" sldId="360"/>
        </pc:sldMkLst>
        <pc:spChg chg="mod">
          <ac:chgData name="Matthew Lancaster" userId="c6508ab9-36e5-4e0a-b485-d26d7a305679" providerId="ADAL" clId="{2DC99B8D-5451-4C26-9BC7-E79EE3B23CB7}" dt="2022-11-03T21:23:45.759" v="147" actId="20577"/>
          <ac:spMkLst>
            <pc:docMk/>
            <pc:sldMk cId="47691601" sldId="360"/>
            <ac:spMk id="8" creationId="{FB7FB13E-2B38-623E-937A-766A65C37553}"/>
          </ac:spMkLst>
        </pc:spChg>
      </pc:sldChg>
    </pc:docChg>
  </pc:docChgLst>
  <pc:docChgLst>
    <pc:chgData name="Dylan Ma" userId="S::dm19i@fsu.edu::d19f606a-f869-495f-a967-091fe7c6f588" providerId="AD" clId="Web-{9A4E1D3C-6FF2-4D04-82AA-2CC437A8623A}"/>
    <pc:docChg chg="modSld sldOrd">
      <pc:chgData name="Dylan Ma" userId="S::dm19i@fsu.edu::d19f606a-f869-495f-a967-091fe7c6f588" providerId="AD" clId="Web-{9A4E1D3C-6FF2-4D04-82AA-2CC437A8623A}" dt="2022-10-31T18:52:38.853" v="128" actId="20577"/>
      <pc:docMkLst>
        <pc:docMk/>
      </pc:docMkLst>
      <pc:sldChg chg="addSp delSp modSp">
        <pc:chgData name="Dylan Ma" userId="S::dm19i@fsu.edu::d19f606a-f869-495f-a967-091fe7c6f588" providerId="AD" clId="Web-{9A4E1D3C-6FF2-4D04-82AA-2CC437A8623A}" dt="2022-10-31T18:52:38.853" v="128" actId="20577"/>
        <pc:sldMkLst>
          <pc:docMk/>
          <pc:sldMk cId="3440299693" sldId="266"/>
        </pc:sldMkLst>
        <pc:spChg chg="add del mod">
          <ac:chgData name="Dylan Ma" userId="S::dm19i@fsu.edu::d19f606a-f869-495f-a967-091fe7c6f588" providerId="AD" clId="Web-{9A4E1D3C-6FF2-4D04-82AA-2CC437A8623A}" dt="2022-10-31T18:52:38.853" v="128" actId="20577"/>
          <ac:spMkLst>
            <pc:docMk/>
            <pc:sldMk cId="3440299693" sldId="266"/>
            <ac:spMk id="2" creationId="{A7F7C30E-DA44-BBFA-F554-AF96694C1EBA}"/>
          </ac:spMkLst>
        </pc:spChg>
        <pc:spChg chg="add del mod">
          <ac:chgData name="Dylan Ma" userId="S::dm19i@fsu.edu::d19f606a-f869-495f-a967-091fe7c6f588" providerId="AD" clId="Web-{9A4E1D3C-6FF2-4D04-82AA-2CC437A8623A}" dt="2022-10-31T18:51:40.726" v="125" actId="20577"/>
          <ac:spMkLst>
            <pc:docMk/>
            <pc:sldMk cId="3440299693" sldId="266"/>
            <ac:spMk id="16" creationId="{95ED9FFC-99CB-80A3-EBD4-DF568EBF14EF}"/>
          </ac:spMkLst>
        </pc:spChg>
      </pc:sldChg>
      <pc:sldChg chg="delSp modSp">
        <pc:chgData name="Dylan Ma" userId="S::dm19i@fsu.edu::d19f606a-f869-495f-a967-091fe7c6f588" providerId="AD" clId="Web-{9A4E1D3C-6FF2-4D04-82AA-2CC437A8623A}" dt="2022-10-31T18:46:58.482" v="94" actId="20577"/>
        <pc:sldMkLst>
          <pc:docMk/>
          <pc:sldMk cId="379026362" sldId="267"/>
        </pc:sldMkLst>
        <pc:spChg chg="mod">
          <ac:chgData name="Dylan Ma" userId="S::dm19i@fsu.edu::d19f606a-f869-495f-a967-091fe7c6f588" providerId="AD" clId="Web-{9A4E1D3C-6FF2-4D04-82AA-2CC437A8623A}" dt="2022-10-31T18:46:58.482" v="94" actId="20577"/>
          <ac:spMkLst>
            <pc:docMk/>
            <pc:sldMk cId="379026362" sldId="267"/>
            <ac:spMk id="8" creationId="{4AE94CDF-AD5A-3595-BC45-A850F228A7D7}"/>
          </ac:spMkLst>
        </pc:spChg>
        <pc:spChg chg="mod topLvl">
          <ac:chgData name="Dylan Ma" userId="S::dm19i@fsu.edu::d19f606a-f869-495f-a967-091fe7c6f588" providerId="AD" clId="Web-{9A4E1D3C-6FF2-4D04-82AA-2CC437A8623A}" dt="2022-10-31T18:46:45.481" v="62"/>
          <ac:spMkLst>
            <pc:docMk/>
            <pc:sldMk cId="379026362" sldId="267"/>
            <ac:spMk id="17" creationId="{1BA4F37A-C477-0070-6BF1-FF268181DFBE}"/>
          </ac:spMkLst>
        </pc:spChg>
        <pc:spChg chg="del mod topLvl">
          <ac:chgData name="Dylan Ma" userId="S::dm19i@fsu.edu::d19f606a-f869-495f-a967-091fe7c6f588" providerId="AD" clId="Web-{9A4E1D3C-6FF2-4D04-82AA-2CC437A8623A}" dt="2022-10-31T18:46:45.481" v="62"/>
          <ac:spMkLst>
            <pc:docMk/>
            <pc:sldMk cId="379026362" sldId="267"/>
            <ac:spMk id="20" creationId="{39F7387B-2CDB-FE4B-1C33-5D67986D4D54}"/>
          </ac:spMkLst>
        </pc:spChg>
        <pc:grpChg chg="del">
          <ac:chgData name="Dylan Ma" userId="S::dm19i@fsu.edu::d19f606a-f869-495f-a967-091fe7c6f588" providerId="AD" clId="Web-{9A4E1D3C-6FF2-4D04-82AA-2CC437A8623A}" dt="2022-10-31T18:46:45.481" v="62"/>
          <ac:grpSpMkLst>
            <pc:docMk/>
            <pc:sldMk cId="379026362" sldId="267"/>
            <ac:grpSpMk id="13" creationId="{B612543B-AF55-4C4A-5324-9D633EEE1FB8}"/>
          </ac:grpSpMkLst>
        </pc:grpChg>
      </pc:sldChg>
      <pc:sldChg chg="delSp">
        <pc:chgData name="Dylan Ma" userId="S::dm19i@fsu.edu::d19f606a-f869-495f-a967-091fe7c6f588" providerId="AD" clId="Web-{9A4E1D3C-6FF2-4D04-82AA-2CC437A8623A}" dt="2022-10-31T18:41:43.986" v="0"/>
        <pc:sldMkLst>
          <pc:docMk/>
          <pc:sldMk cId="4284621764" sldId="278"/>
        </pc:sldMkLst>
        <pc:spChg chg="del">
          <ac:chgData name="Dylan Ma" userId="S::dm19i@fsu.edu::d19f606a-f869-495f-a967-091fe7c6f588" providerId="AD" clId="Web-{9A4E1D3C-6FF2-4D04-82AA-2CC437A8623A}" dt="2022-10-31T18:41:43.986" v="0"/>
          <ac:spMkLst>
            <pc:docMk/>
            <pc:sldMk cId="4284621764" sldId="278"/>
            <ac:spMk id="9" creationId="{DFEF719F-7AAA-A4F7-6E7F-66B1DC96F62F}"/>
          </ac:spMkLst>
        </pc:spChg>
      </pc:sldChg>
      <pc:sldChg chg="ord">
        <pc:chgData name="Dylan Ma" userId="S::dm19i@fsu.edu::d19f606a-f869-495f-a967-091fe7c6f588" providerId="AD" clId="Web-{9A4E1D3C-6FF2-4D04-82AA-2CC437A8623A}" dt="2022-10-31T18:43:15.599" v="3"/>
        <pc:sldMkLst>
          <pc:docMk/>
          <pc:sldMk cId="563724442" sldId="291"/>
        </pc:sldMkLst>
      </pc:sldChg>
      <pc:sldChg chg="modSp">
        <pc:chgData name="Dylan Ma" userId="S::dm19i@fsu.edu::d19f606a-f869-495f-a967-091fe7c6f588" providerId="AD" clId="Web-{9A4E1D3C-6FF2-4D04-82AA-2CC437A8623A}" dt="2022-10-31T18:45:15.150" v="24"/>
        <pc:sldMkLst>
          <pc:docMk/>
          <pc:sldMk cId="82553588" sldId="322"/>
        </pc:sldMkLst>
        <pc:spChg chg="mod">
          <ac:chgData name="Dylan Ma" userId="S::dm19i@fsu.edu::d19f606a-f869-495f-a967-091fe7c6f588" providerId="AD" clId="Web-{9A4E1D3C-6FF2-4D04-82AA-2CC437A8623A}" dt="2022-10-31T18:45:15.150" v="24"/>
          <ac:spMkLst>
            <pc:docMk/>
            <pc:sldMk cId="82553588" sldId="322"/>
            <ac:spMk id="13" creationId="{3A36B40B-E2D9-0E3B-F8A2-A52EA580EBCF}"/>
          </ac:spMkLst>
        </pc:spChg>
        <pc:spChg chg="mod">
          <ac:chgData name="Dylan Ma" userId="S::dm19i@fsu.edu::d19f606a-f869-495f-a967-091fe7c6f588" providerId="AD" clId="Web-{9A4E1D3C-6FF2-4D04-82AA-2CC437A8623A}" dt="2022-10-31T18:45:06.212" v="20"/>
          <ac:spMkLst>
            <pc:docMk/>
            <pc:sldMk cId="82553588" sldId="322"/>
            <ac:spMk id="14" creationId="{27602F79-AF8F-635B-212B-A1C6E3A83B31}"/>
          </ac:spMkLst>
        </pc:spChg>
        <pc:spChg chg="mod">
          <ac:chgData name="Dylan Ma" userId="S::dm19i@fsu.edu::d19f606a-f869-495f-a967-091fe7c6f588" providerId="AD" clId="Web-{9A4E1D3C-6FF2-4D04-82AA-2CC437A8623A}" dt="2022-10-31T18:45:09.040" v="21"/>
          <ac:spMkLst>
            <pc:docMk/>
            <pc:sldMk cId="82553588" sldId="322"/>
            <ac:spMk id="15" creationId="{A982B4B0-F748-A8DE-FC22-95FE287DF368}"/>
          </ac:spMkLst>
        </pc:spChg>
        <pc:spChg chg="mod">
          <ac:chgData name="Dylan Ma" userId="S::dm19i@fsu.edu::d19f606a-f869-495f-a967-091fe7c6f588" providerId="AD" clId="Web-{9A4E1D3C-6FF2-4D04-82AA-2CC437A8623A}" dt="2022-10-31T18:45:11.259" v="22"/>
          <ac:spMkLst>
            <pc:docMk/>
            <pc:sldMk cId="82553588" sldId="322"/>
            <ac:spMk id="16" creationId="{C4A24CF1-DACA-0E32-FB3A-6523EDCBD49C}"/>
          </ac:spMkLst>
        </pc:spChg>
        <pc:spChg chg="mod">
          <ac:chgData name="Dylan Ma" userId="S::dm19i@fsu.edu::d19f606a-f869-495f-a967-091fe7c6f588" providerId="AD" clId="Web-{9A4E1D3C-6FF2-4D04-82AA-2CC437A8623A}" dt="2022-10-31T18:45:13.322" v="23"/>
          <ac:spMkLst>
            <pc:docMk/>
            <pc:sldMk cId="82553588" sldId="322"/>
            <ac:spMk id="17" creationId="{0EA01A3F-D1DE-8D3D-A5B2-6CE4FE716C5C}"/>
          </ac:spMkLst>
        </pc:spChg>
      </pc:sldChg>
      <pc:sldChg chg="addSp delSp modSp">
        <pc:chgData name="Dylan Ma" userId="S::dm19i@fsu.edu::d19f606a-f869-495f-a967-091fe7c6f588" providerId="AD" clId="Web-{9A4E1D3C-6FF2-4D04-82AA-2CC437A8623A}" dt="2022-10-31T18:44:24.539" v="15" actId="1076"/>
        <pc:sldMkLst>
          <pc:docMk/>
          <pc:sldMk cId="1193112368" sldId="324"/>
        </pc:sldMkLst>
        <pc:spChg chg="mod">
          <ac:chgData name="Dylan Ma" userId="S::dm19i@fsu.edu::d19f606a-f869-495f-a967-091fe7c6f588" providerId="AD" clId="Web-{9A4E1D3C-6FF2-4D04-82AA-2CC437A8623A}" dt="2022-10-31T18:44:24.539" v="15" actId="1076"/>
          <ac:spMkLst>
            <pc:docMk/>
            <pc:sldMk cId="1193112368" sldId="324"/>
            <ac:spMk id="2" creationId="{1E492F6D-B108-9657-3623-C20FAD52150D}"/>
          </ac:spMkLst>
        </pc:spChg>
        <pc:picChg chg="add del mod ord modCrop">
          <ac:chgData name="Dylan Ma" userId="S::dm19i@fsu.edu::d19f606a-f869-495f-a967-091fe7c6f588" providerId="AD" clId="Web-{9A4E1D3C-6FF2-4D04-82AA-2CC437A8623A}" dt="2022-10-31T18:44:21.054" v="14"/>
          <ac:picMkLst>
            <pc:docMk/>
            <pc:sldMk cId="1193112368" sldId="324"/>
            <ac:picMk id="3" creationId="{4F51ABA1-D55C-33D8-64B7-B52ECEEEE0E8}"/>
          </ac:picMkLst>
        </pc:picChg>
      </pc:sldChg>
    </pc:docChg>
  </pc:docChgLst>
  <pc:docChgLst>
    <pc:chgData name="Roberto Lacasa" userId="S::rel18c@fsu.edu::56fd04ad-fbc8-419f-879a-4b0643511510" providerId="AD" clId="Web-{60E2E6A6-B731-4A41-83B1-1423394E19E9}"/>
    <pc:docChg chg="addSld delSld modSld sldOrd">
      <pc:chgData name="Roberto Lacasa" userId="S::rel18c@fsu.edu::56fd04ad-fbc8-419f-879a-4b0643511510" providerId="AD" clId="Web-{60E2E6A6-B731-4A41-83B1-1423394E19E9}" dt="2023-01-25T15:46:21.355" v="1726"/>
      <pc:docMkLst>
        <pc:docMk/>
      </pc:docMkLst>
      <pc:sldChg chg="del">
        <pc:chgData name="Roberto Lacasa" userId="S::rel18c@fsu.edu::56fd04ad-fbc8-419f-879a-4b0643511510" providerId="AD" clId="Web-{60E2E6A6-B731-4A41-83B1-1423394E19E9}" dt="2023-01-25T14:32:45.963" v="80"/>
        <pc:sldMkLst>
          <pc:docMk/>
          <pc:sldMk cId="3700252057" sldId="341"/>
        </pc:sldMkLst>
      </pc:sldChg>
      <pc:sldChg chg="del">
        <pc:chgData name="Roberto Lacasa" userId="S::rel18c@fsu.edu::56fd04ad-fbc8-419f-879a-4b0643511510" providerId="AD" clId="Web-{60E2E6A6-B731-4A41-83B1-1423394E19E9}" dt="2023-01-25T14:32:48.759" v="81"/>
        <pc:sldMkLst>
          <pc:docMk/>
          <pc:sldMk cId="3314893800" sldId="345"/>
        </pc:sldMkLst>
      </pc:sldChg>
      <pc:sldChg chg="del">
        <pc:chgData name="Roberto Lacasa" userId="S::rel18c@fsu.edu::56fd04ad-fbc8-419f-879a-4b0643511510" providerId="AD" clId="Web-{60E2E6A6-B731-4A41-83B1-1423394E19E9}" dt="2023-01-25T14:32:44.634" v="79"/>
        <pc:sldMkLst>
          <pc:docMk/>
          <pc:sldMk cId="971209774" sldId="346"/>
        </pc:sldMkLst>
      </pc:sldChg>
      <pc:sldChg chg="addSp modSp del">
        <pc:chgData name="Roberto Lacasa" userId="S::rel18c@fsu.edu::56fd04ad-fbc8-419f-879a-4b0643511510" providerId="AD" clId="Web-{60E2E6A6-B731-4A41-83B1-1423394E19E9}" dt="2023-01-25T14:32:49.556" v="82"/>
        <pc:sldMkLst>
          <pc:docMk/>
          <pc:sldMk cId="1261495375" sldId="347"/>
        </pc:sldMkLst>
        <pc:grpChg chg="add mod">
          <ac:chgData name="Roberto Lacasa" userId="S::rel18c@fsu.edu::56fd04ad-fbc8-419f-879a-4b0643511510" providerId="AD" clId="Web-{60E2E6A6-B731-4A41-83B1-1423394E19E9}" dt="2023-01-25T14:28:48.065" v="37" actId="1076"/>
          <ac:grpSpMkLst>
            <pc:docMk/>
            <pc:sldMk cId="1261495375" sldId="347"/>
            <ac:grpSpMk id="4" creationId="{CD47E9DB-D280-9CA7-0ED3-8065CA62CE93}"/>
          </ac:grpSpMkLst>
        </pc:grpChg>
        <pc:grpChg chg="add">
          <ac:chgData name="Roberto Lacasa" userId="S::rel18c@fsu.edu::56fd04ad-fbc8-419f-879a-4b0643511510" providerId="AD" clId="Web-{60E2E6A6-B731-4A41-83B1-1423394E19E9}" dt="2023-01-25T14:28:35.893" v="35"/>
          <ac:grpSpMkLst>
            <pc:docMk/>
            <pc:sldMk cId="1261495375" sldId="347"/>
            <ac:grpSpMk id="6" creationId="{2BD92AFD-97E3-12DA-F751-96E1ABEE3C61}"/>
          </ac:grpSpMkLst>
        </pc:grpChg>
        <pc:picChg chg="mod ord">
          <ac:chgData name="Roberto Lacasa" userId="S::rel18c@fsu.edu::56fd04ad-fbc8-419f-879a-4b0643511510" providerId="AD" clId="Web-{60E2E6A6-B731-4A41-83B1-1423394E19E9}" dt="2023-01-25T14:27:54.548" v="34" actId="1076"/>
          <ac:picMkLst>
            <pc:docMk/>
            <pc:sldMk cId="1261495375" sldId="347"/>
            <ac:picMk id="5" creationId="{D413CCA7-19D7-72D3-5DB7-5E646CBEDB49}"/>
          </ac:picMkLst>
        </pc:picChg>
        <pc:picChg chg="mod ord">
          <ac:chgData name="Roberto Lacasa" userId="S::rel18c@fsu.edu::56fd04ad-fbc8-419f-879a-4b0643511510" providerId="AD" clId="Web-{60E2E6A6-B731-4A41-83B1-1423394E19E9}" dt="2023-01-25T14:27:31.860" v="30" actId="1076"/>
          <ac:picMkLst>
            <pc:docMk/>
            <pc:sldMk cId="1261495375" sldId="347"/>
            <ac:picMk id="10" creationId="{A07020E3-8170-3EF2-A84F-CE00D393F4DB}"/>
          </ac:picMkLst>
        </pc:picChg>
        <pc:picChg chg="mod">
          <ac:chgData name="Roberto Lacasa" userId="S::rel18c@fsu.edu::56fd04ad-fbc8-419f-879a-4b0643511510" providerId="AD" clId="Web-{60E2E6A6-B731-4A41-83B1-1423394E19E9}" dt="2023-01-25T14:26:40.139" v="16" actId="1076"/>
          <ac:picMkLst>
            <pc:docMk/>
            <pc:sldMk cId="1261495375" sldId="347"/>
            <ac:picMk id="11" creationId="{FEF01AE1-8AAE-B01F-B5F3-6445E23B9FCF}"/>
          </ac:picMkLst>
        </pc:picChg>
        <pc:cxnChg chg="mod">
          <ac:chgData name="Roberto Lacasa" userId="S::rel18c@fsu.edu::56fd04ad-fbc8-419f-879a-4b0643511510" providerId="AD" clId="Web-{60E2E6A6-B731-4A41-83B1-1423394E19E9}" dt="2023-01-25T14:27:14.859" v="27" actId="14100"/>
          <ac:cxnSpMkLst>
            <pc:docMk/>
            <pc:sldMk cId="1261495375" sldId="347"/>
            <ac:cxnSpMk id="14" creationId="{45A1E10D-D641-7F1A-20CE-7A8885278DF6}"/>
          </ac:cxnSpMkLst>
        </pc:cxnChg>
      </pc:sldChg>
      <pc:sldChg chg="modSp">
        <pc:chgData name="Roberto Lacasa" userId="S::rel18c@fsu.edu::56fd04ad-fbc8-419f-879a-4b0643511510" providerId="AD" clId="Web-{60E2E6A6-B731-4A41-83B1-1423394E19E9}" dt="2023-01-25T14:33:02.510" v="87" actId="20577"/>
        <pc:sldMkLst>
          <pc:docMk/>
          <pc:sldMk cId="339307256" sldId="353"/>
        </pc:sldMkLst>
        <pc:spChg chg="mod">
          <ac:chgData name="Roberto Lacasa" userId="S::rel18c@fsu.edu::56fd04ad-fbc8-419f-879a-4b0643511510" providerId="AD" clId="Web-{60E2E6A6-B731-4A41-83B1-1423394E19E9}" dt="2023-01-25T14:33:02.510" v="87" actId="20577"/>
          <ac:spMkLst>
            <pc:docMk/>
            <pc:sldMk cId="339307256" sldId="353"/>
            <ac:spMk id="4" creationId="{5B4B3908-A6B8-A4E7-CC59-C3D79A7190E6}"/>
          </ac:spMkLst>
        </pc:spChg>
      </pc:sldChg>
      <pc:sldChg chg="del">
        <pc:chgData name="Roberto Lacasa" userId="S::rel18c@fsu.edu::56fd04ad-fbc8-419f-879a-4b0643511510" providerId="AD" clId="Web-{60E2E6A6-B731-4A41-83B1-1423394E19E9}" dt="2023-01-25T14:58:49.288" v="157"/>
        <pc:sldMkLst>
          <pc:docMk/>
          <pc:sldMk cId="45700902" sldId="407"/>
        </pc:sldMkLst>
      </pc:sldChg>
      <pc:sldChg chg="modSp">
        <pc:chgData name="Roberto Lacasa" userId="S::rel18c@fsu.edu::56fd04ad-fbc8-419f-879a-4b0643511510" providerId="AD" clId="Web-{60E2E6A6-B731-4A41-83B1-1423394E19E9}" dt="2023-01-25T14:48:40.318" v="102" actId="20577"/>
        <pc:sldMkLst>
          <pc:docMk/>
          <pc:sldMk cId="618563116" sldId="416"/>
        </pc:sldMkLst>
        <pc:spChg chg="mod">
          <ac:chgData name="Roberto Lacasa" userId="S::rel18c@fsu.edu::56fd04ad-fbc8-419f-879a-4b0643511510" providerId="AD" clId="Web-{60E2E6A6-B731-4A41-83B1-1423394E19E9}" dt="2023-01-25T14:48:40.318" v="102" actId="20577"/>
          <ac:spMkLst>
            <pc:docMk/>
            <pc:sldMk cId="618563116" sldId="416"/>
            <ac:spMk id="4" creationId="{5B4B3908-A6B8-A4E7-CC59-C3D79A7190E6}"/>
          </ac:spMkLst>
        </pc:spChg>
      </pc:sldChg>
      <pc:sldChg chg="modSp del modNotes">
        <pc:chgData name="Roberto Lacasa" userId="S::rel18c@fsu.edu::56fd04ad-fbc8-419f-879a-4b0643511510" providerId="AD" clId="Web-{60E2E6A6-B731-4A41-83B1-1423394E19E9}" dt="2023-01-25T15:42:09.519" v="1501"/>
        <pc:sldMkLst>
          <pc:docMk/>
          <pc:sldMk cId="548727278" sldId="422"/>
        </pc:sldMkLst>
        <pc:spChg chg="mod">
          <ac:chgData name="Roberto Lacasa" userId="S::rel18c@fsu.edu::56fd04ad-fbc8-419f-879a-4b0643511510" providerId="AD" clId="Web-{60E2E6A6-B731-4A41-83B1-1423394E19E9}" dt="2023-01-25T15:11:39.795" v="440" actId="20577"/>
          <ac:spMkLst>
            <pc:docMk/>
            <pc:sldMk cId="548727278" sldId="422"/>
            <ac:spMk id="8" creationId="{02B7E4FC-5397-BD4E-999B-BF82B82F5999}"/>
          </ac:spMkLst>
        </pc:spChg>
      </pc:sldChg>
      <pc:sldChg chg="addSp modSp modNotes">
        <pc:chgData name="Roberto Lacasa" userId="S::rel18c@fsu.edu::56fd04ad-fbc8-419f-879a-4b0643511510" providerId="AD" clId="Web-{60E2E6A6-B731-4A41-83B1-1423394E19E9}" dt="2023-01-25T15:46:21.355" v="1726"/>
        <pc:sldMkLst>
          <pc:docMk/>
          <pc:sldMk cId="842852679" sldId="423"/>
        </pc:sldMkLst>
        <pc:spChg chg="add mod">
          <ac:chgData name="Roberto Lacasa" userId="S::rel18c@fsu.edu::56fd04ad-fbc8-419f-879a-4b0643511510" providerId="AD" clId="Web-{60E2E6A6-B731-4A41-83B1-1423394E19E9}" dt="2023-01-25T15:34:43.381" v="1183" actId="20577"/>
          <ac:spMkLst>
            <pc:docMk/>
            <pc:sldMk cId="842852679" sldId="423"/>
            <ac:spMk id="4" creationId="{52191C73-C03F-52F1-4EDA-F0134B45EB8E}"/>
          </ac:spMkLst>
        </pc:spChg>
      </pc:sldChg>
      <pc:sldChg chg="addSp delSp modSp">
        <pc:chgData name="Roberto Lacasa" userId="S::rel18c@fsu.edu::56fd04ad-fbc8-419f-879a-4b0643511510" providerId="AD" clId="Web-{60E2E6A6-B731-4A41-83B1-1423394E19E9}" dt="2023-01-25T15:01:39.621" v="175" actId="20577"/>
        <pc:sldMkLst>
          <pc:docMk/>
          <pc:sldMk cId="1104936951" sldId="425"/>
        </pc:sldMkLst>
        <pc:spChg chg="mod">
          <ac:chgData name="Roberto Lacasa" userId="S::rel18c@fsu.edu::56fd04ad-fbc8-419f-879a-4b0643511510" providerId="AD" clId="Web-{60E2E6A6-B731-4A41-83B1-1423394E19E9}" dt="2023-01-25T15:01:39.621" v="175" actId="20577"/>
          <ac:spMkLst>
            <pc:docMk/>
            <pc:sldMk cId="1104936951" sldId="425"/>
            <ac:spMk id="4" creationId="{58B557B7-321E-441E-0E2A-1D30E21C73BD}"/>
          </ac:spMkLst>
        </pc:spChg>
        <pc:spChg chg="add del mod">
          <ac:chgData name="Roberto Lacasa" userId="S::rel18c@fsu.edu::56fd04ad-fbc8-419f-879a-4b0643511510" providerId="AD" clId="Web-{60E2E6A6-B731-4A41-83B1-1423394E19E9}" dt="2023-01-25T14:45:37.922" v="89"/>
          <ac:spMkLst>
            <pc:docMk/>
            <pc:sldMk cId="1104936951" sldId="425"/>
            <ac:spMk id="7" creationId="{602A3739-3DF6-24B4-30BA-968CF3A9DDBE}"/>
          </ac:spMkLst>
        </pc:spChg>
        <pc:spChg chg="add mod">
          <ac:chgData name="Roberto Lacasa" userId="S::rel18c@fsu.edu::56fd04ad-fbc8-419f-879a-4b0643511510" providerId="AD" clId="Web-{60E2E6A6-B731-4A41-83B1-1423394E19E9}" dt="2023-01-25T14:48:21.020" v="99"/>
          <ac:spMkLst>
            <pc:docMk/>
            <pc:sldMk cId="1104936951" sldId="425"/>
            <ac:spMk id="10" creationId="{5C8050E4-579C-B7BD-32DF-A468DF4AAA15}"/>
          </ac:spMkLst>
        </pc:spChg>
        <pc:spChg chg="del">
          <ac:chgData name="Roberto Lacasa" userId="S::rel18c@fsu.edu::56fd04ad-fbc8-419f-879a-4b0643511510" providerId="AD" clId="Web-{60E2E6A6-B731-4A41-83B1-1423394E19E9}" dt="2023-01-25T14:45:42.531" v="90"/>
          <ac:spMkLst>
            <pc:docMk/>
            <pc:sldMk cId="1104936951" sldId="425"/>
            <ac:spMk id="12" creationId="{1C68BDAF-2C2C-9948-224D-1D4AA193E461}"/>
          </ac:spMkLst>
        </pc:spChg>
        <pc:picChg chg="add mod ord">
          <ac:chgData name="Roberto Lacasa" userId="S::rel18c@fsu.edu::56fd04ad-fbc8-419f-879a-4b0643511510" providerId="AD" clId="Web-{60E2E6A6-B731-4A41-83B1-1423394E19E9}" dt="2023-01-25T14:45:53.454" v="93" actId="1076"/>
          <ac:picMkLst>
            <pc:docMk/>
            <pc:sldMk cId="1104936951" sldId="425"/>
            <ac:picMk id="9" creationId="{D717CBD1-93DA-EB71-B748-C2C3B71930F9}"/>
          </ac:picMkLst>
        </pc:picChg>
        <pc:picChg chg="del">
          <ac:chgData name="Roberto Lacasa" userId="S::rel18c@fsu.edu::56fd04ad-fbc8-419f-879a-4b0643511510" providerId="AD" clId="Web-{60E2E6A6-B731-4A41-83B1-1423394E19E9}" dt="2023-01-25T14:44:46.608" v="88"/>
          <ac:picMkLst>
            <pc:docMk/>
            <pc:sldMk cId="1104936951" sldId="425"/>
            <ac:picMk id="11" creationId="{C02D2895-E34D-6B8F-FB88-7F0BE51249A9}"/>
          </ac:picMkLst>
        </pc:picChg>
      </pc:sldChg>
      <pc:sldChg chg="addSp delSp modSp ord">
        <pc:chgData name="Roberto Lacasa" userId="S::rel18c@fsu.edu::56fd04ad-fbc8-419f-879a-4b0643511510" providerId="AD" clId="Web-{60E2E6A6-B731-4A41-83B1-1423394E19E9}" dt="2023-01-25T15:05:27.815" v="185"/>
        <pc:sldMkLst>
          <pc:docMk/>
          <pc:sldMk cId="1714979027" sldId="429"/>
        </pc:sldMkLst>
        <pc:spChg chg="mod">
          <ac:chgData name="Roberto Lacasa" userId="S::rel18c@fsu.edu::56fd04ad-fbc8-419f-879a-4b0643511510" providerId="AD" clId="Web-{60E2E6A6-B731-4A41-83B1-1423394E19E9}" dt="2023-01-25T14:29:52.911" v="49" actId="1076"/>
          <ac:spMkLst>
            <pc:docMk/>
            <pc:sldMk cId="1714979027" sldId="429"/>
            <ac:spMk id="7" creationId="{0E7520B5-21F3-8F7E-6EA1-55E9D9893925}"/>
          </ac:spMkLst>
        </pc:spChg>
        <pc:spChg chg="del">
          <ac:chgData name="Roberto Lacasa" userId="S::rel18c@fsu.edu::56fd04ad-fbc8-419f-879a-4b0643511510" providerId="AD" clId="Web-{60E2E6A6-B731-4A41-83B1-1423394E19E9}" dt="2023-01-25T14:30:15.817" v="57"/>
          <ac:spMkLst>
            <pc:docMk/>
            <pc:sldMk cId="1714979027" sldId="429"/>
            <ac:spMk id="9" creationId="{4596C54B-A232-92B4-EAF1-3A8915B24E1F}"/>
          </ac:spMkLst>
        </pc:spChg>
        <pc:spChg chg="mod">
          <ac:chgData name="Roberto Lacasa" userId="S::rel18c@fsu.edu::56fd04ad-fbc8-419f-879a-4b0643511510" providerId="AD" clId="Web-{60E2E6A6-B731-4A41-83B1-1423394E19E9}" dt="2023-01-25T14:29:55.192" v="50" actId="1076"/>
          <ac:spMkLst>
            <pc:docMk/>
            <pc:sldMk cId="1714979027" sldId="429"/>
            <ac:spMk id="10" creationId="{5AF9CF41-8ECE-C109-C812-86F06BB0640F}"/>
          </ac:spMkLst>
        </pc:spChg>
        <pc:spChg chg="mod">
          <ac:chgData name="Roberto Lacasa" userId="S::rel18c@fsu.edu::56fd04ad-fbc8-419f-879a-4b0643511510" providerId="AD" clId="Web-{60E2E6A6-B731-4A41-83B1-1423394E19E9}" dt="2023-01-25T14:29:41.379" v="44" actId="1076"/>
          <ac:spMkLst>
            <pc:docMk/>
            <pc:sldMk cId="1714979027" sldId="429"/>
            <ac:spMk id="14" creationId="{27602F79-AF8F-635B-212B-A1C6E3A83B31}"/>
          </ac:spMkLst>
        </pc:spChg>
        <pc:spChg chg="mod">
          <ac:chgData name="Roberto Lacasa" userId="S::rel18c@fsu.edu::56fd04ad-fbc8-419f-879a-4b0643511510" providerId="AD" clId="Web-{60E2E6A6-B731-4A41-83B1-1423394E19E9}" dt="2023-01-25T14:29:43.082" v="45" actId="1076"/>
          <ac:spMkLst>
            <pc:docMk/>
            <pc:sldMk cId="1714979027" sldId="429"/>
            <ac:spMk id="15" creationId="{A982B4B0-F748-A8DE-FC22-95FE287DF368}"/>
          </ac:spMkLst>
        </pc:spChg>
        <pc:spChg chg="mod">
          <ac:chgData name="Roberto Lacasa" userId="S::rel18c@fsu.edu::56fd04ad-fbc8-419f-879a-4b0643511510" providerId="AD" clId="Web-{60E2E6A6-B731-4A41-83B1-1423394E19E9}" dt="2023-01-25T14:29:44.895" v="46" actId="1076"/>
          <ac:spMkLst>
            <pc:docMk/>
            <pc:sldMk cId="1714979027" sldId="429"/>
            <ac:spMk id="16" creationId="{C4A24CF1-DACA-0E32-FB3A-6523EDCBD49C}"/>
          </ac:spMkLst>
        </pc:spChg>
        <pc:spChg chg="mod">
          <ac:chgData name="Roberto Lacasa" userId="S::rel18c@fsu.edu::56fd04ad-fbc8-419f-879a-4b0643511510" providerId="AD" clId="Web-{60E2E6A6-B731-4A41-83B1-1423394E19E9}" dt="2023-01-25T14:29:46.473" v="47" actId="1076"/>
          <ac:spMkLst>
            <pc:docMk/>
            <pc:sldMk cId="1714979027" sldId="429"/>
            <ac:spMk id="17" creationId="{0EA01A3F-D1DE-8D3D-A5B2-6CE4FE716C5C}"/>
          </ac:spMkLst>
        </pc:spChg>
        <pc:spChg chg="mod">
          <ac:chgData name="Roberto Lacasa" userId="S::rel18c@fsu.edu::56fd04ad-fbc8-419f-879a-4b0643511510" providerId="AD" clId="Web-{60E2E6A6-B731-4A41-83B1-1423394E19E9}" dt="2023-01-25T14:29:57.176" v="51" actId="1076"/>
          <ac:spMkLst>
            <pc:docMk/>
            <pc:sldMk cId="1714979027" sldId="429"/>
            <ac:spMk id="18" creationId="{A3F0085D-BAFF-787A-5111-E9D78B5F493F}"/>
          </ac:spMkLst>
        </pc:spChg>
        <pc:spChg chg="mod">
          <ac:chgData name="Roberto Lacasa" userId="S::rel18c@fsu.edu::56fd04ad-fbc8-419f-879a-4b0643511510" providerId="AD" clId="Web-{60E2E6A6-B731-4A41-83B1-1423394E19E9}" dt="2023-01-25T14:30:01.833" v="52" actId="1076"/>
          <ac:spMkLst>
            <pc:docMk/>
            <pc:sldMk cId="1714979027" sldId="429"/>
            <ac:spMk id="19" creationId="{47B900D1-39A0-5D60-458A-F25E6B9DF679}"/>
          </ac:spMkLst>
        </pc:spChg>
        <pc:picChg chg="add del mod">
          <ac:chgData name="Roberto Lacasa" userId="S::rel18c@fsu.edu::56fd04ad-fbc8-419f-879a-4b0643511510" providerId="AD" clId="Web-{60E2E6A6-B731-4A41-83B1-1423394E19E9}" dt="2023-01-25T14:26:18.389" v="13"/>
          <ac:picMkLst>
            <pc:docMk/>
            <pc:sldMk cId="1714979027" sldId="429"/>
            <ac:picMk id="6" creationId="{0DC5573F-CA28-CF69-DC6A-5947E02624DA}"/>
          </ac:picMkLst>
        </pc:picChg>
        <pc:picChg chg="add mod">
          <ac:chgData name="Roberto Lacasa" userId="S::rel18c@fsu.edu::56fd04ad-fbc8-419f-879a-4b0643511510" providerId="AD" clId="Web-{60E2E6A6-B731-4A41-83B1-1423394E19E9}" dt="2023-01-25T14:30:46.037" v="65" actId="1076"/>
          <ac:picMkLst>
            <pc:docMk/>
            <pc:sldMk cId="1714979027" sldId="429"/>
            <ac:picMk id="20" creationId="{536F5FF5-8613-DECE-8DC6-5AD9C2E5E10E}"/>
          </ac:picMkLst>
        </pc:picChg>
        <pc:picChg chg="mod">
          <ac:chgData name="Roberto Lacasa" userId="S::rel18c@fsu.edu::56fd04ad-fbc8-419f-879a-4b0643511510" providerId="AD" clId="Web-{60E2E6A6-B731-4A41-83B1-1423394E19E9}" dt="2023-01-25T15:00:05.290" v="162" actId="1076"/>
          <ac:picMkLst>
            <pc:docMk/>
            <pc:sldMk cId="1714979027" sldId="429"/>
            <ac:picMk id="22" creationId="{0FD4D598-B66B-220D-0EE0-CD30152B6999}"/>
          </ac:picMkLst>
        </pc:picChg>
        <pc:picChg chg="add mod ord">
          <ac:chgData name="Roberto Lacasa" userId="S::rel18c@fsu.edu::56fd04ad-fbc8-419f-879a-4b0643511510" providerId="AD" clId="Web-{60E2E6A6-B731-4A41-83B1-1423394E19E9}" dt="2023-01-25T15:04:12.625" v="179" actId="1076"/>
          <ac:picMkLst>
            <pc:docMk/>
            <pc:sldMk cId="1714979027" sldId="429"/>
            <ac:picMk id="23" creationId="{5E5931E3-C579-36C8-7AEE-1375373A99DC}"/>
          </ac:picMkLst>
        </pc:picChg>
        <pc:picChg chg="mod">
          <ac:chgData name="Roberto Lacasa" userId="S::rel18c@fsu.edu::56fd04ad-fbc8-419f-879a-4b0643511510" providerId="AD" clId="Web-{60E2E6A6-B731-4A41-83B1-1423394E19E9}" dt="2023-01-25T15:00:09.290" v="163" actId="1076"/>
          <ac:picMkLst>
            <pc:docMk/>
            <pc:sldMk cId="1714979027" sldId="429"/>
            <ac:picMk id="25" creationId="{CF8C4BEA-A4FC-EF18-3D4C-7E1860D5566C}"/>
          </ac:picMkLst>
        </pc:picChg>
        <pc:picChg chg="add mod">
          <ac:chgData name="Roberto Lacasa" userId="S::rel18c@fsu.edu::56fd04ad-fbc8-419f-879a-4b0643511510" providerId="AD" clId="Web-{60E2E6A6-B731-4A41-83B1-1423394E19E9}" dt="2023-01-25T14:31:05.756" v="69" actId="1076"/>
          <ac:picMkLst>
            <pc:docMk/>
            <pc:sldMk cId="1714979027" sldId="429"/>
            <ac:picMk id="26" creationId="{88773C0C-DD5A-8CE8-ADB9-2F039969EB76}"/>
          </ac:picMkLst>
        </pc:picChg>
        <pc:picChg chg="mod modCrop">
          <ac:chgData name="Roberto Lacasa" userId="S::rel18c@fsu.edu::56fd04ad-fbc8-419f-879a-4b0643511510" providerId="AD" clId="Web-{60E2E6A6-B731-4A41-83B1-1423394E19E9}" dt="2023-01-25T15:00:31.104" v="165" actId="1076"/>
          <ac:picMkLst>
            <pc:docMk/>
            <pc:sldMk cId="1714979027" sldId="429"/>
            <ac:picMk id="27" creationId="{5396FFC3-209A-E720-E0E4-DF9BA1AAE77F}"/>
          </ac:picMkLst>
        </pc:picChg>
        <pc:cxnChg chg="add mod ord">
          <ac:chgData name="Roberto Lacasa" userId="S::rel18c@fsu.edu::56fd04ad-fbc8-419f-879a-4b0643511510" providerId="AD" clId="Web-{60E2E6A6-B731-4A41-83B1-1423394E19E9}" dt="2023-01-25T15:03:40.531" v="176"/>
          <ac:cxnSpMkLst>
            <pc:docMk/>
            <pc:sldMk cId="1714979027" sldId="429"/>
            <ac:cxnSpMk id="28" creationId="{A479BFE8-4942-FA95-3CFD-239637C7EBCF}"/>
          </ac:cxnSpMkLst>
        </pc:cxnChg>
        <pc:cxnChg chg="add del mod">
          <ac:chgData name="Roberto Lacasa" userId="S::rel18c@fsu.edu::56fd04ad-fbc8-419f-879a-4b0643511510" providerId="AD" clId="Web-{60E2E6A6-B731-4A41-83B1-1423394E19E9}" dt="2023-01-25T15:05:27.815" v="185"/>
          <ac:cxnSpMkLst>
            <pc:docMk/>
            <pc:sldMk cId="1714979027" sldId="429"/>
            <ac:cxnSpMk id="29" creationId="{86E7ADBC-0C9D-952E-787C-8B6677722960}"/>
          </ac:cxnSpMkLst>
        </pc:cxnChg>
      </pc:sldChg>
      <pc:sldChg chg="mod modShow modNotes">
        <pc:chgData name="Roberto Lacasa" userId="S::rel18c@fsu.edu::56fd04ad-fbc8-419f-879a-4b0643511510" providerId="AD" clId="Web-{60E2E6A6-B731-4A41-83B1-1423394E19E9}" dt="2023-01-25T14:57:04.582" v="156"/>
        <pc:sldMkLst>
          <pc:docMk/>
          <pc:sldMk cId="3968354632" sldId="430"/>
        </pc:sldMkLst>
      </pc:sldChg>
      <pc:sldChg chg="modNotes">
        <pc:chgData name="Roberto Lacasa" userId="S::rel18c@fsu.edu::56fd04ad-fbc8-419f-879a-4b0643511510" providerId="AD" clId="Web-{60E2E6A6-B731-4A41-83B1-1423394E19E9}" dt="2023-01-25T14:52:18.308" v="151"/>
        <pc:sldMkLst>
          <pc:docMk/>
          <pc:sldMk cId="2197599754" sldId="432"/>
        </pc:sldMkLst>
      </pc:sldChg>
      <pc:sldChg chg="modSp">
        <pc:chgData name="Roberto Lacasa" userId="S::rel18c@fsu.edu::56fd04ad-fbc8-419f-879a-4b0643511510" providerId="AD" clId="Web-{60E2E6A6-B731-4A41-83B1-1423394E19E9}" dt="2023-01-25T14:56:55.316" v="155" actId="20577"/>
        <pc:sldMkLst>
          <pc:docMk/>
          <pc:sldMk cId="356650096" sldId="433"/>
        </pc:sldMkLst>
        <pc:spChg chg="mod">
          <ac:chgData name="Roberto Lacasa" userId="S::rel18c@fsu.edu::56fd04ad-fbc8-419f-879a-4b0643511510" providerId="AD" clId="Web-{60E2E6A6-B731-4A41-83B1-1423394E19E9}" dt="2023-01-25T14:51:32.526" v="150" actId="20577"/>
          <ac:spMkLst>
            <pc:docMk/>
            <pc:sldMk cId="356650096" sldId="433"/>
            <ac:spMk id="11" creationId="{198CD8C0-7369-B6B8-06E9-FDBD259EB2AB}"/>
          </ac:spMkLst>
        </pc:spChg>
        <pc:spChg chg="mod">
          <ac:chgData name="Roberto Lacasa" userId="S::rel18c@fsu.edu::56fd04ad-fbc8-419f-879a-4b0643511510" providerId="AD" clId="Web-{60E2E6A6-B731-4A41-83B1-1423394E19E9}" dt="2023-01-25T14:56:55.316" v="155" actId="20577"/>
          <ac:spMkLst>
            <pc:docMk/>
            <pc:sldMk cId="356650096" sldId="433"/>
            <ac:spMk id="26" creationId="{7B4A7CD3-7EC9-72C8-FBE4-1D231DC2AF3E}"/>
          </ac:spMkLst>
        </pc:spChg>
      </pc:sldChg>
      <pc:sldChg chg="modSp">
        <pc:chgData name="Roberto Lacasa" userId="S::rel18c@fsu.edu::56fd04ad-fbc8-419f-879a-4b0643511510" providerId="AD" clId="Web-{60E2E6A6-B731-4A41-83B1-1423394E19E9}" dt="2023-01-25T14:51:17.760" v="133" actId="20577"/>
        <pc:sldMkLst>
          <pc:docMk/>
          <pc:sldMk cId="2020130420" sldId="434"/>
        </pc:sldMkLst>
        <pc:spChg chg="mod">
          <ac:chgData name="Roberto Lacasa" userId="S::rel18c@fsu.edu::56fd04ad-fbc8-419f-879a-4b0643511510" providerId="AD" clId="Web-{60E2E6A6-B731-4A41-83B1-1423394E19E9}" dt="2023-01-25T14:51:06.009" v="116" actId="1076"/>
          <ac:spMkLst>
            <pc:docMk/>
            <pc:sldMk cId="2020130420" sldId="434"/>
            <ac:spMk id="7" creationId="{D75D15D5-1EEA-F091-E87B-97F69530FF18}"/>
          </ac:spMkLst>
        </pc:spChg>
        <pc:spChg chg="mod">
          <ac:chgData name="Roberto Lacasa" userId="S::rel18c@fsu.edu::56fd04ad-fbc8-419f-879a-4b0643511510" providerId="AD" clId="Web-{60E2E6A6-B731-4A41-83B1-1423394E19E9}" dt="2023-01-25T14:51:17.760" v="133" actId="20577"/>
          <ac:spMkLst>
            <pc:docMk/>
            <pc:sldMk cId="2020130420" sldId="434"/>
            <ac:spMk id="11" creationId="{198CD8C0-7369-B6B8-06E9-FDBD259EB2AB}"/>
          </ac:spMkLst>
        </pc:spChg>
      </pc:sldChg>
      <pc:sldChg chg="modSp">
        <pc:chgData name="Roberto Lacasa" userId="S::rel18c@fsu.edu::56fd04ad-fbc8-419f-879a-4b0643511510" providerId="AD" clId="Web-{60E2E6A6-B731-4A41-83B1-1423394E19E9}" dt="2023-01-25T14:50:57.119" v="114" actId="20577"/>
        <pc:sldMkLst>
          <pc:docMk/>
          <pc:sldMk cId="3425564622" sldId="435"/>
        </pc:sldMkLst>
        <pc:spChg chg="mod">
          <ac:chgData name="Roberto Lacasa" userId="S::rel18c@fsu.edu::56fd04ad-fbc8-419f-879a-4b0643511510" providerId="AD" clId="Web-{60E2E6A6-B731-4A41-83B1-1423394E19E9}" dt="2023-01-25T14:50:57.119" v="114" actId="20577"/>
          <ac:spMkLst>
            <pc:docMk/>
            <pc:sldMk cId="3425564622" sldId="435"/>
            <ac:spMk id="11" creationId="{198CD8C0-7369-B6B8-06E9-FDBD259EB2AB}"/>
          </ac:spMkLst>
        </pc:spChg>
      </pc:sldChg>
      <pc:sldChg chg="addSp modSp add del replId">
        <pc:chgData name="Roberto Lacasa" userId="S::rel18c@fsu.edu::56fd04ad-fbc8-419f-879a-4b0643511510" providerId="AD" clId="Web-{60E2E6A6-B731-4A41-83B1-1423394E19E9}" dt="2023-01-25T15:20:43.341" v="852"/>
        <pc:sldMkLst>
          <pc:docMk/>
          <pc:sldMk cId="2399181875" sldId="439"/>
        </pc:sldMkLst>
        <pc:spChg chg="add mod">
          <ac:chgData name="Roberto Lacasa" userId="S::rel18c@fsu.edu::56fd04ad-fbc8-419f-879a-4b0643511510" providerId="AD" clId="Web-{60E2E6A6-B731-4A41-83B1-1423394E19E9}" dt="2023-01-25T15:17:17.882" v="777" actId="1076"/>
          <ac:spMkLst>
            <pc:docMk/>
            <pc:sldMk cId="2399181875" sldId="439"/>
            <ac:spMk id="4" creationId="{D5330186-10B2-DC1E-F739-9AE37C301A56}"/>
          </ac:spMkLst>
        </pc:spChg>
        <pc:spChg chg="add mod">
          <ac:chgData name="Roberto Lacasa" userId="S::rel18c@fsu.edu::56fd04ad-fbc8-419f-879a-4b0643511510" providerId="AD" clId="Web-{60E2E6A6-B731-4A41-83B1-1423394E19E9}" dt="2023-01-25T15:17:15.820" v="776" actId="1076"/>
          <ac:spMkLst>
            <pc:docMk/>
            <pc:sldMk cId="2399181875" sldId="439"/>
            <ac:spMk id="5" creationId="{815F48BA-463B-76A9-7070-37A34F89367B}"/>
          </ac:spMkLst>
        </pc:spChg>
        <pc:spChg chg="add mod">
          <ac:chgData name="Roberto Lacasa" userId="S::rel18c@fsu.edu::56fd04ad-fbc8-419f-879a-4b0643511510" providerId="AD" clId="Web-{60E2E6A6-B731-4A41-83B1-1423394E19E9}" dt="2023-01-25T15:17:53.071" v="779" actId="1076"/>
          <ac:spMkLst>
            <pc:docMk/>
            <pc:sldMk cId="2399181875" sldId="439"/>
            <ac:spMk id="6" creationId="{EF70D14B-71C1-7F21-6859-59653E9A2E21}"/>
          </ac:spMkLst>
        </pc:spChg>
        <pc:spChg chg="add mod">
          <ac:chgData name="Roberto Lacasa" userId="S::rel18c@fsu.edu::56fd04ad-fbc8-419f-879a-4b0643511510" providerId="AD" clId="Web-{60E2E6A6-B731-4A41-83B1-1423394E19E9}" dt="2023-01-25T15:20:16.309" v="850" actId="20577"/>
          <ac:spMkLst>
            <pc:docMk/>
            <pc:sldMk cId="2399181875" sldId="439"/>
            <ac:spMk id="7" creationId="{F0B7917B-D4F2-AAF9-9AC3-09A8718A1E8C}"/>
          </ac:spMkLst>
        </pc:spChg>
        <pc:spChg chg="mod">
          <ac:chgData name="Roberto Lacasa" userId="S::rel18c@fsu.edu::56fd04ad-fbc8-419f-879a-4b0643511510" providerId="AD" clId="Web-{60E2E6A6-B731-4A41-83B1-1423394E19E9}" dt="2023-01-25T15:17:22.273" v="778" actId="1076"/>
          <ac:spMkLst>
            <pc:docMk/>
            <pc:sldMk cId="2399181875" sldId="439"/>
            <ac:spMk id="8" creationId="{02B7E4FC-5397-BD4E-999B-BF82B82F5999}"/>
          </ac:spMkLst>
        </pc:spChg>
        <pc:spChg chg="mod">
          <ac:chgData name="Roberto Lacasa" userId="S::rel18c@fsu.edu::56fd04ad-fbc8-419f-879a-4b0643511510" providerId="AD" clId="Web-{60E2E6A6-B731-4A41-83B1-1423394E19E9}" dt="2023-01-25T15:19:12.667" v="784" actId="1076"/>
          <ac:spMkLst>
            <pc:docMk/>
            <pc:sldMk cId="2399181875" sldId="439"/>
            <ac:spMk id="14" creationId="{1EA7CF82-3994-4D97-B75B-D6BA1431BEBA}"/>
          </ac:spMkLst>
        </pc:spChg>
      </pc:sldChg>
      <pc:sldChg chg="addSp delSp modSp add replId">
        <pc:chgData name="Roberto Lacasa" userId="S::rel18c@fsu.edu::56fd04ad-fbc8-419f-879a-4b0643511510" providerId="AD" clId="Web-{60E2E6A6-B731-4A41-83B1-1423394E19E9}" dt="2023-01-25T15:33:11.675" v="1162" actId="1076"/>
        <pc:sldMkLst>
          <pc:docMk/>
          <pc:sldMk cId="2823075328" sldId="440"/>
        </pc:sldMkLst>
        <pc:spChg chg="add mod">
          <ac:chgData name="Roberto Lacasa" userId="S::rel18c@fsu.edu::56fd04ad-fbc8-419f-879a-4b0643511510" providerId="AD" clId="Web-{60E2E6A6-B731-4A41-83B1-1423394E19E9}" dt="2023-01-25T15:28:59.371" v="1064" actId="1076"/>
          <ac:spMkLst>
            <pc:docMk/>
            <pc:sldMk cId="2823075328" sldId="440"/>
            <ac:spMk id="4" creationId="{89BCC72D-70DD-E118-1A3D-04B94BF93880}"/>
          </ac:spMkLst>
        </pc:spChg>
        <pc:spChg chg="add mod">
          <ac:chgData name="Roberto Lacasa" userId="S::rel18c@fsu.edu::56fd04ad-fbc8-419f-879a-4b0643511510" providerId="AD" clId="Web-{60E2E6A6-B731-4A41-83B1-1423394E19E9}" dt="2023-01-25T15:29:04.153" v="1065" actId="1076"/>
          <ac:spMkLst>
            <pc:docMk/>
            <pc:sldMk cId="2823075328" sldId="440"/>
            <ac:spMk id="5" creationId="{42348FD4-8B78-A4A7-BC88-5D72CCA321C5}"/>
          </ac:spMkLst>
        </pc:spChg>
        <pc:spChg chg="add mod">
          <ac:chgData name="Roberto Lacasa" userId="S::rel18c@fsu.edu::56fd04ad-fbc8-419f-879a-4b0643511510" providerId="AD" clId="Web-{60E2E6A6-B731-4A41-83B1-1423394E19E9}" dt="2023-01-25T15:32:56.019" v="1161" actId="1076"/>
          <ac:spMkLst>
            <pc:docMk/>
            <pc:sldMk cId="2823075328" sldId="440"/>
            <ac:spMk id="6" creationId="{5858F1C9-3587-0DCD-ECCC-81C8CC101CB9}"/>
          </ac:spMkLst>
        </pc:spChg>
        <pc:spChg chg="add mod">
          <ac:chgData name="Roberto Lacasa" userId="S::rel18c@fsu.edu::56fd04ad-fbc8-419f-879a-4b0643511510" providerId="AD" clId="Web-{60E2E6A6-B731-4A41-83B1-1423394E19E9}" dt="2023-01-25T15:33:11.675" v="1162" actId="1076"/>
          <ac:spMkLst>
            <pc:docMk/>
            <pc:sldMk cId="2823075328" sldId="440"/>
            <ac:spMk id="7" creationId="{D1254311-5186-66C9-B317-A2144844C7AC}"/>
          </ac:spMkLst>
        </pc:spChg>
        <pc:spChg chg="del mod">
          <ac:chgData name="Roberto Lacasa" userId="S::rel18c@fsu.edu::56fd04ad-fbc8-419f-879a-4b0643511510" providerId="AD" clId="Web-{60E2E6A6-B731-4A41-83B1-1423394E19E9}" dt="2023-01-25T15:21:08.748" v="855"/>
          <ac:spMkLst>
            <pc:docMk/>
            <pc:sldMk cId="2823075328" sldId="440"/>
            <ac:spMk id="8" creationId="{02B7E4FC-5397-BD4E-999B-BF82B82F5999}"/>
          </ac:spMkLst>
        </pc:spChg>
        <pc:spChg chg="mod">
          <ac:chgData name="Roberto Lacasa" userId="S::rel18c@fsu.edu::56fd04ad-fbc8-419f-879a-4b0643511510" providerId="AD" clId="Web-{60E2E6A6-B731-4A41-83B1-1423394E19E9}" dt="2023-01-25T15:27:22.353" v="1053" actId="1076"/>
          <ac:spMkLst>
            <pc:docMk/>
            <pc:sldMk cId="2823075328" sldId="440"/>
            <ac:spMk id="14" creationId="{1EA7CF82-3994-4D97-B75B-D6BA1431BEBA}"/>
          </ac:spMkLst>
        </pc:spChg>
      </pc:sldChg>
    </pc:docChg>
  </pc:docChgLst>
  <pc:docChgLst>
    <pc:chgData name="Matthew Lancaster" userId="c6508ab9-36e5-4e0a-b485-d26d7a305679" providerId="ADAL" clId="{3F2230F2-4141-48A2-8F77-8ED2D0368715}"/>
    <pc:docChg chg="undo redo custSel addSld delSld modSld sldOrd">
      <pc:chgData name="Matthew Lancaster" userId="c6508ab9-36e5-4e0a-b485-d26d7a305679" providerId="ADAL" clId="{3F2230F2-4141-48A2-8F77-8ED2D0368715}" dt="2023-01-25T15:47:24.474" v="1008" actId="47"/>
      <pc:docMkLst>
        <pc:docMk/>
      </pc:docMkLst>
      <pc:sldChg chg="modSp mod">
        <pc:chgData name="Matthew Lancaster" userId="c6508ab9-36e5-4e0a-b485-d26d7a305679" providerId="ADAL" clId="{3F2230F2-4141-48A2-8F77-8ED2D0368715}" dt="2023-01-25T14:39:08.940" v="303" actId="207"/>
        <pc:sldMkLst>
          <pc:docMk/>
          <pc:sldMk cId="3818323480" sldId="417"/>
        </pc:sldMkLst>
        <pc:spChg chg="mod">
          <ac:chgData name="Matthew Lancaster" userId="c6508ab9-36e5-4e0a-b485-d26d7a305679" providerId="ADAL" clId="{3F2230F2-4141-48A2-8F77-8ED2D0368715}" dt="2023-01-25T14:39:08.940" v="303" actId="207"/>
          <ac:spMkLst>
            <pc:docMk/>
            <pc:sldMk cId="3818323480" sldId="417"/>
            <ac:spMk id="7" creationId="{D75D15D5-1EEA-F091-E87B-97F69530FF18}"/>
          </ac:spMkLst>
        </pc:spChg>
      </pc:sldChg>
      <pc:sldChg chg="addSp delSp modSp mod">
        <pc:chgData name="Matthew Lancaster" userId="c6508ab9-36e5-4e0a-b485-d26d7a305679" providerId="ADAL" clId="{3F2230F2-4141-48A2-8F77-8ED2D0368715}" dt="2023-01-25T14:27:09.566" v="164" actId="478"/>
        <pc:sldMkLst>
          <pc:docMk/>
          <pc:sldMk cId="3934066504" sldId="419"/>
        </pc:sldMkLst>
        <pc:spChg chg="add mod">
          <ac:chgData name="Matthew Lancaster" userId="c6508ab9-36e5-4e0a-b485-d26d7a305679" providerId="ADAL" clId="{3F2230F2-4141-48A2-8F77-8ED2D0368715}" dt="2023-01-25T14:27:04.649" v="163" actId="20577"/>
          <ac:spMkLst>
            <pc:docMk/>
            <pc:sldMk cId="3934066504" sldId="419"/>
            <ac:spMk id="4" creationId="{A4755AD7-CCA2-C207-7CE9-D0D669F8E704}"/>
          </ac:spMkLst>
        </pc:spChg>
        <pc:spChg chg="del mod">
          <ac:chgData name="Matthew Lancaster" userId="c6508ab9-36e5-4e0a-b485-d26d7a305679" providerId="ADAL" clId="{3F2230F2-4141-48A2-8F77-8ED2D0368715}" dt="2023-01-25T14:27:09.566" v="164" actId="478"/>
          <ac:spMkLst>
            <pc:docMk/>
            <pc:sldMk cId="3934066504" sldId="419"/>
            <ac:spMk id="8" creationId="{02B7E4FC-5397-BD4E-999B-BF82B82F5999}"/>
          </ac:spMkLst>
        </pc:spChg>
        <pc:spChg chg="mod">
          <ac:chgData name="Matthew Lancaster" userId="c6508ab9-36e5-4e0a-b485-d26d7a305679" providerId="ADAL" clId="{3F2230F2-4141-48A2-8F77-8ED2D0368715}" dt="2023-01-25T14:19:29.917" v="1" actId="1076"/>
          <ac:spMkLst>
            <pc:docMk/>
            <pc:sldMk cId="3934066504" sldId="419"/>
            <ac:spMk id="14" creationId="{1EA7CF82-3994-4D97-B75B-D6BA1431BEBA}"/>
          </ac:spMkLst>
        </pc:spChg>
      </pc:sldChg>
      <pc:sldChg chg="addSp modSp add del mod modTransition">
        <pc:chgData name="Matthew Lancaster" userId="c6508ab9-36e5-4e0a-b485-d26d7a305679" providerId="ADAL" clId="{3F2230F2-4141-48A2-8F77-8ED2D0368715}" dt="2023-01-25T15:39:03.650" v="983" actId="47"/>
        <pc:sldMkLst>
          <pc:docMk/>
          <pc:sldMk cId="2895038939" sldId="427"/>
        </pc:sldMkLst>
        <pc:spChg chg="mod">
          <ac:chgData name="Matthew Lancaster" userId="c6508ab9-36e5-4e0a-b485-d26d7a305679" providerId="ADAL" clId="{3F2230F2-4141-48A2-8F77-8ED2D0368715}" dt="2023-01-25T15:37:12.775" v="968" actId="164"/>
          <ac:spMkLst>
            <pc:docMk/>
            <pc:sldMk cId="2895038939" sldId="427"/>
            <ac:spMk id="2" creationId="{1D09C96A-DD10-E6FB-58EA-5FC2711B9611}"/>
          </ac:spMkLst>
        </pc:spChg>
        <pc:spChg chg="mod">
          <ac:chgData name="Matthew Lancaster" userId="c6508ab9-36e5-4e0a-b485-d26d7a305679" providerId="ADAL" clId="{3F2230F2-4141-48A2-8F77-8ED2D0368715}" dt="2023-01-25T15:37:12.775" v="968" actId="164"/>
          <ac:spMkLst>
            <pc:docMk/>
            <pc:sldMk cId="2895038939" sldId="427"/>
            <ac:spMk id="8" creationId="{371EBA25-3BED-CD73-BBAE-6C1BE8305D84}"/>
          </ac:spMkLst>
        </pc:spChg>
        <pc:spChg chg="mod">
          <ac:chgData name="Matthew Lancaster" userId="c6508ab9-36e5-4e0a-b485-d26d7a305679" providerId="ADAL" clId="{3F2230F2-4141-48A2-8F77-8ED2D0368715}" dt="2023-01-25T15:37:12.775" v="968" actId="164"/>
          <ac:spMkLst>
            <pc:docMk/>
            <pc:sldMk cId="2895038939" sldId="427"/>
            <ac:spMk id="13" creationId="{8BF1A291-9C9E-8763-7CBC-CBEE6EFD6CE7}"/>
          </ac:spMkLst>
        </pc:spChg>
        <pc:spChg chg="mod">
          <ac:chgData name="Matthew Lancaster" userId="c6508ab9-36e5-4e0a-b485-d26d7a305679" providerId="ADAL" clId="{3F2230F2-4141-48A2-8F77-8ED2D0368715}" dt="2023-01-25T15:37:12.775" v="968" actId="164"/>
          <ac:spMkLst>
            <pc:docMk/>
            <pc:sldMk cId="2895038939" sldId="427"/>
            <ac:spMk id="14" creationId="{8FCE1702-0BBC-6638-CAC6-88ECF519380B}"/>
          </ac:spMkLst>
        </pc:spChg>
        <pc:spChg chg="mod">
          <ac:chgData name="Matthew Lancaster" userId="c6508ab9-36e5-4e0a-b485-d26d7a305679" providerId="ADAL" clId="{3F2230F2-4141-48A2-8F77-8ED2D0368715}" dt="2023-01-25T15:37:12.775" v="968" actId="164"/>
          <ac:spMkLst>
            <pc:docMk/>
            <pc:sldMk cId="2895038939" sldId="427"/>
            <ac:spMk id="19" creationId="{F704F1C1-24B4-5400-FE1A-0112EDBEAE9E}"/>
          </ac:spMkLst>
        </pc:spChg>
        <pc:spChg chg="mod">
          <ac:chgData name="Matthew Lancaster" userId="c6508ab9-36e5-4e0a-b485-d26d7a305679" providerId="ADAL" clId="{3F2230F2-4141-48A2-8F77-8ED2D0368715}" dt="2023-01-25T15:37:12.775" v="968" actId="164"/>
          <ac:spMkLst>
            <pc:docMk/>
            <pc:sldMk cId="2895038939" sldId="427"/>
            <ac:spMk id="20" creationId="{6C208277-A8CD-0141-AF77-C18529BAF42F}"/>
          </ac:spMkLst>
        </pc:spChg>
        <pc:spChg chg="mod">
          <ac:chgData name="Matthew Lancaster" userId="c6508ab9-36e5-4e0a-b485-d26d7a305679" providerId="ADAL" clId="{3F2230F2-4141-48A2-8F77-8ED2D0368715}" dt="2023-01-25T15:37:12.775" v="968" actId="164"/>
          <ac:spMkLst>
            <pc:docMk/>
            <pc:sldMk cId="2895038939" sldId="427"/>
            <ac:spMk id="26" creationId="{87AE58FD-9219-3464-CF84-CB0288EF2110}"/>
          </ac:spMkLst>
        </pc:spChg>
        <pc:spChg chg="mod">
          <ac:chgData name="Matthew Lancaster" userId="c6508ab9-36e5-4e0a-b485-d26d7a305679" providerId="ADAL" clId="{3F2230F2-4141-48A2-8F77-8ED2D0368715}" dt="2023-01-25T15:37:12.775" v="968" actId="164"/>
          <ac:spMkLst>
            <pc:docMk/>
            <pc:sldMk cId="2895038939" sldId="427"/>
            <ac:spMk id="27" creationId="{07BB0798-BFD9-7C6A-6E9D-59926F511CD1}"/>
          </ac:spMkLst>
        </pc:spChg>
        <pc:spChg chg="mod">
          <ac:chgData name="Matthew Lancaster" userId="c6508ab9-36e5-4e0a-b485-d26d7a305679" providerId="ADAL" clId="{3F2230F2-4141-48A2-8F77-8ED2D0368715}" dt="2023-01-25T15:37:12.775" v="968" actId="164"/>
          <ac:spMkLst>
            <pc:docMk/>
            <pc:sldMk cId="2895038939" sldId="427"/>
            <ac:spMk id="30" creationId="{075AEE35-6AE0-3C05-6917-A8BF4315AEBE}"/>
          </ac:spMkLst>
        </pc:spChg>
        <pc:spChg chg="mod">
          <ac:chgData name="Matthew Lancaster" userId="c6508ab9-36e5-4e0a-b485-d26d7a305679" providerId="ADAL" clId="{3F2230F2-4141-48A2-8F77-8ED2D0368715}" dt="2023-01-25T15:37:12.775" v="968" actId="164"/>
          <ac:spMkLst>
            <pc:docMk/>
            <pc:sldMk cId="2895038939" sldId="427"/>
            <ac:spMk id="32" creationId="{528951E8-2538-1B9E-C027-688DEECF5CFD}"/>
          </ac:spMkLst>
        </pc:spChg>
        <pc:spChg chg="mod">
          <ac:chgData name="Matthew Lancaster" userId="c6508ab9-36e5-4e0a-b485-d26d7a305679" providerId="ADAL" clId="{3F2230F2-4141-48A2-8F77-8ED2D0368715}" dt="2023-01-25T15:37:12.775" v="968" actId="164"/>
          <ac:spMkLst>
            <pc:docMk/>
            <pc:sldMk cId="2895038939" sldId="427"/>
            <ac:spMk id="35" creationId="{DD2605E7-D393-D237-6F4C-09FF545F8B10}"/>
          </ac:spMkLst>
        </pc:spChg>
        <pc:spChg chg="mod">
          <ac:chgData name="Matthew Lancaster" userId="c6508ab9-36e5-4e0a-b485-d26d7a305679" providerId="ADAL" clId="{3F2230F2-4141-48A2-8F77-8ED2D0368715}" dt="2023-01-25T15:37:12.775" v="968" actId="164"/>
          <ac:spMkLst>
            <pc:docMk/>
            <pc:sldMk cId="2895038939" sldId="427"/>
            <ac:spMk id="36" creationId="{79799A0E-E69F-C228-9016-43586FB20FA0}"/>
          </ac:spMkLst>
        </pc:spChg>
        <pc:spChg chg="mod">
          <ac:chgData name="Matthew Lancaster" userId="c6508ab9-36e5-4e0a-b485-d26d7a305679" providerId="ADAL" clId="{3F2230F2-4141-48A2-8F77-8ED2D0368715}" dt="2023-01-25T15:37:12.775" v="968" actId="164"/>
          <ac:spMkLst>
            <pc:docMk/>
            <pc:sldMk cId="2895038939" sldId="427"/>
            <ac:spMk id="48" creationId="{861F96D5-D93F-67E1-D904-588D2C0A43DA}"/>
          </ac:spMkLst>
        </pc:spChg>
        <pc:grpChg chg="add mod">
          <ac:chgData name="Matthew Lancaster" userId="c6508ab9-36e5-4e0a-b485-d26d7a305679" providerId="ADAL" clId="{3F2230F2-4141-48A2-8F77-8ED2D0368715}" dt="2023-01-25T15:37:48.532" v="977" actId="1076"/>
          <ac:grpSpMkLst>
            <pc:docMk/>
            <pc:sldMk cId="2895038939" sldId="427"/>
            <ac:grpSpMk id="6" creationId="{E13B1A8C-CC93-3A5A-ECBE-92C6EE30F3C5}"/>
          </ac:grpSpMkLst>
        </pc:grpChg>
        <pc:picChg chg="mod">
          <ac:chgData name="Matthew Lancaster" userId="c6508ab9-36e5-4e0a-b485-d26d7a305679" providerId="ADAL" clId="{3F2230F2-4141-48A2-8F77-8ED2D0368715}" dt="2023-01-25T15:37:12.775" v="968" actId="164"/>
          <ac:picMkLst>
            <pc:docMk/>
            <pc:sldMk cId="2895038939" sldId="427"/>
            <ac:picMk id="5" creationId="{E25E0F34-BCB6-A0FB-CD41-EDE7565CBCC8}"/>
          </ac:picMkLst>
        </pc:picChg>
        <pc:cxnChg chg="mod">
          <ac:chgData name="Matthew Lancaster" userId="c6508ab9-36e5-4e0a-b485-d26d7a305679" providerId="ADAL" clId="{3F2230F2-4141-48A2-8F77-8ED2D0368715}" dt="2023-01-25T15:37:12.775" v="968" actId="164"/>
          <ac:cxnSpMkLst>
            <pc:docMk/>
            <pc:sldMk cId="2895038939" sldId="427"/>
            <ac:cxnSpMk id="4" creationId="{D44BC5C1-CAA7-D4CF-5289-EBDE5F4607E9}"/>
          </ac:cxnSpMkLst>
        </pc:cxnChg>
        <pc:cxnChg chg="mod">
          <ac:chgData name="Matthew Lancaster" userId="c6508ab9-36e5-4e0a-b485-d26d7a305679" providerId="ADAL" clId="{3F2230F2-4141-48A2-8F77-8ED2D0368715}" dt="2023-01-25T15:37:12.775" v="968" actId="164"/>
          <ac:cxnSpMkLst>
            <pc:docMk/>
            <pc:sldMk cId="2895038939" sldId="427"/>
            <ac:cxnSpMk id="7" creationId="{76B0182F-A11A-7295-CBD5-0C9F9F99170E}"/>
          </ac:cxnSpMkLst>
        </pc:cxnChg>
        <pc:cxnChg chg="mod">
          <ac:chgData name="Matthew Lancaster" userId="c6508ab9-36e5-4e0a-b485-d26d7a305679" providerId="ADAL" clId="{3F2230F2-4141-48A2-8F77-8ED2D0368715}" dt="2023-01-25T15:37:12.775" v="968" actId="164"/>
          <ac:cxnSpMkLst>
            <pc:docMk/>
            <pc:sldMk cId="2895038939" sldId="427"/>
            <ac:cxnSpMk id="9" creationId="{4EFC6727-8C4B-8BC8-9285-7EB3B1A269EE}"/>
          </ac:cxnSpMkLst>
        </pc:cxnChg>
        <pc:cxnChg chg="mod">
          <ac:chgData name="Matthew Lancaster" userId="c6508ab9-36e5-4e0a-b485-d26d7a305679" providerId="ADAL" clId="{3F2230F2-4141-48A2-8F77-8ED2D0368715}" dt="2023-01-25T15:37:12.775" v="968" actId="164"/>
          <ac:cxnSpMkLst>
            <pc:docMk/>
            <pc:sldMk cId="2895038939" sldId="427"/>
            <ac:cxnSpMk id="10" creationId="{52F131E2-E0D7-CA04-2B2D-0BFB34080831}"/>
          </ac:cxnSpMkLst>
        </pc:cxnChg>
        <pc:cxnChg chg="mod">
          <ac:chgData name="Matthew Lancaster" userId="c6508ab9-36e5-4e0a-b485-d26d7a305679" providerId="ADAL" clId="{3F2230F2-4141-48A2-8F77-8ED2D0368715}" dt="2023-01-25T15:37:12.775" v="968" actId="164"/>
          <ac:cxnSpMkLst>
            <pc:docMk/>
            <pc:sldMk cId="2895038939" sldId="427"/>
            <ac:cxnSpMk id="12" creationId="{B01A97BA-7104-FCCA-BC88-D527968B9016}"/>
          </ac:cxnSpMkLst>
        </pc:cxnChg>
        <pc:cxnChg chg="mod">
          <ac:chgData name="Matthew Lancaster" userId="c6508ab9-36e5-4e0a-b485-d26d7a305679" providerId="ADAL" clId="{3F2230F2-4141-48A2-8F77-8ED2D0368715}" dt="2023-01-25T15:37:12.775" v="968" actId="164"/>
          <ac:cxnSpMkLst>
            <pc:docMk/>
            <pc:sldMk cId="2895038939" sldId="427"/>
            <ac:cxnSpMk id="16" creationId="{8C6BC026-4C2E-2457-A0BB-9C182882D25C}"/>
          </ac:cxnSpMkLst>
        </pc:cxnChg>
        <pc:cxnChg chg="mod">
          <ac:chgData name="Matthew Lancaster" userId="c6508ab9-36e5-4e0a-b485-d26d7a305679" providerId="ADAL" clId="{3F2230F2-4141-48A2-8F77-8ED2D0368715}" dt="2023-01-25T15:37:12.775" v="968" actId="164"/>
          <ac:cxnSpMkLst>
            <pc:docMk/>
            <pc:sldMk cId="2895038939" sldId="427"/>
            <ac:cxnSpMk id="17" creationId="{E388EFEB-8D3D-204D-6312-D7D7D728A85F}"/>
          </ac:cxnSpMkLst>
        </pc:cxnChg>
        <pc:cxnChg chg="mod">
          <ac:chgData name="Matthew Lancaster" userId="c6508ab9-36e5-4e0a-b485-d26d7a305679" providerId="ADAL" clId="{3F2230F2-4141-48A2-8F77-8ED2D0368715}" dt="2023-01-25T15:37:12.775" v="968" actId="164"/>
          <ac:cxnSpMkLst>
            <pc:docMk/>
            <pc:sldMk cId="2895038939" sldId="427"/>
            <ac:cxnSpMk id="18" creationId="{33E22434-2457-BC47-F2A2-0C0B39B16F70}"/>
          </ac:cxnSpMkLst>
        </pc:cxnChg>
        <pc:cxnChg chg="mod">
          <ac:chgData name="Matthew Lancaster" userId="c6508ab9-36e5-4e0a-b485-d26d7a305679" providerId="ADAL" clId="{3F2230F2-4141-48A2-8F77-8ED2D0368715}" dt="2023-01-25T15:37:12.775" v="968" actId="164"/>
          <ac:cxnSpMkLst>
            <pc:docMk/>
            <pc:sldMk cId="2895038939" sldId="427"/>
            <ac:cxnSpMk id="21" creationId="{5B0FF853-D24A-255B-E916-ECF43C25D8B9}"/>
          </ac:cxnSpMkLst>
        </pc:cxnChg>
        <pc:cxnChg chg="mod">
          <ac:chgData name="Matthew Lancaster" userId="c6508ab9-36e5-4e0a-b485-d26d7a305679" providerId="ADAL" clId="{3F2230F2-4141-48A2-8F77-8ED2D0368715}" dt="2023-01-25T15:37:12.775" v="968" actId="164"/>
          <ac:cxnSpMkLst>
            <pc:docMk/>
            <pc:sldMk cId="2895038939" sldId="427"/>
            <ac:cxnSpMk id="22" creationId="{CC1DE83F-3DEB-A4A2-F830-FF2BEF6EC4C5}"/>
          </ac:cxnSpMkLst>
        </pc:cxnChg>
        <pc:cxnChg chg="mod">
          <ac:chgData name="Matthew Lancaster" userId="c6508ab9-36e5-4e0a-b485-d26d7a305679" providerId="ADAL" clId="{3F2230F2-4141-48A2-8F77-8ED2D0368715}" dt="2023-01-25T15:37:12.775" v="968" actId="164"/>
          <ac:cxnSpMkLst>
            <pc:docMk/>
            <pc:sldMk cId="2895038939" sldId="427"/>
            <ac:cxnSpMk id="23" creationId="{B0C74983-670D-591E-8ED8-F0318396BCB3}"/>
          </ac:cxnSpMkLst>
        </pc:cxnChg>
        <pc:cxnChg chg="mod">
          <ac:chgData name="Matthew Lancaster" userId="c6508ab9-36e5-4e0a-b485-d26d7a305679" providerId="ADAL" clId="{3F2230F2-4141-48A2-8F77-8ED2D0368715}" dt="2023-01-25T15:37:12.775" v="968" actId="164"/>
          <ac:cxnSpMkLst>
            <pc:docMk/>
            <pc:sldMk cId="2895038939" sldId="427"/>
            <ac:cxnSpMk id="24" creationId="{1F6705FA-EFFD-B3F7-34F4-339FD2C7A7D8}"/>
          </ac:cxnSpMkLst>
        </pc:cxnChg>
        <pc:cxnChg chg="mod">
          <ac:chgData name="Matthew Lancaster" userId="c6508ab9-36e5-4e0a-b485-d26d7a305679" providerId="ADAL" clId="{3F2230F2-4141-48A2-8F77-8ED2D0368715}" dt="2023-01-25T15:37:12.775" v="968" actId="164"/>
          <ac:cxnSpMkLst>
            <pc:docMk/>
            <pc:sldMk cId="2895038939" sldId="427"/>
            <ac:cxnSpMk id="28" creationId="{0142ED7B-B565-942C-8EDA-5BE2667D78CA}"/>
          </ac:cxnSpMkLst>
        </pc:cxnChg>
        <pc:cxnChg chg="mod">
          <ac:chgData name="Matthew Lancaster" userId="c6508ab9-36e5-4e0a-b485-d26d7a305679" providerId="ADAL" clId="{3F2230F2-4141-48A2-8F77-8ED2D0368715}" dt="2023-01-25T15:37:12.775" v="968" actId="164"/>
          <ac:cxnSpMkLst>
            <pc:docMk/>
            <pc:sldMk cId="2895038939" sldId="427"/>
            <ac:cxnSpMk id="29" creationId="{644ABDD4-8EC6-806A-C21A-B18DF5BBE8A2}"/>
          </ac:cxnSpMkLst>
        </pc:cxnChg>
        <pc:cxnChg chg="mod">
          <ac:chgData name="Matthew Lancaster" userId="c6508ab9-36e5-4e0a-b485-d26d7a305679" providerId="ADAL" clId="{3F2230F2-4141-48A2-8F77-8ED2D0368715}" dt="2023-01-25T15:37:12.775" v="968" actId="164"/>
          <ac:cxnSpMkLst>
            <pc:docMk/>
            <pc:sldMk cId="2895038939" sldId="427"/>
            <ac:cxnSpMk id="33" creationId="{21F5B150-8742-C3CA-F318-D68974FED3EE}"/>
          </ac:cxnSpMkLst>
        </pc:cxnChg>
        <pc:cxnChg chg="mod">
          <ac:chgData name="Matthew Lancaster" userId="c6508ab9-36e5-4e0a-b485-d26d7a305679" providerId="ADAL" clId="{3F2230F2-4141-48A2-8F77-8ED2D0368715}" dt="2023-01-25T15:37:12.775" v="968" actId="164"/>
          <ac:cxnSpMkLst>
            <pc:docMk/>
            <pc:sldMk cId="2895038939" sldId="427"/>
            <ac:cxnSpMk id="34" creationId="{465C184D-C34C-B36F-52EA-063C9C437882}"/>
          </ac:cxnSpMkLst>
        </pc:cxnChg>
      </pc:sldChg>
      <pc:sldChg chg="addSp delSp modSp del mod modNotesTx">
        <pc:chgData name="Matthew Lancaster" userId="c6508ab9-36e5-4e0a-b485-d26d7a305679" providerId="ADAL" clId="{3F2230F2-4141-48A2-8F77-8ED2D0368715}" dt="2023-01-25T15:34:13.053" v="853" actId="2696"/>
        <pc:sldMkLst>
          <pc:docMk/>
          <pc:sldMk cId="3190904100" sldId="427"/>
        </pc:sldMkLst>
        <pc:spChg chg="mod ord">
          <ac:chgData name="Matthew Lancaster" userId="c6508ab9-36e5-4e0a-b485-d26d7a305679" providerId="ADAL" clId="{3F2230F2-4141-48A2-8F77-8ED2D0368715}" dt="2023-01-25T15:08:46.165" v="664" actId="166"/>
          <ac:spMkLst>
            <pc:docMk/>
            <pc:sldMk cId="3190904100" sldId="427"/>
            <ac:spMk id="2" creationId="{1D09C96A-DD10-E6FB-58EA-5FC2711B9611}"/>
          </ac:spMkLst>
        </pc:spChg>
        <pc:spChg chg="del mod">
          <ac:chgData name="Matthew Lancaster" userId="c6508ab9-36e5-4e0a-b485-d26d7a305679" providerId="ADAL" clId="{3F2230F2-4141-48A2-8F77-8ED2D0368715}" dt="2023-01-25T14:37:43.202" v="286" actId="478"/>
          <ac:spMkLst>
            <pc:docMk/>
            <pc:sldMk cId="3190904100" sldId="427"/>
            <ac:spMk id="6" creationId="{AC358E1B-F1DA-194D-7156-9B5FCAF1D092}"/>
          </ac:spMkLst>
        </pc:spChg>
        <pc:spChg chg="mod">
          <ac:chgData name="Matthew Lancaster" userId="c6508ab9-36e5-4e0a-b485-d26d7a305679" providerId="ADAL" clId="{3F2230F2-4141-48A2-8F77-8ED2D0368715}" dt="2023-01-25T14:50:06.977" v="477" actId="1035"/>
          <ac:spMkLst>
            <pc:docMk/>
            <pc:sldMk cId="3190904100" sldId="427"/>
            <ac:spMk id="8" creationId="{371EBA25-3BED-CD73-BBAE-6C1BE8305D84}"/>
          </ac:spMkLst>
        </pc:spChg>
        <pc:spChg chg="add del mod">
          <ac:chgData name="Matthew Lancaster" userId="c6508ab9-36e5-4e0a-b485-d26d7a305679" providerId="ADAL" clId="{3F2230F2-4141-48A2-8F77-8ED2D0368715}" dt="2023-01-25T14:50:06.977" v="477" actId="1035"/>
          <ac:spMkLst>
            <pc:docMk/>
            <pc:sldMk cId="3190904100" sldId="427"/>
            <ac:spMk id="13" creationId="{8BF1A291-9C9E-8763-7CBC-CBEE6EFD6CE7}"/>
          </ac:spMkLst>
        </pc:spChg>
        <pc:spChg chg="mod">
          <ac:chgData name="Matthew Lancaster" userId="c6508ab9-36e5-4e0a-b485-d26d7a305679" providerId="ADAL" clId="{3F2230F2-4141-48A2-8F77-8ED2D0368715}" dt="2023-01-25T14:50:06.977" v="477" actId="1035"/>
          <ac:spMkLst>
            <pc:docMk/>
            <pc:sldMk cId="3190904100" sldId="427"/>
            <ac:spMk id="14" creationId="{8FCE1702-0BBC-6638-CAC6-88ECF519380B}"/>
          </ac:spMkLst>
        </pc:spChg>
        <pc:spChg chg="mod">
          <ac:chgData name="Matthew Lancaster" userId="c6508ab9-36e5-4e0a-b485-d26d7a305679" providerId="ADAL" clId="{3F2230F2-4141-48A2-8F77-8ED2D0368715}" dt="2023-01-25T14:45:44.350" v="371" actId="1582"/>
          <ac:spMkLst>
            <pc:docMk/>
            <pc:sldMk cId="3190904100" sldId="427"/>
            <ac:spMk id="19" creationId="{F704F1C1-24B4-5400-FE1A-0112EDBEAE9E}"/>
          </ac:spMkLst>
        </pc:spChg>
        <pc:spChg chg="mod ord">
          <ac:chgData name="Matthew Lancaster" userId="c6508ab9-36e5-4e0a-b485-d26d7a305679" providerId="ADAL" clId="{3F2230F2-4141-48A2-8F77-8ED2D0368715}" dt="2023-01-25T15:08:49.342" v="665" actId="166"/>
          <ac:spMkLst>
            <pc:docMk/>
            <pc:sldMk cId="3190904100" sldId="427"/>
            <ac:spMk id="20" creationId="{6C208277-A8CD-0141-AF77-C18529BAF42F}"/>
          </ac:spMkLst>
        </pc:spChg>
        <pc:spChg chg="del mod">
          <ac:chgData name="Matthew Lancaster" userId="c6508ab9-36e5-4e0a-b485-d26d7a305679" providerId="ADAL" clId="{3F2230F2-4141-48A2-8F77-8ED2D0368715}" dt="2023-01-25T14:54:19.286" v="534" actId="478"/>
          <ac:spMkLst>
            <pc:docMk/>
            <pc:sldMk cId="3190904100" sldId="427"/>
            <ac:spMk id="25" creationId="{169DB68D-95D0-BD3C-4DC6-DBC772DD2D67}"/>
          </ac:spMkLst>
        </pc:spChg>
        <pc:spChg chg="mod">
          <ac:chgData name="Matthew Lancaster" userId="c6508ab9-36e5-4e0a-b485-d26d7a305679" providerId="ADAL" clId="{3F2230F2-4141-48A2-8F77-8ED2D0368715}" dt="2023-01-25T15:20:48.734" v="791" actId="465"/>
          <ac:spMkLst>
            <pc:docMk/>
            <pc:sldMk cId="3190904100" sldId="427"/>
            <ac:spMk id="26" creationId="{87AE58FD-9219-3464-CF84-CB0288EF2110}"/>
          </ac:spMkLst>
        </pc:spChg>
        <pc:spChg chg="mod">
          <ac:chgData name="Matthew Lancaster" userId="c6508ab9-36e5-4e0a-b485-d26d7a305679" providerId="ADAL" clId="{3F2230F2-4141-48A2-8F77-8ED2D0368715}" dt="2023-01-25T15:09:58.677" v="676" actId="1035"/>
          <ac:spMkLst>
            <pc:docMk/>
            <pc:sldMk cId="3190904100" sldId="427"/>
            <ac:spMk id="27" creationId="{07BB0798-BFD9-7C6A-6E9D-59926F511CD1}"/>
          </ac:spMkLst>
        </pc:spChg>
        <pc:spChg chg="add mod">
          <ac:chgData name="Matthew Lancaster" userId="c6508ab9-36e5-4e0a-b485-d26d7a305679" providerId="ADAL" clId="{3F2230F2-4141-48A2-8F77-8ED2D0368715}" dt="2023-01-25T15:06:51.780" v="592" actId="1037"/>
          <ac:spMkLst>
            <pc:docMk/>
            <pc:sldMk cId="3190904100" sldId="427"/>
            <ac:spMk id="30" creationId="{075AEE35-6AE0-3C05-6917-A8BF4315AEBE}"/>
          </ac:spMkLst>
        </pc:spChg>
        <pc:spChg chg="add del">
          <ac:chgData name="Matthew Lancaster" userId="c6508ab9-36e5-4e0a-b485-d26d7a305679" providerId="ADAL" clId="{3F2230F2-4141-48A2-8F77-8ED2D0368715}" dt="2023-01-25T14:32:01.365" v="209" actId="11529"/>
          <ac:spMkLst>
            <pc:docMk/>
            <pc:sldMk cId="3190904100" sldId="427"/>
            <ac:spMk id="31" creationId="{830263B2-FB69-6ABF-4BCF-84E8B36C9C49}"/>
          </ac:spMkLst>
        </pc:spChg>
        <pc:spChg chg="mod">
          <ac:chgData name="Matthew Lancaster" userId="c6508ab9-36e5-4e0a-b485-d26d7a305679" providerId="ADAL" clId="{3F2230F2-4141-48A2-8F77-8ED2D0368715}" dt="2023-01-25T15:11:40.015" v="714" actId="1076"/>
          <ac:spMkLst>
            <pc:docMk/>
            <pc:sldMk cId="3190904100" sldId="427"/>
            <ac:spMk id="32" creationId="{528951E8-2538-1B9E-C027-688DEECF5CFD}"/>
          </ac:spMkLst>
        </pc:spChg>
        <pc:spChg chg="mod">
          <ac:chgData name="Matthew Lancaster" userId="c6508ab9-36e5-4e0a-b485-d26d7a305679" providerId="ADAL" clId="{3F2230F2-4141-48A2-8F77-8ED2D0368715}" dt="2023-01-25T15:11:44.728" v="715" actId="1076"/>
          <ac:spMkLst>
            <pc:docMk/>
            <pc:sldMk cId="3190904100" sldId="427"/>
            <ac:spMk id="35" creationId="{DD2605E7-D393-D237-6F4C-09FF545F8B10}"/>
          </ac:spMkLst>
        </pc:spChg>
        <pc:spChg chg="mod">
          <ac:chgData name="Matthew Lancaster" userId="c6508ab9-36e5-4e0a-b485-d26d7a305679" providerId="ADAL" clId="{3F2230F2-4141-48A2-8F77-8ED2D0368715}" dt="2023-01-25T15:12:04.800" v="716" actId="1076"/>
          <ac:spMkLst>
            <pc:docMk/>
            <pc:sldMk cId="3190904100" sldId="427"/>
            <ac:spMk id="36" creationId="{79799A0E-E69F-C228-9016-43586FB20FA0}"/>
          </ac:spMkLst>
        </pc:spChg>
        <pc:spChg chg="add del mod">
          <ac:chgData name="Matthew Lancaster" userId="c6508ab9-36e5-4e0a-b485-d26d7a305679" providerId="ADAL" clId="{3F2230F2-4141-48A2-8F77-8ED2D0368715}" dt="2023-01-25T14:51:19.166" v="495" actId="478"/>
          <ac:spMkLst>
            <pc:docMk/>
            <pc:sldMk cId="3190904100" sldId="427"/>
            <ac:spMk id="40" creationId="{A74FBB4E-B95E-91B1-4971-C13F107D9EFB}"/>
          </ac:spMkLst>
        </pc:spChg>
        <pc:spChg chg="add del mod">
          <ac:chgData name="Matthew Lancaster" userId="c6508ab9-36e5-4e0a-b485-d26d7a305679" providerId="ADAL" clId="{3F2230F2-4141-48A2-8F77-8ED2D0368715}" dt="2023-01-25T14:55:05.756" v="559" actId="478"/>
          <ac:spMkLst>
            <pc:docMk/>
            <pc:sldMk cId="3190904100" sldId="427"/>
            <ac:spMk id="46" creationId="{AB9C4365-95E2-9D27-1A14-CFFBD7C35279}"/>
          </ac:spMkLst>
        </pc:spChg>
        <pc:spChg chg="add del mod">
          <ac:chgData name="Matthew Lancaster" userId="c6508ab9-36e5-4e0a-b485-d26d7a305679" providerId="ADAL" clId="{3F2230F2-4141-48A2-8F77-8ED2D0368715}" dt="2023-01-25T14:53:05.879" v="507" actId="478"/>
          <ac:spMkLst>
            <pc:docMk/>
            <pc:sldMk cId="3190904100" sldId="427"/>
            <ac:spMk id="47" creationId="{F87027B8-3D23-73EA-7108-FA46D0F385C5}"/>
          </ac:spMkLst>
        </pc:spChg>
        <pc:spChg chg="add mod">
          <ac:chgData name="Matthew Lancaster" userId="c6508ab9-36e5-4e0a-b485-d26d7a305679" providerId="ADAL" clId="{3F2230F2-4141-48A2-8F77-8ED2D0368715}" dt="2023-01-25T15:15:20.646" v="752" actId="465"/>
          <ac:spMkLst>
            <pc:docMk/>
            <pc:sldMk cId="3190904100" sldId="427"/>
            <ac:spMk id="48" creationId="{861F96D5-D93F-67E1-D904-588D2C0A43DA}"/>
          </ac:spMkLst>
        </pc:spChg>
        <pc:spChg chg="add del mod">
          <ac:chgData name="Matthew Lancaster" userId="c6508ab9-36e5-4e0a-b485-d26d7a305679" providerId="ADAL" clId="{3F2230F2-4141-48A2-8F77-8ED2D0368715}" dt="2023-01-25T15:16:20.349" v="756" actId="478"/>
          <ac:spMkLst>
            <pc:docMk/>
            <pc:sldMk cId="3190904100" sldId="427"/>
            <ac:spMk id="65" creationId="{9BBA2F6A-4345-A126-B8A8-7D456700E8B7}"/>
          </ac:spMkLst>
        </pc:spChg>
        <pc:spChg chg="add del mod">
          <ac:chgData name="Matthew Lancaster" userId="c6508ab9-36e5-4e0a-b485-d26d7a305679" providerId="ADAL" clId="{3F2230F2-4141-48A2-8F77-8ED2D0368715}" dt="2023-01-25T15:20:32.253" v="790" actId="478"/>
          <ac:spMkLst>
            <pc:docMk/>
            <pc:sldMk cId="3190904100" sldId="427"/>
            <ac:spMk id="88" creationId="{2793F8F1-A6DD-3A90-EB4C-CCAD83D6B576}"/>
          </ac:spMkLst>
        </pc:spChg>
        <pc:cxnChg chg="mod">
          <ac:chgData name="Matthew Lancaster" userId="c6508ab9-36e5-4e0a-b485-d26d7a305679" providerId="ADAL" clId="{3F2230F2-4141-48A2-8F77-8ED2D0368715}" dt="2023-01-25T15:21:28.924" v="802" actId="1035"/>
          <ac:cxnSpMkLst>
            <pc:docMk/>
            <pc:sldMk cId="3190904100" sldId="427"/>
            <ac:cxnSpMk id="4" creationId="{D44BC5C1-CAA7-D4CF-5289-EBDE5F4607E9}"/>
          </ac:cxnSpMkLst>
        </pc:cxnChg>
        <pc:cxnChg chg="mod">
          <ac:chgData name="Matthew Lancaster" userId="c6508ab9-36e5-4e0a-b485-d26d7a305679" providerId="ADAL" clId="{3F2230F2-4141-48A2-8F77-8ED2D0368715}" dt="2023-01-25T15:21:49.876" v="806" actId="14100"/>
          <ac:cxnSpMkLst>
            <pc:docMk/>
            <pc:sldMk cId="3190904100" sldId="427"/>
            <ac:cxnSpMk id="7" creationId="{76B0182F-A11A-7295-CBD5-0C9F9F99170E}"/>
          </ac:cxnSpMkLst>
        </pc:cxnChg>
        <pc:cxnChg chg="mod">
          <ac:chgData name="Matthew Lancaster" userId="c6508ab9-36e5-4e0a-b485-d26d7a305679" providerId="ADAL" clId="{3F2230F2-4141-48A2-8F77-8ED2D0368715}" dt="2023-01-25T15:16:17.526" v="755" actId="1582"/>
          <ac:cxnSpMkLst>
            <pc:docMk/>
            <pc:sldMk cId="3190904100" sldId="427"/>
            <ac:cxnSpMk id="9" creationId="{4EFC6727-8C4B-8BC8-9285-7EB3B1A269EE}"/>
          </ac:cxnSpMkLst>
        </pc:cxnChg>
        <pc:cxnChg chg="mod">
          <ac:chgData name="Matthew Lancaster" userId="c6508ab9-36e5-4e0a-b485-d26d7a305679" providerId="ADAL" clId="{3F2230F2-4141-48A2-8F77-8ED2D0368715}" dt="2023-01-25T15:21:40.829" v="804" actId="14100"/>
          <ac:cxnSpMkLst>
            <pc:docMk/>
            <pc:sldMk cId="3190904100" sldId="427"/>
            <ac:cxnSpMk id="10" creationId="{52F131E2-E0D7-CA04-2B2D-0BFB34080831}"/>
          </ac:cxnSpMkLst>
        </pc:cxnChg>
        <pc:cxnChg chg="mod">
          <ac:chgData name="Matthew Lancaster" userId="c6508ab9-36e5-4e0a-b485-d26d7a305679" providerId="ADAL" clId="{3F2230F2-4141-48A2-8F77-8ED2D0368715}" dt="2023-01-25T15:21:25.461" v="799" actId="14100"/>
          <ac:cxnSpMkLst>
            <pc:docMk/>
            <pc:sldMk cId="3190904100" sldId="427"/>
            <ac:cxnSpMk id="12" creationId="{B01A97BA-7104-FCCA-BC88-D527968B9016}"/>
          </ac:cxnSpMkLst>
        </pc:cxnChg>
        <pc:cxnChg chg="mod">
          <ac:chgData name="Matthew Lancaster" userId="c6508ab9-36e5-4e0a-b485-d26d7a305679" providerId="ADAL" clId="{3F2230F2-4141-48A2-8F77-8ED2D0368715}" dt="2023-01-25T15:16:17.526" v="755" actId="1582"/>
          <ac:cxnSpMkLst>
            <pc:docMk/>
            <pc:sldMk cId="3190904100" sldId="427"/>
            <ac:cxnSpMk id="16" creationId="{8C6BC026-4C2E-2457-A0BB-9C182882D25C}"/>
          </ac:cxnSpMkLst>
        </pc:cxnChg>
        <pc:cxnChg chg="mod">
          <ac:chgData name="Matthew Lancaster" userId="c6508ab9-36e5-4e0a-b485-d26d7a305679" providerId="ADAL" clId="{3F2230F2-4141-48A2-8F77-8ED2D0368715}" dt="2023-01-25T15:16:17.526" v="755" actId="1582"/>
          <ac:cxnSpMkLst>
            <pc:docMk/>
            <pc:sldMk cId="3190904100" sldId="427"/>
            <ac:cxnSpMk id="17" creationId="{E388EFEB-8D3D-204D-6312-D7D7D728A85F}"/>
          </ac:cxnSpMkLst>
        </pc:cxnChg>
        <pc:cxnChg chg="mod">
          <ac:chgData name="Matthew Lancaster" userId="c6508ab9-36e5-4e0a-b485-d26d7a305679" providerId="ADAL" clId="{3F2230F2-4141-48A2-8F77-8ED2D0368715}" dt="2023-01-25T15:16:17.526" v="755" actId="1582"/>
          <ac:cxnSpMkLst>
            <pc:docMk/>
            <pc:sldMk cId="3190904100" sldId="427"/>
            <ac:cxnSpMk id="18" creationId="{33E22434-2457-BC47-F2A2-0C0B39B16F70}"/>
          </ac:cxnSpMkLst>
        </pc:cxnChg>
        <pc:cxnChg chg="mod">
          <ac:chgData name="Matthew Lancaster" userId="c6508ab9-36e5-4e0a-b485-d26d7a305679" providerId="ADAL" clId="{3F2230F2-4141-48A2-8F77-8ED2D0368715}" dt="2023-01-25T15:20:17.739" v="788" actId="1035"/>
          <ac:cxnSpMkLst>
            <pc:docMk/>
            <pc:sldMk cId="3190904100" sldId="427"/>
            <ac:cxnSpMk id="21" creationId="{5B0FF853-D24A-255B-E916-ECF43C25D8B9}"/>
          </ac:cxnSpMkLst>
        </pc:cxnChg>
        <pc:cxnChg chg="mod">
          <ac:chgData name="Matthew Lancaster" userId="c6508ab9-36e5-4e0a-b485-d26d7a305679" providerId="ADAL" clId="{3F2230F2-4141-48A2-8F77-8ED2D0368715}" dt="2023-01-25T15:22:01.504" v="809" actId="14100"/>
          <ac:cxnSpMkLst>
            <pc:docMk/>
            <pc:sldMk cId="3190904100" sldId="427"/>
            <ac:cxnSpMk id="22" creationId="{CC1DE83F-3DEB-A4A2-F830-FF2BEF6EC4C5}"/>
          </ac:cxnSpMkLst>
        </pc:cxnChg>
        <pc:cxnChg chg="mod">
          <ac:chgData name="Matthew Lancaster" userId="c6508ab9-36e5-4e0a-b485-d26d7a305679" providerId="ADAL" clId="{3F2230F2-4141-48A2-8F77-8ED2D0368715}" dt="2023-01-25T15:22:04.620" v="810" actId="14100"/>
          <ac:cxnSpMkLst>
            <pc:docMk/>
            <pc:sldMk cId="3190904100" sldId="427"/>
            <ac:cxnSpMk id="23" creationId="{B0C74983-670D-591E-8ED8-F0318396BCB3}"/>
          </ac:cxnSpMkLst>
        </pc:cxnChg>
        <pc:cxnChg chg="mod">
          <ac:chgData name="Matthew Lancaster" userId="c6508ab9-36e5-4e0a-b485-d26d7a305679" providerId="ADAL" clId="{3F2230F2-4141-48A2-8F77-8ED2D0368715}" dt="2023-01-25T15:21:13.964" v="797" actId="14100"/>
          <ac:cxnSpMkLst>
            <pc:docMk/>
            <pc:sldMk cId="3190904100" sldId="427"/>
            <ac:cxnSpMk id="24" creationId="{1F6705FA-EFFD-B3F7-34F4-339FD2C7A7D8}"/>
          </ac:cxnSpMkLst>
        </pc:cxnChg>
        <pc:cxnChg chg="mod">
          <ac:chgData name="Matthew Lancaster" userId="c6508ab9-36e5-4e0a-b485-d26d7a305679" providerId="ADAL" clId="{3F2230F2-4141-48A2-8F77-8ED2D0368715}" dt="2023-01-25T15:20:11.060" v="785" actId="1036"/>
          <ac:cxnSpMkLst>
            <pc:docMk/>
            <pc:sldMk cId="3190904100" sldId="427"/>
            <ac:cxnSpMk id="28" creationId="{0142ED7B-B565-942C-8EDA-5BE2667D78CA}"/>
          </ac:cxnSpMkLst>
        </pc:cxnChg>
        <pc:cxnChg chg="mod">
          <ac:chgData name="Matthew Lancaster" userId="c6508ab9-36e5-4e0a-b485-d26d7a305679" providerId="ADAL" clId="{3F2230F2-4141-48A2-8F77-8ED2D0368715}" dt="2023-01-25T15:16:17.526" v="755" actId="1582"/>
          <ac:cxnSpMkLst>
            <pc:docMk/>
            <pc:sldMk cId="3190904100" sldId="427"/>
            <ac:cxnSpMk id="29" creationId="{644ABDD4-8EC6-806A-C21A-B18DF5BBE8A2}"/>
          </ac:cxnSpMkLst>
        </pc:cxnChg>
        <pc:cxnChg chg="mod">
          <ac:chgData name="Matthew Lancaster" userId="c6508ab9-36e5-4e0a-b485-d26d7a305679" providerId="ADAL" clId="{3F2230F2-4141-48A2-8F77-8ED2D0368715}" dt="2023-01-25T15:16:17.526" v="755" actId="1582"/>
          <ac:cxnSpMkLst>
            <pc:docMk/>
            <pc:sldMk cId="3190904100" sldId="427"/>
            <ac:cxnSpMk id="33" creationId="{21F5B150-8742-C3CA-F318-D68974FED3EE}"/>
          </ac:cxnSpMkLst>
        </pc:cxnChg>
        <pc:cxnChg chg="mod">
          <ac:chgData name="Matthew Lancaster" userId="c6508ab9-36e5-4e0a-b485-d26d7a305679" providerId="ADAL" clId="{3F2230F2-4141-48A2-8F77-8ED2D0368715}" dt="2023-01-25T15:16:17.526" v="755" actId="1582"/>
          <ac:cxnSpMkLst>
            <pc:docMk/>
            <pc:sldMk cId="3190904100" sldId="427"/>
            <ac:cxnSpMk id="34" creationId="{465C184D-C34C-B36F-52EA-063C9C437882}"/>
          </ac:cxnSpMkLst>
        </pc:cxnChg>
      </pc:sldChg>
      <pc:sldChg chg="add del">
        <pc:chgData name="Matthew Lancaster" userId="c6508ab9-36e5-4e0a-b485-d26d7a305679" providerId="ADAL" clId="{3F2230F2-4141-48A2-8F77-8ED2D0368715}" dt="2023-01-25T15:24:18.377" v="812" actId="47"/>
        <pc:sldMkLst>
          <pc:docMk/>
          <pc:sldMk cId="43158679" sldId="441"/>
        </pc:sldMkLst>
      </pc:sldChg>
      <pc:sldChg chg="addSp delSp modSp add del mod">
        <pc:chgData name="Matthew Lancaster" userId="c6508ab9-36e5-4e0a-b485-d26d7a305679" providerId="ADAL" clId="{3F2230F2-4141-48A2-8F77-8ED2D0368715}" dt="2023-01-25T15:29:58.346" v="825" actId="47"/>
        <pc:sldMkLst>
          <pc:docMk/>
          <pc:sldMk cId="1736575862" sldId="441"/>
        </pc:sldMkLst>
        <pc:spChg chg="del">
          <ac:chgData name="Matthew Lancaster" userId="c6508ab9-36e5-4e0a-b485-d26d7a305679" providerId="ADAL" clId="{3F2230F2-4141-48A2-8F77-8ED2D0368715}" dt="2023-01-25T15:28:53.878" v="815" actId="478"/>
          <ac:spMkLst>
            <pc:docMk/>
            <pc:sldMk cId="1736575862" sldId="441"/>
            <ac:spMk id="2" creationId="{1D09C96A-DD10-E6FB-58EA-5FC2711B9611}"/>
          </ac:spMkLst>
        </pc:spChg>
        <pc:spChg chg="mod">
          <ac:chgData name="Matthew Lancaster" userId="c6508ab9-36e5-4e0a-b485-d26d7a305679" providerId="ADAL" clId="{3F2230F2-4141-48A2-8F77-8ED2D0368715}" dt="2023-01-25T15:29:33.343" v="820" actId="12788"/>
          <ac:spMkLst>
            <pc:docMk/>
            <pc:sldMk cId="1736575862" sldId="441"/>
            <ac:spMk id="8" creationId="{371EBA25-3BED-CD73-BBAE-6C1BE8305D84}"/>
          </ac:spMkLst>
        </pc:spChg>
        <pc:spChg chg="mod">
          <ac:chgData name="Matthew Lancaster" userId="c6508ab9-36e5-4e0a-b485-d26d7a305679" providerId="ADAL" clId="{3F2230F2-4141-48A2-8F77-8ED2D0368715}" dt="2023-01-25T15:29:33.343" v="820" actId="12788"/>
          <ac:spMkLst>
            <pc:docMk/>
            <pc:sldMk cId="1736575862" sldId="441"/>
            <ac:spMk id="13" creationId="{8BF1A291-9C9E-8763-7CBC-CBEE6EFD6CE7}"/>
          </ac:spMkLst>
        </pc:spChg>
        <pc:spChg chg="mod">
          <ac:chgData name="Matthew Lancaster" userId="c6508ab9-36e5-4e0a-b485-d26d7a305679" providerId="ADAL" clId="{3F2230F2-4141-48A2-8F77-8ED2D0368715}" dt="2023-01-25T15:29:33.343" v="820" actId="12788"/>
          <ac:spMkLst>
            <pc:docMk/>
            <pc:sldMk cId="1736575862" sldId="441"/>
            <ac:spMk id="14" creationId="{8FCE1702-0BBC-6638-CAC6-88ECF519380B}"/>
          </ac:spMkLst>
        </pc:spChg>
        <pc:spChg chg="add del">
          <ac:chgData name="Matthew Lancaster" userId="c6508ab9-36e5-4e0a-b485-d26d7a305679" providerId="ADAL" clId="{3F2230F2-4141-48A2-8F77-8ED2D0368715}" dt="2023-01-25T15:29:51.868" v="822" actId="478"/>
          <ac:spMkLst>
            <pc:docMk/>
            <pc:sldMk cId="1736575862" sldId="441"/>
            <ac:spMk id="19" creationId="{F704F1C1-24B4-5400-FE1A-0112EDBEAE9E}"/>
          </ac:spMkLst>
        </pc:spChg>
        <pc:spChg chg="del">
          <ac:chgData name="Matthew Lancaster" userId="c6508ab9-36e5-4e0a-b485-d26d7a305679" providerId="ADAL" clId="{3F2230F2-4141-48A2-8F77-8ED2D0368715}" dt="2023-01-25T15:28:53.878" v="815" actId="478"/>
          <ac:spMkLst>
            <pc:docMk/>
            <pc:sldMk cId="1736575862" sldId="441"/>
            <ac:spMk id="20" creationId="{6C208277-A8CD-0141-AF77-C18529BAF42F}"/>
          </ac:spMkLst>
        </pc:spChg>
        <pc:spChg chg="del">
          <ac:chgData name="Matthew Lancaster" userId="c6508ab9-36e5-4e0a-b485-d26d7a305679" providerId="ADAL" clId="{3F2230F2-4141-48A2-8F77-8ED2D0368715}" dt="2023-01-25T15:28:53.878" v="815" actId="478"/>
          <ac:spMkLst>
            <pc:docMk/>
            <pc:sldMk cId="1736575862" sldId="441"/>
            <ac:spMk id="26" creationId="{87AE58FD-9219-3464-CF84-CB0288EF2110}"/>
          </ac:spMkLst>
        </pc:spChg>
        <pc:spChg chg="del">
          <ac:chgData name="Matthew Lancaster" userId="c6508ab9-36e5-4e0a-b485-d26d7a305679" providerId="ADAL" clId="{3F2230F2-4141-48A2-8F77-8ED2D0368715}" dt="2023-01-25T15:28:53.878" v="815" actId="478"/>
          <ac:spMkLst>
            <pc:docMk/>
            <pc:sldMk cId="1736575862" sldId="441"/>
            <ac:spMk id="27" creationId="{07BB0798-BFD9-7C6A-6E9D-59926F511CD1}"/>
          </ac:spMkLst>
        </pc:spChg>
        <pc:spChg chg="mod">
          <ac:chgData name="Matthew Lancaster" userId="c6508ab9-36e5-4e0a-b485-d26d7a305679" providerId="ADAL" clId="{3F2230F2-4141-48A2-8F77-8ED2D0368715}" dt="2023-01-25T15:29:33.343" v="820" actId="12788"/>
          <ac:spMkLst>
            <pc:docMk/>
            <pc:sldMk cId="1736575862" sldId="441"/>
            <ac:spMk id="30" creationId="{075AEE35-6AE0-3C05-6917-A8BF4315AEBE}"/>
          </ac:spMkLst>
        </pc:spChg>
        <pc:spChg chg="del">
          <ac:chgData name="Matthew Lancaster" userId="c6508ab9-36e5-4e0a-b485-d26d7a305679" providerId="ADAL" clId="{3F2230F2-4141-48A2-8F77-8ED2D0368715}" dt="2023-01-25T15:28:53.878" v="815" actId="478"/>
          <ac:spMkLst>
            <pc:docMk/>
            <pc:sldMk cId="1736575862" sldId="441"/>
            <ac:spMk id="32" creationId="{528951E8-2538-1B9E-C027-688DEECF5CFD}"/>
          </ac:spMkLst>
        </pc:spChg>
        <pc:spChg chg="del">
          <ac:chgData name="Matthew Lancaster" userId="c6508ab9-36e5-4e0a-b485-d26d7a305679" providerId="ADAL" clId="{3F2230F2-4141-48A2-8F77-8ED2D0368715}" dt="2023-01-25T15:28:53.878" v="815" actId="478"/>
          <ac:spMkLst>
            <pc:docMk/>
            <pc:sldMk cId="1736575862" sldId="441"/>
            <ac:spMk id="35" creationId="{DD2605E7-D393-D237-6F4C-09FF545F8B10}"/>
          </ac:spMkLst>
        </pc:spChg>
        <pc:spChg chg="del">
          <ac:chgData name="Matthew Lancaster" userId="c6508ab9-36e5-4e0a-b485-d26d7a305679" providerId="ADAL" clId="{3F2230F2-4141-48A2-8F77-8ED2D0368715}" dt="2023-01-25T15:28:53.878" v="815" actId="478"/>
          <ac:spMkLst>
            <pc:docMk/>
            <pc:sldMk cId="1736575862" sldId="441"/>
            <ac:spMk id="36" creationId="{79799A0E-E69F-C228-9016-43586FB20FA0}"/>
          </ac:spMkLst>
        </pc:spChg>
        <pc:spChg chg="del">
          <ac:chgData name="Matthew Lancaster" userId="c6508ab9-36e5-4e0a-b485-d26d7a305679" providerId="ADAL" clId="{3F2230F2-4141-48A2-8F77-8ED2D0368715}" dt="2023-01-25T15:28:53.878" v="815" actId="478"/>
          <ac:spMkLst>
            <pc:docMk/>
            <pc:sldMk cId="1736575862" sldId="441"/>
            <ac:spMk id="48" creationId="{861F96D5-D93F-67E1-D904-588D2C0A43DA}"/>
          </ac:spMkLst>
        </pc:spChg>
        <pc:picChg chg="add del">
          <ac:chgData name="Matthew Lancaster" userId="c6508ab9-36e5-4e0a-b485-d26d7a305679" providerId="ADAL" clId="{3F2230F2-4141-48A2-8F77-8ED2D0368715}" dt="2023-01-25T15:29:49.851" v="821" actId="478"/>
          <ac:picMkLst>
            <pc:docMk/>
            <pc:sldMk cId="1736575862" sldId="441"/>
            <ac:picMk id="5" creationId="{E25E0F34-BCB6-A0FB-CD41-EDE7565CBCC8}"/>
          </ac:picMkLst>
        </pc:picChg>
        <pc:cxnChg chg="mod">
          <ac:chgData name="Matthew Lancaster" userId="c6508ab9-36e5-4e0a-b485-d26d7a305679" providerId="ADAL" clId="{3F2230F2-4141-48A2-8F77-8ED2D0368715}" dt="2023-01-25T15:29:33.343" v="820" actId="12788"/>
          <ac:cxnSpMkLst>
            <pc:docMk/>
            <pc:sldMk cId="1736575862" sldId="441"/>
            <ac:cxnSpMk id="4" creationId="{D44BC5C1-CAA7-D4CF-5289-EBDE5F4607E9}"/>
          </ac:cxnSpMkLst>
        </pc:cxnChg>
        <pc:cxnChg chg="mod">
          <ac:chgData name="Matthew Lancaster" userId="c6508ab9-36e5-4e0a-b485-d26d7a305679" providerId="ADAL" clId="{3F2230F2-4141-48A2-8F77-8ED2D0368715}" dt="2023-01-25T15:29:33.343" v="820" actId="12788"/>
          <ac:cxnSpMkLst>
            <pc:docMk/>
            <pc:sldMk cId="1736575862" sldId="441"/>
            <ac:cxnSpMk id="7" creationId="{76B0182F-A11A-7295-CBD5-0C9F9F99170E}"/>
          </ac:cxnSpMkLst>
        </pc:cxnChg>
        <pc:cxnChg chg="add del">
          <ac:chgData name="Matthew Lancaster" userId="c6508ab9-36e5-4e0a-b485-d26d7a305679" providerId="ADAL" clId="{3F2230F2-4141-48A2-8F77-8ED2D0368715}" dt="2023-01-25T15:29:56.692" v="824" actId="478"/>
          <ac:cxnSpMkLst>
            <pc:docMk/>
            <pc:sldMk cId="1736575862" sldId="441"/>
            <ac:cxnSpMk id="9" creationId="{4EFC6727-8C4B-8BC8-9285-7EB3B1A269EE}"/>
          </ac:cxnSpMkLst>
        </pc:cxnChg>
        <pc:cxnChg chg="mod">
          <ac:chgData name="Matthew Lancaster" userId="c6508ab9-36e5-4e0a-b485-d26d7a305679" providerId="ADAL" clId="{3F2230F2-4141-48A2-8F77-8ED2D0368715}" dt="2023-01-25T15:29:33.343" v="820" actId="12788"/>
          <ac:cxnSpMkLst>
            <pc:docMk/>
            <pc:sldMk cId="1736575862" sldId="441"/>
            <ac:cxnSpMk id="10" creationId="{52F131E2-E0D7-CA04-2B2D-0BFB34080831}"/>
          </ac:cxnSpMkLst>
        </pc:cxnChg>
        <pc:cxnChg chg="mod">
          <ac:chgData name="Matthew Lancaster" userId="c6508ab9-36e5-4e0a-b485-d26d7a305679" providerId="ADAL" clId="{3F2230F2-4141-48A2-8F77-8ED2D0368715}" dt="2023-01-25T15:29:33.343" v="820" actId="12788"/>
          <ac:cxnSpMkLst>
            <pc:docMk/>
            <pc:sldMk cId="1736575862" sldId="441"/>
            <ac:cxnSpMk id="12" creationId="{B01A97BA-7104-FCCA-BC88-D527968B9016}"/>
          </ac:cxnSpMkLst>
        </pc:cxnChg>
        <pc:cxnChg chg="del">
          <ac:chgData name="Matthew Lancaster" userId="c6508ab9-36e5-4e0a-b485-d26d7a305679" providerId="ADAL" clId="{3F2230F2-4141-48A2-8F77-8ED2D0368715}" dt="2023-01-25T15:28:53.878" v="815" actId="478"/>
          <ac:cxnSpMkLst>
            <pc:docMk/>
            <pc:sldMk cId="1736575862" sldId="441"/>
            <ac:cxnSpMk id="18" creationId="{33E22434-2457-BC47-F2A2-0C0B39B16F70}"/>
          </ac:cxnSpMkLst>
        </pc:cxnChg>
        <pc:cxnChg chg="del">
          <ac:chgData name="Matthew Lancaster" userId="c6508ab9-36e5-4e0a-b485-d26d7a305679" providerId="ADAL" clId="{3F2230F2-4141-48A2-8F77-8ED2D0368715}" dt="2023-01-25T15:28:53.878" v="815" actId="478"/>
          <ac:cxnSpMkLst>
            <pc:docMk/>
            <pc:sldMk cId="1736575862" sldId="441"/>
            <ac:cxnSpMk id="21" creationId="{5B0FF853-D24A-255B-E916-ECF43C25D8B9}"/>
          </ac:cxnSpMkLst>
        </pc:cxnChg>
        <pc:cxnChg chg="del mod">
          <ac:chgData name="Matthew Lancaster" userId="c6508ab9-36e5-4e0a-b485-d26d7a305679" providerId="ADAL" clId="{3F2230F2-4141-48A2-8F77-8ED2D0368715}" dt="2023-01-25T15:28:53.878" v="815" actId="478"/>
          <ac:cxnSpMkLst>
            <pc:docMk/>
            <pc:sldMk cId="1736575862" sldId="441"/>
            <ac:cxnSpMk id="22" creationId="{CC1DE83F-3DEB-A4A2-F830-FF2BEF6EC4C5}"/>
          </ac:cxnSpMkLst>
        </pc:cxnChg>
        <pc:cxnChg chg="del mod">
          <ac:chgData name="Matthew Lancaster" userId="c6508ab9-36e5-4e0a-b485-d26d7a305679" providerId="ADAL" clId="{3F2230F2-4141-48A2-8F77-8ED2D0368715}" dt="2023-01-25T15:28:53.878" v="815" actId="478"/>
          <ac:cxnSpMkLst>
            <pc:docMk/>
            <pc:sldMk cId="1736575862" sldId="441"/>
            <ac:cxnSpMk id="23" creationId="{B0C74983-670D-591E-8ED8-F0318396BCB3}"/>
          </ac:cxnSpMkLst>
        </pc:cxnChg>
        <pc:cxnChg chg="del mod">
          <ac:chgData name="Matthew Lancaster" userId="c6508ab9-36e5-4e0a-b485-d26d7a305679" providerId="ADAL" clId="{3F2230F2-4141-48A2-8F77-8ED2D0368715}" dt="2023-01-25T15:28:53.878" v="815" actId="478"/>
          <ac:cxnSpMkLst>
            <pc:docMk/>
            <pc:sldMk cId="1736575862" sldId="441"/>
            <ac:cxnSpMk id="24" creationId="{1F6705FA-EFFD-B3F7-34F4-339FD2C7A7D8}"/>
          </ac:cxnSpMkLst>
        </pc:cxnChg>
        <pc:cxnChg chg="del">
          <ac:chgData name="Matthew Lancaster" userId="c6508ab9-36e5-4e0a-b485-d26d7a305679" providerId="ADAL" clId="{3F2230F2-4141-48A2-8F77-8ED2D0368715}" dt="2023-01-25T15:28:53.878" v="815" actId="478"/>
          <ac:cxnSpMkLst>
            <pc:docMk/>
            <pc:sldMk cId="1736575862" sldId="441"/>
            <ac:cxnSpMk id="28" creationId="{0142ED7B-B565-942C-8EDA-5BE2667D78CA}"/>
          </ac:cxnSpMkLst>
        </pc:cxnChg>
        <pc:cxnChg chg="del mod">
          <ac:chgData name="Matthew Lancaster" userId="c6508ab9-36e5-4e0a-b485-d26d7a305679" providerId="ADAL" clId="{3F2230F2-4141-48A2-8F77-8ED2D0368715}" dt="2023-01-25T15:28:53.878" v="815" actId="478"/>
          <ac:cxnSpMkLst>
            <pc:docMk/>
            <pc:sldMk cId="1736575862" sldId="441"/>
            <ac:cxnSpMk id="29" creationId="{644ABDD4-8EC6-806A-C21A-B18DF5BBE8A2}"/>
          </ac:cxnSpMkLst>
        </pc:cxnChg>
        <pc:cxnChg chg="del mod">
          <ac:chgData name="Matthew Lancaster" userId="c6508ab9-36e5-4e0a-b485-d26d7a305679" providerId="ADAL" clId="{3F2230F2-4141-48A2-8F77-8ED2D0368715}" dt="2023-01-25T15:28:53.878" v="815" actId="478"/>
          <ac:cxnSpMkLst>
            <pc:docMk/>
            <pc:sldMk cId="1736575862" sldId="441"/>
            <ac:cxnSpMk id="33" creationId="{21F5B150-8742-C3CA-F318-D68974FED3EE}"/>
          </ac:cxnSpMkLst>
        </pc:cxnChg>
        <pc:cxnChg chg="del mod">
          <ac:chgData name="Matthew Lancaster" userId="c6508ab9-36e5-4e0a-b485-d26d7a305679" providerId="ADAL" clId="{3F2230F2-4141-48A2-8F77-8ED2D0368715}" dt="2023-01-25T15:28:53.878" v="815" actId="478"/>
          <ac:cxnSpMkLst>
            <pc:docMk/>
            <pc:sldMk cId="1736575862" sldId="441"/>
            <ac:cxnSpMk id="34" creationId="{465C184D-C34C-B36F-52EA-063C9C437882}"/>
          </ac:cxnSpMkLst>
        </pc:cxnChg>
      </pc:sldChg>
      <pc:sldChg chg="addSp delSp modSp add del mod">
        <pc:chgData name="Matthew Lancaster" userId="c6508ab9-36e5-4e0a-b485-d26d7a305679" providerId="ADAL" clId="{3F2230F2-4141-48A2-8F77-8ED2D0368715}" dt="2023-01-25T15:34:08.716" v="852" actId="47"/>
        <pc:sldMkLst>
          <pc:docMk/>
          <pc:sldMk cId="1874497145" sldId="441"/>
        </pc:sldMkLst>
        <pc:spChg chg="del">
          <ac:chgData name="Matthew Lancaster" userId="c6508ab9-36e5-4e0a-b485-d26d7a305679" providerId="ADAL" clId="{3F2230F2-4141-48A2-8F77-8ED2D0368715}" dt="2023-01-25T15:31:09.694" v="840" actId="478"/>
          <ac:spMkLst>
            <pc:docMk/>
            <pc:sldMk cId="1874497145" sldId="441"/>
            <ac:spMk id="2" creationId="{1D09C96A-DD10-E6FB-58EA-5FC2711B9611}"/>
          </ac:spMkLst>
        </pc:spChg>
        <pc:spChg chg="mod">
          <ac:chgData name="Matthew Lancaster" userId="c6508ab9-36e5-4e0a-b485-d26d7a305679" providerId="ADAL" clId="{3F2230F2-4141-48A2-8F77-8ED2D0368715}" dt="2023-01-25T15:31:04.628" v="839" actId="164"/>
          <ac:spMkLst>
            <pc:docMk/>
            <pc:sldMk cId="1874497145" sldId="441"/>
            <ac:spMk id="8" creationId="{371EBA25-3BED-CD73-BBAE-6C1BE8305D84}"/>
          </ac:spMkLst>
        </pc:spChg>
        <pc:spChg chg="mod">
          <ac:chgData name="Matthew Lancaster" userId="c6508ab9-36e5-4e0a-b485-d26d7a305679" providerId="ADAL" clId="{3F2230F2-4141-48A2-8F77-8ED2D0368715}" dt="2023-01-25T15:31:04.628" v="839" actId="164"/>
          <ac:spMkLst>
            <pc:docMk/>
            <pc:sldMk cId="1874497145" sldId="441"/>
            <ac:spMk id="13" creationId="{8BF1A291-9C9E-8763-7CBC-CBEE6EFD6CE7}"/>
          </ac:spMkLst>
        </pc:spChg>
        <pc:spChg chg="mod">
          <ac:chgData name="Matthew Lancaster" userId="c6508ab9-36e5-4e0a-b485-d26d7a305679" providerId="ADAL" clId="{3F2230F2-4141-48A2-8F77-8ED2D0368715}" dt="2023-01-25T15:31:04.628" v="839" actId="164"/>
          <ac:spMkLst>
            <pc:docMk/>
            <pc:sldMk cId="1874497145" sldId="441"/>
            <ac:spMk id="14" creationId="{8FCE1702-0BBC-6638-CAC6-88ECF519380B}"/>
          </ac:spMkLst>
        </pc:spChg>
        <pc:spChg chg="del">
          <ac:chgData name="Matthew Lancaster" userId="c6508ab9-36e5-4e0a-b485-d26d7a305679" providerId="ADAL" clId="{3F2230F2-4141-48A2-8F77-8ED2D0368715}" dt="2023-01-25T15:31:13.230" v="841" actId="478"/>
          <ac:spMkLst>
            <pc:docMk/>
            <pc:sldMk cId="1874497145" sldId="441"/>
            <ac:spMk id="19" creationId="{F704F1C1-24B4-5400-FE1A-0112EDBEAE9E}"/>
          </ac:spMkLst>
        </pc:spChg>
        <pc:spChg chg="del">
          <ac:chgData name="Matthew Lancaster" userId="c6508ab9-36e5-4e0a-b485-d26d7a305679" providerId="ADAL" clId="{3F2230F2-4141-48A2-8F77-8ED2D0368715}" dt="2023-01-25T15:31:09.694" v="840" actId="478"/>
          <ac:spMkLst>
            <pc:docMk/>
            <pc:sldMk cId="1874497145" sldId="441"/>
            <ac:spMk id="20" creationId="{6C208277-A8CD-0141-AF77-C18529BAF42F}"/>
          </ac:spMkLst>
        </pc:spChg>
        <pc:spChg chg="del">
          <ac:chgData name="Matthew Lancaster" userId="c6508ab9-36e5-4e0a-b485-d26d7a305679" providerId="ADAL" clId="{3F2230F2-4141-48A2-8F77-8ED2D0368715}" dt="2023-01-25T15:31:09.694" v="840" actId="478"/>
          <ac:spMkLst>
            <pc:docMk/>
            <pc:sldMk cId="1874497145" sldId="441"/>
            <ac:spMk id="26" creationId="{87AE58FD-9219-3464-CF84-CB0288EF2110}"/>
          </ac:spMkLst>
        </pc:spChg>
        <pc:spChg chg="del">
          <ac:chgData name="Matthew Lancaster" userId="c6508ab9-36e5-4e0a-b485-d26d7a305679" providerId="ADAL" clId="{3F2230F2-4141-48A2-8F77-8ED2D0368715}" dt="2023-01-25T15:31:09.694" v="840" actId="478"/>
          <ac:spMkLst>
            <pc:docMk/>
            <pc:sldMk cId="1874497145" sldId="441"/>
            <ac:spMk id="27" creationId="{07BB0798-BFD9-7C6A-6E9D-59926F511CD1}"/>
          </ac:spMkLst>
        </pc:spChg>
        <pc:spChg chg="mod">
          <ac:chgData name="Matthew Lancaster" userId="c6508ab9-36e5-4e0a-b485-d26d7a305679" providerId="ADAL" clId="{3F2230F2-4141-48A2-8F77-8ED2D0368715}" dt="2023-01-25T15:31:04.628" v="839" actId="164"/>
          <ac:spMkLst>
            <pc:docMk/>
            <pc:sldMk cId="1874497145" sldId="441"/>
            <ac:spMk id="30" creationId="{075AEE35-6AE0-3C05-6917-A8BF4315AEBE}"/>
          </ac:spMkLst>
        </pc:spChg>
        <pc:spChg chg="del">
          <ac:chgData name="Matthew Lancaster" userId="c6508ab9-36e5-4e0a-b485-d26d7a305679" providerId="ADAL" clId="{3F2230F2-4141-48A2-8F77-8ED2D0368715}" dt="2023-01-25T15:31:09.694" v="840" actId="478"/>
          <ac:spMkLst>
            <pc:docMk/>
            <pc:sldMk cId="1874497145" sldId="441"/>
            <ac:spMk id="32" creationId="{528951E8-2538-1B9E-C027-688DEECF5CFD}"/>
          </ac:spMkLst>
        </pc:spChg>
        <pc:spChg chg="del">
          <ac:chgData name="Matthew Lancaster" userId="c6508ab9-36e5-4e0a-b485-d26d7a305679" providerId="ADAL" clId="{3F2230F2-4141-48A2-8F77-8ED2D0368715}" dt="2023-01-25T15:31:09.694" v="840" actId="478"/>
          <ac:spMkLst>
            <pc:docMk/>
            <pc:sldMk cId="1874497145" sldId="441"/>
            <ac:spMk id="35" creationId="{DD2605E7-D393-D237-6F4C-09FF545F8B10}"/>
          </ac:spMkLst>
        </pc:spChg>
        <pc:spChg chg="del">
          <ac:chgData name="Matthew Lancaster" userId="c6508ab9-36e5-4e0a-b485-d26d7a305679" providerId="ADAL" clId="{3F2230F2-4141-48A2-8F77-8ED2D0368715}" dt="2023-01-25T15:31:09.694" v="840" actId="478"/>
          <ac:spMkLst>
            <pc:docMk/>
            <pc:sldMk cId="1874497145" sldId="441"/>
            <ac:spMk id="36" creationId="{79799A0E-E69F-C228-9016-43586FB20FA0}"/>
          </ac:spMkLst>
        </pc:spChg>
        <pc:spChg chg="del">
          <ac:chgData name="Matthew Lancaster" userId="c6508ab9-36e5-4e0a-b485-d26d7a305679" providerId="ADAL" clId="{3F2230F2-4141-48A2-8F77-8ED2D0368715}" dt="2023-01-25T15:31:09.694" v="840" actId="478"/>
          <ac:spMkLst>
            <pc:docMk/>
            <pc:sldMk cId="1874497145" sldId="441"/>
            <ac:spMk id="48" creationId="{861F96D5-D93F-67E1-D904-588D2C0A43DA}"/>
          </ac:spMkLst>
        </pc:spChg>
        <pc:grpChg chg="add mod">
          <ac:chgData name="Matthew Lancaster" userId="c6508ab9-36e5-4e0a-b485-d26d7a305679" providerId="ADAL" clId="{3F2230F2-4141-48A2-8F77-8ED2D0368715}" dt="2023-01-25T15:34:02.865" v="851" actId="14100"/>
          <ac:grpSpMkLst>
            <pc:docMk/>
            <pc:sldMk cId="1874497145" sldId="441"/>
            <ac:grpSpMk id="6" creationId="{5CC7876E-D74C-64B3-0C97-8FA48FAEE90E}"/>
          </ac:grpSpMkLst>
        </pc:grpChg>
        <pc:picChg chg="del">
          <ac:chgData name="Matthew Lancaster" userId="c6508ab9-36e5-4e0a-b485-d26d7a305679" providerId="ADAL" clId="{3F2230F2-4141-48A2-8F77-8ED2D0368715}" dt="2023-01-25T15:31:14.798" v="842" actId="478"/>
          <ac:picMkLst>
            <pc:docMk/>
            <pc:sldMk cId="1874497145" sldId="441"/>
            <ac:picMk id="5" creationId="{E25E0F34-BCB6-A0FB-CD41-EDE7565CBCC8}"/>
          </ac:picMkLst>
        </pc:picChg>
        <pc:cxnChg chg="mod">
          <ac:chgData name="Matthew Lancaster" userId="c6508ab9-36e5-4e0a-b485-d26d7a305679" providerId="ADAL" clId="{3F2230F2-4141-48A2-8F77-8ED2D0368715}" dt="2023-01-25T15:31:04.628" v="839" actId="164"/>
          <ac:cxnSpMkLst>
            <pc:docMk/>
            <pc:sldMk cId="1874497145" sldId="441"/>
            <ac:cxnSpMk id="4" creationId="{D44BC5C1-CAA7-D4CF-5289-EBDE5F4607E9}"/>
          </ac:cxnSpMkLst>
        </pc:cxnChg>
        <pc:cxnChg chg="mod">
          <ac:chgData name="Matthew Lancaster" userId="c6508ab9-36e5-4e0a-b485-d26d7a305679" providerId="ADAL" clId="{3F2230F2-4141-48A2-8F77-8ED2D0368715}" dt="2023-01-25T15:31:04.628" v="839" actId="164"/>
          <ac:cxnSpMkLst>
            <pc:docMk/>
            <pc:sldMk cId="1874497145" sldId="441"/>
            <ac:cxnSpMk id="7" creationId="{76B0182F-A11A-7295-CBD5-0C9F9F99170E}"/>
          </ac:cxnSpMkLst>
        </pc:cxnChg>
        <pc:cxnChg chg="del">
          <ac:chgData name="Matthew Lancaster" userId="c6508ab9-36e5-4e0a-b485-d26d7a305679" providerId="ADAL" clId="{3F2230F2-4141-48A2-8F77-8ED2D0368715}" dt="2023-01-25T15:31:16.286" v="843" actId="478"/>
          <ac:cxnSpMkLst>
            <pc:docMk/>
            <pc:sldMk cId="1874497145" sldId="441"/>
            <ac:cxnSpMk id="9" creationId="{4EFC6727-8C4B-8BC8-9285-7EB3B1A269EE}"/>
          </ac:cxnSpMkLst>
        </pc:cxnChg>
        <pc:cxnChg chg="mod">
          <ac:chgData name="Matthew Lancaster" userId="c6508ab9-36e5-4e0a-b485-d26d7a305679" providerId="ADAL" clId="{3F2230F2-4141-48A2-8F77-8ED2D0368715}" dt="2023-01-25T15:31:04.628" v="839" actId="164"/>
          <ac:cxnSpMkLst>
            <pc:docMk/>
            <pc:sldMk cId="1874497145" sldId="441"/>
            <ac:cxnSpMk id="10" creationId="{52F131E2-E0D7-CA04-2B2D-0BFB34080831}"/>
          </ac:cxnSpMkLst>
        </pc:cxnChg>
        <pc:cxnChg chg="mod">
          <ac:chgData name="Matthew Lancaster" userId="c6508ab9-36e5-4e0a-b485-d26d7a305679" providerId="ADAL" clId="{3F2230F2-4141-48A2-8F77-8ED2D0368715}" dt="2023-01-25T15:31:04.628" v="839" actId="164"/>
          <ac:cxnSpMkLst>
            <pc:docMk/>
            <pc:sldMk cId="1874497145" sldId="441"/>
            <ac:cxnSpMk id="12" creationId="{B01A97BA-7104-FCCA-BC88-D527968B9016}"/>
          </ac:cxnSpMkLst>
        </pc:cxnChg>
        <pc:cxnChg chg="del">
          <ac:chgData name="Matthew Lancaster" userId="c6508ab9-36e5-4e0a-b485-d26d7a305679" providerId="ADAL" clId="{3F2230F2-4141-48A2-8F77-8ED2D0368715}" dt="2023-01-25T15:31:16.910" v="844" actId="478"/>
          <ac:cxnSpMkLst>
            <pc:docMk/>
            <pc:sldMk cId="1874497145" sldId="441"/>
            <ac:cxnSpMk id="16" creationId="{8C6BC026-4C2E-2457-A0BB-9C182882D25C}"/>
          </ac:cxnSpMkLst>
        </pc:cxnChg>
        <pc:cxnChg chg="del">
          <ac:chgData name="Matthew Lancaster" userId="c6508ab9-36e5-4e0a-b485-d26d7a305679" providerId="ADAL" clId="{3F2230F2-4141-48A2-8F77-8ED2D0368715}" dt="2023-01-25T15:31:19.234" v="845" actId="478"/>
          <ac:cxnSpMkLst>
            <pc:docMk/>
            <pc:sldMk cId="1874497145" sldId="441"/>
            <ac:cxnSpMk id="17" creationId="{E388EFEB-8D3D-204D-6312-D7D7D728A85F}"/>
          </ac:cxnSpMkLst>
        </pc:cxnChg>
        <pc:cxnChg chg="del">
          <ac:chgData name="Matthew Lancaster" userId="c6508ab9-36e5-4e0a-b485-d26d7a305679" providerId="ADAL" clId="{3F2230F2-4141-48A2-8F77-8ED2D0368715}" dt="2023-01-25T15:31:09.694" v="840" actId="478"/>
          <ac:cxnSpMkLst>
            <pc:docMk/>
            <pc:sldMk cId="1874497145" sldId="441"/>
            <ac:cxnSpMk id="18" creationId="{33E22434-2457-BC47-F2A2-0C0B39B16F70}"/>
          </ac:cxnSpMkLst>
        </pc:cxnChg>
        <pc:cxnChg chg="del">
          <ac:chgData name="Matthew Lancaster" userId="c6508ab9-36e5-4e0a-b485-d26d7a305679" providerId="ADAL" clId="{3F2230F2-4141-48A2-8F77-8ED2D0368715}" dt="2023-01-25T15:31:09.694" v="840" actId="478"/>
          <ac:cxnSpMkLst>
            <pc:docMk/>
            <pc:sldMk cId="1874497145" sldId="441"/>
            <ac:cxnSpMk id="21" creationId="{5B0FF853-D24A-255B-E916-ECF43C25D8B9}"/>
          </ac:cxnSpMkLst>
        </pc:cxnChg>
        <pc:cxnChg chg="del mod">
          <ac:chgData name="Matthew Lancaster" userId="c6508ab9-36e5-4e0a-b485-d26d7a305679" providerId="ADAL" clId="{3F2230F2-4141-48A2-8F77-8ED2D0368715}" dt="2023-01-25T15:31:09.694" v="840" actId="478"/>
          <ac:cxnSpMkLst>
            <pc:docMk/>
            <pc:sldMk cId="1874497145" sldId="441"/>
            <ac:cxnSpMk id="22" creationId="{CC1DE83F-3DEB-A4A2-F830-FF2BEF6EC4C5}"/>
          </ac:cxnSpMkLst>
        </pc:cxnChg>
        <pc:cxnChg chg="del mod">
          <ac:chgData name="Matthew Lancaster" userId="c6508ab9-36e5-4e0a-b485-d26d7a305679" providerId="ADAL" clId="{3F2230F2-4141-48A2-8F77-8ED2D0368715}" dt="2023-01-25T15:31:09.694" v="840" actId="478"/>
          <ac:cxnSpMkLst>
            <pc:docMk/>
            <pc:sldMk cId="1874497145" sldId="441"/>
            <ac:cxnSpMk id="23" creationId="{B0C74983-670D-591E-8ED8-F0318396BCB3}"/>
          </ac:cxnSpMkLst>
        </pc:cxnChg>
        <pc:cxnChg chg="del mod">
          <ac:chgData name="Matthew Lancaster" userId="c6508ab9-36e5-4e0a-b485-d26d7a305679" providerId="ADAL" clId="{3F2230F2-4141-48A2-8F77-8ED2D0368715}" dt="2023-01-25T15:31:09.694" v="840" actId="478"/>
          <ac:cxnSpMkLst>
            <pc:docMk/>
            <pc:sldMk cId="1874497145" sldId="441"/>
            <ac:cxnSpMk id="24" creationId="{1F6705FA-EFFD-B3F7-34F4-339FD2C7A7D8}"/>
          </ac:cxnSpMkLst>
        </pc:cxnChg>
        <pc:cxnChg chg="del">
          <ac:chgData name="Matthew Lancaster" userId="c6508ab9-36e5-4e0a-b485-d26d7a305679" providerId="ADAL" clId="{3F2230F2-4141-48A2-8F77-8ED2D0368715}" dt="2023-01-25T15:31:09.694" v="840" actId="478"/>
          <ac:cxnSpMkLst>
            <pc:docMk/>
            <pc:sldMk cId="1874497145" sldId="441"/>
            <ac:cxnSpMk id="28" creationId="{0142ED7B-B565-942C-8EDA-5BE2667D78CA}"/>
          </ac:cxnSpMkLst>
        </pc:cxnChg>
        <pc:cxnChg chg="del mod">
          <ac:chgData name="Matthew Lancaster" userId="c6508ab9-36e5-4e0a-b485-d26d7a305679" providerId="ADAL" clId="{3F2230F2-4141-48A2-8F77-8ED2D0368715}" dt="2023-01-25T15:31:09.694" v="840" actId="478"/>
          <ac:cxnSpMkLst>
            <pc:docMk/>
            <pc:sldMk cId="1874497145" sldId="441"/>
            <ac:cxnSpMk id="29" creationId="{644ABDD4-8EC6-806A-C21A-B18DF5BBE8A2}"/>
          </ac:cxnSpMkLst>
        </pc:cxnChg>
        <pc:cxnChg chg="del mod">
          <ac:chgData name="Matthew Lancaster" userId="c6508ab9-36e5-4e0a-b485-d26d7a305679" providerId="ADAL" clId="{3F2230F2-4141-48A2-8F77-8ED2D0368715}" dt="2023-01-25T15:31:09.694" v="840" actId="478"/>
          <ac:cxnSpMkLst>
            <pc:docMk/>
            <pc:sldMk cId="1874497145" sldId="441"/>
            <ac:cxnSpMk id="33" creationId="{21F5B150-8742-C3CA-F318-D68974FED3EE}"/>
          </ac:cxnSpMkLst>
        </pc:cxnChg>
        <pc:cxnChg chg="del mod">
          <ac:chgData name="Matthew Lancaster" userId="c6508ab9-36e5-4e0a-b485-d26d7a305679" providerId="ADAL" clId="{3F2230F2-4141-48A2-8F77-8ED2D0368715}" dt="2023-01-25T15:31:09.694" v="840" actId="478"/>
          <ac:cxnSpMkLst>
            <pc:docMk/>
            <pc:sldMk cId="1874497145" sldId="441"/>
            <ac:cxnSpMk id="34" creationId="{465C184D-C34C-B36F-52EA-063C9C437882}"/>
          </ac:cxnSpMkLst>
        </pc:cxnChg>
      </pc:sldChg>
      <pc:sldChg chg="addSp delSp modSp add del mod">
        <pc:chgData name="Matthew Lancaster" userId="c6508ab9-36e5-4e0a-b485-d26d7a305679" providerId="ADAL" clId="{3F2230F2-4141-48A2-8F77-8ED2D0368715}" dt="2023-01-25T15:30:55.492" v="837" actId="47"/>
        <pc:sldMkLst>
          <pc:docMk/>
          <pc:sldMk cId="1949521662" sldId="441"/>
        </pc:sldMkLst>
        <pc:spChg chg="del">
          <ac:chgData name="Matthew Lancaster" userId="c6508ab9-36e5-4e0a-b485-d26d7a305679" providerId="ADAL" clId="{3F2230F2-4141-48A2-8F77-8ED2D0368715}" dt="2023-01-25T15:30:06.948" v="827" actId="478"/>
          <ac:spMkLst>
            <pc:docMk/>
            <pc:sldMk cId="1949521662" sldId="441"/>
            <ac:spMk id="2" creationId="{1D09C96A-DD10-E6FB-58EA-5FC2711B9611}"/>
          </ac:spMkLst>
        </pc:spChg>
        <pc:spChg chg="mod">
          <ac:chgData name="Matthew Lancaster" userId="c6508ab9-36e5-4e0a-b485-d26d7a305679" providerId="ADAL" clId="{3F2230F2-4141-48A2-8F77-8ED2D0368715}" dt="2023-01-25T15:30:46.184" v="835" actId="1076"/>
          <ac:spMkLst>
            <pc:docMk/>
            <pc:sldMk cId="1949521662" sldId="441"/>
            <ac:spMk id="8" creationId="{371EBA25-3BED-CD73-BBAE-6C1BE8305D84}"/>
          </ac:spMkLst>
        </pc:spChg>
        <pc:spChg chg="mod">
          <ac:chgData name="Matthew Lancaster" userId="c6508ab9-36e5-4e0a-b485-d26d7a305679" providerId="ADAL" clId="{3F2230F2-4141-48A2-8F77-8ED2D0368715}" dt="2023-01-25T15:30:44.312" v="834" actId="1076"/>
          <ac:spMkLst>
            <pc:docMk/>
            <pc:sldMk cId="1949521662" sldId="441"/>
            <ac:spMk id="11" creationId="{198CD8C0-7369-B6B8-06E9-FDBD259EB2AB}"/>
          </ac:spMkLst>
        </pc:spChg>
        <pc:spChg chg="mod">
          <ac:chgData name="Matthew Lancaster" userId="c6508ab9-36e5-4e0a-b485-d26d7a305679" providerId="ADAL" clId="{3F2230F2-4141-48A2-8F77-8ED2D0368715}" dt="2023-01-25T15:30:46.184" v="835" actId="1076"/>
          <ac:spMkLst>
            <pc:docMk/>
            <pc:sldMk cId="1949521662" sldId="441"/>
            <ac:spMk id="13" creationId="{8BF1A291-9C9E-8763-7CBC-CBEE6EFD6CE7}"/>
          </ac:spMkLst>
        </pc:spChg>
        <pc:spChg chg="mod">
          <ac:chgData name="Matthew Lancaster" userId="c6508ab9-36e5-4e0a-b485-d26d7a305679" providerId="ADAL" clId="{3F2230F2-4141-48A2-8F77-8ED2D0368715}" dt="2023-01-25T15:30:46.184" v="835" actId="1076"/>
          <ac:spMkLst>
            <pc:docMk/>
            <pc:sldMk cId="1949521662" sldId="441"/>
            <ac:spMk id="14" creationId="{8FCE1702-0BBC-6638-CAC6-88ECF519380B}"/>
          </ac:spMkLst>
        </pc:spChg>
        <pc:spChg chg="del">
          <ac:chgData name="Matthew Lancaster" userId="c6508ab9-36e5-4e0a-b485-d26d7a305679" providerId="ADAL" clId="{3F2230F2-4141-48A2-8F77-8ED2D0368715}" dt="2023-01-25T15:30:13.825" v="829" actId="478"/>
          <ac:spMkLst>
            <pc:docMk/>
            <pc:sldMk cId="1949521662" sldId="441"/>
            <ac:spMk id="19" creationId="{F704F1C1-24B4-5400-FE1A-0112EDBEAE9E}"/>
          </ac:spMkLst>
        </pc:spChg>
        <pc:spChg chg="del">
          <ac:chgData name="Matthew Lancaster" userId="c6508ab9-36e5-4e0a-b485-d26d7a305679" providerId="ADAL" clId="{3F2230F2-4141-48A2-8F77-8ED2D0368715}" dt="2023-01-25T15:30:06.948" v="827" actId="478"/>
          <ac:spMkLst>
            <pc:docMk/>
            <pc:sldMk cId="1949521662" sldId="441"/>
            <ac:spMk id="20" creationId="{6C208277-A8CD-0141-AF77-C18529BAF42F}"/>
          </ac:spMkLst>
        </pc:spChg>
        <pc:spChg chg="del">
          <ac:chgData name="Matthew Lancaster" userId="c6508ab9-36e5-4e0a-b485-d26d7a305679" providerId="ADAL" clId="{3F2230F2-4141-48A2-8F77-8ED2D0368715}" dt="2023-01-25T15:30:06.948" v="827" actId="478"/>
          <ac:spMkLst>
            <pc:docMk/>
            <pc:sldMk cId="1949521662" sldId="441"/>
            <ac:spMk id="26" creationId="{87AE58FD-9219-3464-CF84-CB0288EF2110}"/>
          </ac:spMkLst>
        </pc:spChg>
        <pc:spChg chg="del">
          <ac:chgData name="Matthew Lancaster" userId="c6508ab9-36e5-4e0a-b485-d26d7a305679" providerId="ADAL" clId="{3F2230F2-4141-48A2-8F77-8ED2D0368715}" dt="2023-01-25T15:30:09.351" v="828" actId="478"/>
          <ac:spMkLst>
            <pc:docMk/>
            <pc:sldMk cId="1949521662" sldId="441"/>
            <ac:spMk id="27" creationId="{07BB0798-BFD9-7C6A-6E9D-59926F511CD1}"/>
          </ac:spMkLst>
        </pc:spChg>
        <pc:spChg chg="mod">
          <ac:chgData name="Matthew Lancaster" userId="c6508ab9-36e5-4e0a-b485-d26d7a305679" providerId="ADAL" clId="{3F2230F2-4141-48A2-8F77-8ED2D0368715}" dt="2023-01-25T15:30:46.184" v="835" actId="1076"/>
          <ac:spMkLst>
            <pc:docMk/>
            <pc:sldMk cId="1949521662" sldId="441"/>
            <ac:spMk id="30" creationId="{075AEE35-6AE0-3C05-6917-A8BF4315AEBE}"/>
          </ac:spMkLst>
        </pc:spChg>
        <pc:spChg chg="del">
          <ac:chgData name="Matthew Lancaster" userId="c6508ab9-36e5-4e0a-b485-d26d7a305679" providerId="ADAL" clId="{3F2230F2-4141-48A2-8F77-8ED2D0368715}" dt="2023-01-25T15:30:06.948" v="827" actId="478"/>
          <ac:spMkLst>
            <pc:docMk/>
            <pc:sldMk cId="1949521662" sldId="441"/>
            <ac:spMk id="32" creationId="{528951E8-2538-1B9E-C027-688DEECF5CFD}"/>
          </ac:spMkLst>
        </pc:spChg>
        <pc:spChg chg="del">
          <ac:chgData name="Matthew Lancaster" userId="c6508ab9-36e5-4e0a-b485-d26d7a305679" providerId="ADAL" clId="{3F2230F2-4141-48A2-8F77-8ED2D0368715}" dt="2023-01-25T15:30:06.948" v="827" actId="478"/>
          <ac:spMkLst>
            <pc:docMk/>
            <pc:sldMk cId="1949521662" sldId="441"/>
            <ac:spMk id="35" creationId="{DD2605E7-D393-D237-6F4C-09FF545F8B10}"/>
          </ac:spMkLst>
        </pc:spChg>
        <pc:spChg chg="del">
          <ac:chgData name="Matthew Lancaster" userId="c6508ab9-36e5-4e0a-b485-d26d7a305679" providerId="ADAL" clId="{3F2230F2-4141-48A2-8F77-8ED2D0368715}" dt="2023-01-25T15:30:06.948" v="827" actId="478"/>
          <ac:spMkLst>
            <pc:docMk/>
            <pc:sldMk cId="1949521662" sldId="441"/>
            <ac:spMk id="36" creationId="{79799A0E-E69F-C228-9016-43586FB20FA0}"/>
          </ac:spMkLst>
        </pc:spChg>
        <pc:spChg chg="del">
          <ac:chgData name="Matthew Lancaster" userId="c6508ab9-36e5-4e0a-b485-d26d7a305679" providerId="ADAL" clId="{3F2230F2-4141-48A2-8F77-8ED2D0368715}" dt="2023-01-25T15:30:06.948" v="827" actId="478"/>
          <ac:spMkLst>
            <pc:docMk/>
            <pc:sldMk cId="1949521662" sldId="441"/>
            <ac:spMk id="48" creationId="{861F96D5-D93F-67E1-D904-588D2C0A43DA}"/>
          </ac:spMkLst>
        </pc:spChg>
        <pc:picChg chg="del">
          <ac:chgData name="Matthew Lancaster" userId="c6508ab9-36e5-4e0a-b485-d26d7a305679" providerId="ADAL" clId="{3F2230F2-4141-48A2-8F77-8ED2D0368715}" dt="2023-01-25T15:30:15.484" v="830" actId="478"/>
          <ac:picMkLst>
            <pc:docMk/>
            <pc:sldMk cId="1949521662" sldId="441"/>
            <ac:picMk id="5" creationId="{E25E0F34-BCB6-A0FB-CD41-EDE7565CBCC8}"/>
          </ac:picMkLst>
        </pc:picChg>
        <pc:cxnChg chg="mod">
          <ac:chgData name="Matthew Lancaster" userId="c6508ab9-36e5-4e0a-b485-d26d7a305679" providerId="ADAL" clId="{3F2230F2-4141-48A2-8F77-8ED2D0368715}" dt="2023-01-25T15:30:46.184" v="835" actId="1076"/>
          <ac:cxnSpMkLst>
            <pc:docMk/>
            <pc:sldMk cId="1949521662" sldId="441"/>
            <ac:cxnSpMk id="4" creationId="{D44BC5C1-CAA7-D4CF-5289-EBDE5F4607E9}"/>
          </ac:cxnSpMkLst>
        </pc:cxnChg>
        <pc:cxnChg chg="mod">
          <ac:chgData name="Matthew Lancaster" userId="c6508ab9-36e5-4e0a-b485-d26d7a305679" providerId="ADAL" clId="{3F2230F2-4141-48A2-8F77-8ED2D0368715}" dt="2023-01-25T15:30:46.184" v="835" actId="1076"/>
          <ac:cxnSpMkLst>
            <pc:docMk/>
            <pc:sldMk cId="1949521662" sldId="441"/>
            <ac:cxnSpMk id="7" creationId="{76B0182F-A11A-7295-CBD5-0C9F9F99170E}"/>
          </ac:cxnSpMkLst>
        </pc:cxnChg>
        <pc:cxnChg chg="del">
          <ac:chgData name="Matthew Lancaster" userId="c6508ab9-36e5-4e0a-b485-d26d7a305679" providerId="ADAL" clId="{3F2230F2-4141-48A2-8F77-8ED2D0368715}" dt="2023-01-25T15:30:06.948" v="827" actId="478"/>
          <ac:cxnSpMkLst>
            <pc:docMk/>
            <pc:sldMk cId="1949521662" sldId="441"/>
            <ac:cxnSpMk id="9" creationId="{4EFC6727-8C4B-8BC8-9285-7EB3B1A269EE}"/>
          </ac:cxnSpMkLst>
        </pc:cxnChg>
        <pc:cxnChg chg="mod">
          <ac:chgData name="Matthew Lancaster" userId="c6508ab9-36e5-4e0a-b485-d26d7a305679" providerId="ADAL" clId="{3F2230F2-4141-48A2-8F77-8ED2D0368715}" dt="2023-01-25T15:30:46.184" v="835" actId="1076"/>
          <ac:cxnSpMkLst>
            <pc:docMk/>
            <pc:sldMk cId="1949521662" sldId="441"/>
            <ac:cxnSpMk id="10" creationId="{52F131E2-E0D7-CA04-2B2D-0BFB34080831}"/>
          </ac:cxnSpMkLst>
        </pc:cxnChg>
        <pc:cxnChg chg="mod">
          <ac:chgData name="Matthew Lancaster" userId="c6508ab9-36e5-4e0a-b485-d26d7a305679" providerId="ADAL" clId="{3F2230F2-4141-48A2-8F77-8ED2D0368715}" dt="2023-01-25T15:30:46.184" v="835" actId="1076"/>
          <ac:cxnSpMkLst>
            <pc:docMk/>
            <pc:sldMk cId="1949521662" sldId="441"/>
            <ac:cxnSpMk id="12" creationId="{B01A97BA-7104-FCCA-BC88-D527968B9016}"/>
          </ac:cxnSpMkLst>
        </pc:cxnChg>
        <pc:cxnChg chg="add del">
          <ac:chgData name="Matthew Lancaster" userId="c6508ab9-36e5-4e0a-b485-d26d7a305679" providerId="ADAL" clId="{3F2230F2-4141-48A2-8F77-8ED2D0368715}" dt="2023-01-25T15:30:52.773" v="836" actId="478"/>
          <ac:cxnSpMkLst>
            <pc:docMk/>
            <pc:sldMk cId="1949521662" sldId="441"/>
            <ac:cxnSpMk id="16" creationId="{8C6BC026-4C2E-2457-A0BB-9C182882D25C}"/>
          </ac:cxnSpMkLst>
        </pc:cxnChg>
        <pc:cxnChg chg="mod">
          <ac:chgData name="Matthew Lancaster" userId="c6508ab9-36e5-4e0a-b485-d26d7a305679" providerId="ADAL" clId="{3F2230F2-4141-48A2-8F77-8ED2D0368715}" dt="2023-01-25T15:30:46.184" v="835" actId="1076"/>
          <ac:cxnSpMkLst>
            <pc:docMk/>
            <pc:sldMk cId="1949521662" sldId="441"/>
            <ac:cxnSpMk id="17" creationId="{E388EFEB-8D3D-204D-6312-D7D7D728A85F}"/>
          </ac:cxnSpMkLst>
        </pc:cxnChg>
        <pc:cxnChg chg="del">
          <ac:chgData name="Matthew Lancaster" userId="c6508ab9-36e5-4e0a-b485-d26d7a305679" providerId="ADAL" clId="{3F2230F2-4141-48A2-8F77-8ED2D0368715}" dt="2023-01-25T15:30:06.948" v="827" actId="478"/>
          <ac:cxnSpMkLst>
            <pc:docMk/>
            <pc:sldMk cId="1949521662" sldId="441"/>
            <ac:cxnSpMk id="18" creationId="{33E22434-2457-BC47-F2A2-0C0B39B16F70}"/>
          </ac:cxnSpMkLst>
        </pc:cxnChg>
        <pc:cxnChg chg="del">
          <ac:chgData name="Matthew Lancaster" userId="c6508ab9-36e5-4e0a-b485-d26d7a305679" providerId="ADAL" clId="{3F2230F2-4141-48A2-8F77-8ED2D0368715}" dt="2023-01-25T15:30:06.948" v="827" actId="478"/>
          <ac:cxnSpMkLst>
            <pc:docMk/>
            <pc:sldMk cId="1949521662" sldId="441"/>
            <ac:cxnSpMk id="21" creationId="{5B0FF853-D24A-255B-E916-ECF43C25D8B9}"/>
          </ac:cxnSpMkLst>
        </pc:cxnChg>
        <pc:cxnChg chg="del mod">
          <ac:chgData name="Matthew Lancaster" userId="c6508ab9-36e5-4e0a-b485-d26d7a305679" providerId="ADAL" clId="{3F2230F2-4141-48A2-8F77-8ED2D0368715}" dt="2023-01-25T15:30:06.948" v="827" actId="478"/>
          <ac:cxnSpMkLst>
            <pc:docMk/>
            <pc:sldMk cId="1949521662" sldId="441"/>
            <ac:cxnSpMk id="22" creationId="{CC1DE83F-3DEB-A4A2-F830-FF2BEF6EC4C5}"/>
          </ac:cxnSpMkLst>
        </pc:cxnChg>
        <pc:cxnChg chg="del mod">
          <ac:chgData name="Matthew Lancaster" userId="c6508ab9-36e5-4e0a-b485-d26d7a305679" providerId="ADAL" clId="{3F2230F2-4141-48A2-8F77-8ED2D0368715}" dt="2023-01-25T15:30:06.948" v="827" actId="478"/>
          <ac:cxnSpMkLst>
            <pc:docMk/>
            <pc:sldMk cId="1949521662" sldId="441"/>
            <ac:cxnSpMk id="23" creationId="{B0C74983-670D-591E-8ED8-F0318396BCB3}"/>
          </ac:cxnSpMkLst>
        </pc:cxnChg>
        <pc:cxnChg chg="del mod">
          <ac:chgData name="Matthew Lancaster" userId="c6508ab9-36e5-4e0a-b485-d26d7a305679" providerId="ADAL" clId="{3F2230F2-4141-48A2-8F77-8ED2D0368715}" dt="2023-01-25T15:30:06.948" v="827" actId="478"/>
          <ac:cxnSpMkLst>
            <pc:docMk/>
            <pc:sldMk cId="1949521662" sldId="441"/>
            <ac:cxnSpMk id="24" creationId="{1F6705FA-EFFD-B3F7-34F4-339FD2C7A7D8}"/>
          </ac:cxnSpMkLst>
        </pc:cxnChg>
        <pc:cxnChg chg="del">
          <ac:chgData name="Matthew Lancaster" userId="c6508ab9-36e5-4e0a-b485-d26d7a305679" providerId="ADAL" clId="{3F2230F2-4141-48A2-8F77-8ED2D0368715}" dt="2023-01-25T15:30:06.948" v="827" actId="478"/>
          <ac:cxnSpMkLst>
            <pc:docMk/>
            <pc:sldMk cId="1949521662" sldId="441"/>
            <ac:cxnSpMk id="28" creationId="{0142ED7B-B565-942C-8EDA-5BE2667D78CA}"/>
          </ac:cxnSpMkLst>
        </pc:cxnChg>
        <pc:cxnChg chg="del mod">
          <ac:chgData name="Matthew Lancaster" userId="c6508ab9-36e5-4e0a-b485-d26d7a305679" providerId="ADAL" clId="{3F2230F2-4141-48A2-8F77-8ED2D0368715}" dt="2023-01-25T15:30:06.948" v="827" actId="478"/>
          <ac:cxnSpMkLst>
            <pc:docMk/>
            <pc:sldMk cId="1949521662" sldId="441"/>
            <ac:cxnSpMk id="29" creationId="{644ABDD4-8EC6-806A-C21A-B18DF5BBE8A2}"/>
          </ac:cxnSpMkLst>
        </pc:cxnChg>
        <pc:cxnChg chg="del mod">
          <ac:chgData name="Matthew Lancaster" userId="c6508ab9-36e5-4e0a-b485-d26d7a305679" providerId="ADAL" clId="{3F2230F2-4141-48A2-8F77-8ED2D0368715}" dt="2023-01-25T15:30:06.948" v="827" actId="478"/>
          <ac:cxnSpMkLst>
            <pc:docMk/>
            <pc:sldMk cId="1949521662" sldId="441"/>
            <ac:cxnSpMk id="33" creationId="{21F5B150-8742-C3CA-F318-D68974FED3EE}"/>
          </ac:cxnSpMkLst>
        </pc:cxnChg>
        <pc:cxnChg chg="del mod">
          <ac:chgData name="Matthew Lancaster" userId="c6508ab9-36e5-4e0a-b485-d26d7a305679" providerId="ADAL" clId="{3F2230F2-4141-48A2-8F77-8ED2D0368715}" dt="2023-01-25T15:30:06.948" v="827" actId="478"/>
          <ac:cxnSpMkLst>
            <pc:docMk/>
            <pc:sldMk cId="1949521662" sldId="441"/>
            <ac:cxnSpMk id="34" creationId="{465C184D-C34C-B36F-52EA-063C9C437882}"/>
          </ac:cxnSpMkLst>
        </pc:cxnChg>
      </pc:sldChg>
      <pc:sldChg chg="add ord modTransition">
        <pc:chgData name="Matthew Lancaster" userId="c6508ab9-36e5-4e0a-b485-d26d7a305679" providerId="ADAL" clId="{3F2230F2-4141-48A2-8F77-8ED2D0368715}" dt="2023-01-25T15:38:33.601" v="982"/>
        <pc:sldMkLst>
          <pc:docMk/>
          <pc:sldMk cId="2578820284" sldId="441"/>
        </pc:sldMkLst>
      </pc:sldChg>
      <pc:sldChg chg="addSp delSp modSp add del mod">
        <pc:chgData name="Matthew Lancaster" userId="c6508ab9-36e5-4e0a-b485-d26d7a305679" providerId="ADAL" clId="{3F2230F2-4141-48A2-8F77-8ED2D0368715}" dt="2023-01-25T15:36:29.046" v="962" actId="47"/>
        <pc:sldMkLst>
          <pc:docMk/>
          <pc:sldMk cId="3065533819" sldId="441"/>
        </pc:sldMkLst>
        <pc:spChg chg="del">
          <ac:chgData name="Matthew Lancaster" userId="c6508ab9-36e5-4e0a-b485-d26d7a305679" providerId="ADAL" clId="{3F2230F2-4141-48A2-8F77-8ED2D0368715}" dt="2023-01-25T15:36:03.181" v="859" actId="478"/>
          <ac:spMkLst>
            <pc:docMk/>
            <pc:sldMk cId="3065533819" sldId="441"/>
            <ac:spMk id="2" creationId="{1D09C96A-DD10-E6FB-58EA-5FC2711B9611}"/>
          </ac:spMkLst>
        </pc:spChg>
        <pc:spChg chg="mod">
          <ac:chgData name="Matthew Lancaster" userId="c6508ab9-36e5-4e0a-b485-d26d7a305679" providerId="ADAL" clId="{3F2230F2-4141-48A2-8F77-8ED2D0368715}" dt="2023-01-25T15:35:57.453" v="858" actId="164"/>
          <ac:spMkLst>
            <pc:docMk/>
            <pc:sldMk cId="3065533819" sldId="441"/>
            <ac:spMk id="8" creationId="{371EBA25-3BED-CD73-BBAE-6C1BE8305D84}"/>
          </ac:spMkLst>
        </pc:spChg>
        <pc:spChg chg="mod">
          <ac:chgData name="Matthew Lancaster" userId="c6508ab9-36e5-4e0a-b485-d26d7a305679" providerId="ADAL" clId="{3F2230F2-4141-48A2-8F77-8ED2D0368715}" dt="2023-01-25T15:35:57.453" v="858" actId="164"/>
          <ac:spMkLst>
            <pc:docMk/>
            <pc:sldMk cId="3065533819" sldId="441"/>
            <ac:spMk id="13" creationId="{8BF1A291-9C9E-8763-7CBC-CBEE6EFD6CE7}"/>
          </ac:spMkLst>
        </pc:spChg>
        <pc:spChg chg="mod">
          <ac:chgData name="Matthew Lancaster" userId="c6508ab9-36e5-4e0a-b485-d26d7a305679" providerId="ADAL" clId="{3F2230F2-4141-48A2-8F77-8ED2D0368715}" dt="2023-01-25T15:35:57.453" v="858" actId="164"/>
          <ac:spMkLst>
            <pc:docMk/>
            <pc:sldMk cId="3065533819" sldId="441"/>
            <ac:spMk id="14" creationId="{8FCE1702-0BBC-6638-CAC6-88ECF519380B}"/>
          </ac:spMkLst>
        </pc:spChg>
        <pc:spChg chg="del">
          <ac:chgData name="Matthew Lancaster" userId="c6508ab9-36e5-4e0a-b485-d26d7a305679" providerId="ADAL" clId="{3F2230F2-4141-48A2-8F77-8ED2D0368715}" dt="2023-01-25T15:36:12.619" v="861" actId="478"/>
          <ac:spMkLst>
            <pc:docMk/>
            <pc:sldMk cId="3065533819" sldId="441"/>
            <ac:spMk id="19" creationId="{F704F1C1-24B4-5400-FE1A-0112EDBEAE9E}"/>
          </ac:spMkLst>
        </pc:spChg>
        <pc:spChg chg="del">
          <ac:chgData name="Matthew Lancaster" userId="c6508ab9-36e5-4e0a-b485-d26d7a305679" providerId="ADAL" clId="{3F2230F2-4141-48A2-8F77-8ED2D0368715}" dt="2023-01-25T15:36:03.181" v="859" actId="478"/>
          <ac:spMkLst>
            <pc:docMk/>
            <pc:sldMk cId="3065533819" sldId="441"/>
            <ac:spMk id="20" creationId="{6C208277-A8CD-0141-AF77-C18529BAF42F}"/>
          </ac:spMkLst>
        </pc:spChg>
        <pc:spChg chg="del">
          <ac:chgData name="Matthew Lancaster" userId="c6508ab9-36e5-4e0a-b485-d26d7a305679" providerId="ADAL" clId="{3F2230F2-4141-48A2-8F77-8ED2D0368715}" dt="2023-01-25T15:36:03.181" v="859" actId="478"/>
          <ac:spMkLst>
            <pc:docMk/>
            <pc:sldMk cId="3065533819" sldId="441"/>
            <ac:spMk id="26" creationId="{87AE58FD-9219-3464-CF84-CB0288EF2110}"/>
          </ac:spMkLst>
        </pc:spChg>
        <pc:spChg chg="del">
          <ac:chgData name="Matthew Lancaster" userId="c6508ab9-36e5-4e0a-b485-d26d7a305679" providerId="ADAL" clId="{3F2230F2-4141-48A2-8F77-8ED2D0368715}" dt="2023-01-25T15:36:06.790" v="860" actId="478"/>
          <ac:spMkLst>
            <pc:docMk/>
            <pc:sldMk cId="3065533819" sldId="441"/>
            <ac:spMk id="27" creationId="{07BB0798-BFD9-7C6A-6E9D-59926F511CD1}"/>
          </ac:spMkLst>
        </pc:spChg>
        <pc:spChg chg="mod">
          <ac:chgData name="Matthew Lancaster" userId="c6508ab9-36e5-4e0a-b485-d26d7a305679" providerId="ADAL" clId="{3F2230F2-4141-48A2-8F77-8ED2D0368715}" dt="2023-01-25T15:35:57.453" v="858" actId="164"/>
          <ac:spMkLst>
            <pc:docMk/>
            <pc:sldMk cId="3065533819" sldId="441"/>
            <ac:spMk id="30" creationId="{075AEE35-6AE0-3C05-6917-A8BF4315AEBE}"/>
          </ac:spMkLst>
        </pc:spChg>
        <pc:spChg chg="del">
          <ac:chgData name="Matthew Lancaster" userId="c6508ab9-36e5-4e0a-b485-d26d7a305679" providerId="ADAL" clId="{3F2230F2-4141-48A2-8F77-8ED2D0368715}" dt="2023-01-25T15:36:03.181" v="859" actId="478"/>
          <ac:spMkLst>
            <pc:docMk/>
            <pc:sldMk cId="3065533819" sldId="441"/>
            <ac:spMk id="32" creationId="{528951E8-2538-1B9E-C027-688DEECF5CFD}"/>
          </ac:spMkLst>
        </pc:spChg>
        <pc:spChg chg="del">
          <ac:chgData name="Matthew Lancaster" userId="c6508ab9-36e5-4e0a-b485-d26d7a305679" providerId="ADAL" clId="{3F2230F2-4141-48A2-8F77-8ED2D0368715}" dt="2023-01-25T15:36:03.181" v="859" actId="478"/>
          <ac:spMkLst>
            <pc:docMk/>
            <pc:sldMk cId="3065533819" sldId="441"/>
            <ac:spMk id="35" creationId="{DD2605E7-D393-D237-6F4C-09FF545F8B10}"/>
          </ac:spMkLst>
        </pc:spChg>
        <pc:spChg chg="del">
          <ac:chgData name="Matthew Lancaster" userId="c6508ab9-36e5-4e0a-b485-d26d7a305679" providerId="ADAL" clId="{3F2230F2-4141-48A2-8F77-8ED2D0368715}" dt="2023-01-25T15:36:03.181" v="859" actId="478"/>
          <ac:spMkLst>
            <pc:docMk/>
            <pc:sldMk cId="3065533819" sldId="441"/>
            <ac:spMk id="36" creationId="{79799A0E-E69F-C228-9016-43586FB20FA0}"/>
          </ac:spMkLst>
        </pc:spChg>
        <pc:spChg chg="del">
          <ac:chgData name="Matthew Lancaster" userId="c6508ab9-36e5-4e0a-b485-d26d7a305679" providerId="ADAL" clId="{3F2230F2-4141-48A2-8F77-8ED2D0368715}" dt="2023-01-25T15:36:03.181" v="859" actId="478"/>
          <ac:spMkLst>
            <pc:docMk/>
            <pc:sldMk cId="3065533819" sldId="441"/>
            <ac:spMk id="48" creationId="{861F96D5-D93F-67E1-D904-588D2C0A43DA}"/>
          </ac:spMkLst>
        </pc:spChg>
        <pc:grpChg chg="add mod">
          <ac:chgData name="Matthew Lancaster" userId="c6508ab9-36e5-4e0a-b485-d26d7a305679" providerId="ADAL" clId="{3F2230F2-4141-48A2-8F77-8ED2D0368715}" dt="2023-01-25T15:36:26.602" v="961" actId="1036"/>
          <ac:grpSpMkLst>
            <pc:docMk/>
            <pc:sldMk cId="3065533819" sldId="441"/>
            <ac:grpSpMk id="25" creationId="{DBF4EF49-4E17-6E46-D7F0-1C62DDC6CF26}"/>
          </ac:grpSpMkLst>
        </pc:grpChg>
        <pc:picChg chg="del">
          <ac:chgData name="Matthew Lancaster" userId="c6508ab9-36e5-4e0a-b485-d26d7a305679" providerId="ADAL" clId="{3F2230F2-4141-48A2-8F77-8ED2D0368715}" dt="2023-01-25T15:36:12.619" v="861" actId="478"/>
          <ac:picMkLst>
            <pc:docMk/>
            <pc:sldMk cId="3065533819" sldId="441"/>
            <ac:picMk id="5" creationId="{E25E0F34-BCB6-A0FB-CD41-EDE7565CBCC8}"/>
          </ac:picMkLst>
        </pc:picChg>
        <pc:cxnChg chg="mod">
          <ac:chgData name="Matthew Lancaster" userId="c6508ab9-36e5-4e0a-b485-d26d7a305679" providerId="ADAL" clId="{3F2230F2-4141-48A2-8F77-8ED2D0368715}" dt="2023-01-25T15:35:57.453" v="858" actId="164"/>
          <ac:cxnSpMkLst>
            <pc:docMk/>
            <pc:sldMk cId="3065533819" sldId="441"/>
            <ac:cxnSpMk id="4" creationId="{D44BC5C1-CAA7-D4CF-5289-EBDE5F4607E9}"/>
          </ac:cxnSpMkLst>
        </pc:cxnChg>
        <pc:cxnChg chg="mod">
          <ac:chgData name="Matthew Lancaster" userId="c6508ab9-36e5-4e0a-b485-d26d7a305679" providerId="ADAL" clId="{3F2230F2-4141-48A2-8F77-8ED2D0368715}" dt="2023-01-25T15:35:57.453" v="858" actId="164"/>
          <ac:cxnSpMkLst>
            <pc:docMk/>
            <pc:sldMk cId="3065533819" sldId="441"/>
            <ac:cxnSpMk id="7" creationId="{76B0182F-A11A-7295-CBD5-0C9F9F99170E}"/>
          </ac:cxnSpMkLst>
        </pc:cxnChg>
        <pc:cxnChg chg="del">
          <ac:chgData name="Matthew Lancaster" userId="c6508ab9-36e5-4e0a-b485-d26d7a305679" providerId="ADAL" clId="{3F2230F2-4141-48A2-8F77-8ED2D0368715}" dt="2023-01-25T15:36:12.619" v="861" actId="478"/>
          <ac:cxnSpMkLst>
            <pc:docMk/>
            <pc:sldMk cId="3065533819" sldId="441"/>
            <ac:cxnSpMk id="9" creationId="{4EFC6727-8C4B-8BC8-9285-7EB3B1A269EE}"/>
          </ac:cxnSpMkLst>
        </pc:cxnChg>
        <pc:cxnChg chg="mod">
          <ac:chgData name="Matthew Lancaster" userId="c6508ab9-36e5-4e0a-b485-d26d7a305679" providerId="ADAL" clId="{3F2230F2-4141-48A2-8F77-8ED2D0368715}" dt="2023-01-25T15:35:57.453" v="858" actId="164"/>
          <ac:cxnSpMkLst>
            <pc:docMk/>
            <pc:sldMk cId="3065533819" sldId="441"/>
            <ac:cxnSpMk id="10" creationId="{52F131E2-E0D7-CA04-2B2D-0BFB34080831}"/>
          </ac:cxnSpMkLst>
        </pc:cxnChg>
        <pc:cxnChg chg="mod">
          <ac:chgData name="Matthew Lancaster" userId="c6508ab9-36e5-4e0a-b485-d26d7a305679" providerId="ADAL" clId="{3F2230F2-4141-48A2-8F77-8ED2D0368715}" dt="2023-01-25T15:35:57.453" v="858" actId="164"/>
          <ac:cxnSpMkLst>
            <pc:docMk/>
            <pc:sldMk cId="3065533819" sldId="441"/>
            <ac:cxnSpMk id="12" creationId="{B01A97BA-7104-FCCA-BC88-D527968B9016}"/>
          </ac:cxnSpMkLst>
        </pc:cxnChg>
        <pc:cxnChg chg="mod">
          <ac:chgData name="Matthew Lancaster" userId="c6508ab9-36e5-4e0a-b485-d26d7a305679" providerId="ADAL" clId="{3F2230F2-4141-48A2-8F77-8ED2D0368715}" dt="2023-01-25T15:36:26.602" v="961" actId="1036"/>
          <ac:cxnSpMkLst>
            <pc:docMk/>
            <pc:sldMk cId="3065533819" sldId="441"/>
            <ac:cxnSpMk id="16" creationId="{8C6BC026-4C2E-2457-A0BB-9C182882D25C}"/>
          </ac:cxnSpMkLst>
        </pc:cxnChg>
        <pc:cxnChg chg="mod">
          <ac:chgData name="Matthew Lancaster" userId="c6508ab9-36e5-4e0a-b485-d26d7a305679" providerId="ADAL" clId="{3F2230F2-4141-48A2-8F77-8ED2D0368715}" dt="2023-01-25T15:35:57.453" v="858" actId="164"/>
          <ac:cxnSpMkLst>
            <pc:docMk/>
            <pc:sldMk cId="3065533819" sldId="441"/>
            <ac:cxnSpMk id="17" creationId="{E388EFEB-8D3D-204D-6312-D7D7D728A85F}"/>
          </ac:cxnSpMkLst>
        </pc:cxnChg>
        <pc:cxnChg chg="del">
          <ac:chgData name="Matthew Lancaster" userId="c6508ab9-36e5-4e0a-b485-d26d7a305679" providerId="ADAL" clId="{3F2230F2-4141-48A2-8F77-8ED2D0368715}" dt="2023-01-25T15:36:12.619" v="861" actId="478"/>
          <ac:cxnSpMkLst>
            <pc:docMk/>
            <pc:sldMk cId="3065533819" sldId="441"/>
            <ac:cxnSpMk id="18" creationId="{33E22434-2457-BC47-F2A2-0C0B39B16F70}"/>
          </ac:cxnSpMkLst>
        </pc:cxnChg>
        <pc:cxnChg chg="del">
          <ac:chgData name="Matthew Lancaster" userId="c6508ab9-36e5-4e0a-b485-d26d7a305679" providerId="ADAL" clId="{3F2230F2-4141-48A2-8F77-8ED2D0368715}" dt="2023-01-25T15:36:03.181" v="859" actId="478"/>
          <ac:cxnSpMkLst>
            <pc:docMk/>
            <pc:sldMk cId="3065533819" sldId="441"/>
            <ac:cxnSpMk id="21" creationId="{5B0FF853-D24A-255B-E916-ECF43C25D8B9}"/>
          </ac:cxnSpMkLst>
        </pc:cxnChg>
        <pc:cxnChg chg="del mod">
          <ac:chgData name="Matthew Lancaster" userId="c6508ab9-36e5-4e0a-b485-d26d7a305679" providerId="ADAL" clId="{3F2230F2-4141-48A2-8F77-8ED2D0368715}" dt="2023-01-25T15:36:03.181" v="859" actId="478"/>
          <ac:cxnSpMkLst>
            <pc:docMk/>
            <pc:sldMk cId="3065533819" sldId="441"/>
            <ac:cxnSpMk id="22" creationId="{CC1DE83F-3DEB-A4A2-F830-FF2BEF6EC4C5}"/>
          </ac:cxnSpMkLst>
        </pc:cxnChg>
        <pc:cxnChg chg="del mod">
          <ac:chgData name="Matthew Lancaster" userId="c6508ab9-36e5-4e0a-b485-d26d7a305679" providerId="ADAL" clId="{3F2230F2-4141-48A2-8F77-8ED2D0368715}" dt="2023-01-25T15:36:03.181" v="859" actId="478"/>
          <ac:cxnSpMkLst>
            <pc:docMk/>
            <pc:sldMk cId="3065533819" sldId="441"/>
            <ac:cxnSpMk id="23" creationId="{B0C74983-670D-591E-8ED8-F0318396BCB3}"/>
          </ac:cxnSpMkLst>
        </pc:cxnChg>
        <pc:cxnChg chg="del mod">
          <ac:chgData name="Matthew Lancaster" userId="c6508ab9-36e5-4e0a-b485-d26d7a305679" providerId="ADAL" clId="{3F2230F2-4141-48A2-8F77-8ED2D0368715}" dt="2023-01-25T15:36:03.181" v="859" actId="478"/>
          <ac:cxnSpMkLst>
            <pc:docMk/>
            <pc:sldMk cId="3065533819" sldId="441"/>
            <ac:cxnSpMk id="24" creationId="{1F6705FA-EFFD-B3F7-34F4-339FD2C7A7D8}"/>
          </ac:cxnSpMkLst>
        </pc:cxnChg>
        <pc:cxnChg chg="del">
          <ac:chgData name="Matthew Lancaster" userId="c6508ab9-36e5-4e0a-b485-d26d7a305679" providerId="ADAL" clId="{3F2230F2-4141-48A2-8F77-8ED2D0368715}" dt="2023-01-25T15:36:03.181" v="859" actId="478"/>
          <ac:cxnSpMkLst>
            <pc:docMk/>
            <pc:sldMk cId="3065533819" sldId="441"/>
            <ac:cxnSpMk id="28" creationId="{0142ED7B-B565-942C-8EDA-5BE2667D78CA}"/>
          </ac:cxnSpMkLst>
        </pc:cxnChg>
        <pc:cxnChg chg="del mod">
          <ac:chgData name="Matthew Lancaster" userId="c6508ab9-36e5-4e0a-b485-d26d7a305679" providerId="ADAL" clId="{3F2230F2-4141-48A2-8F77-8ED2D0368715}" dt="2023-01-25T15:36:03.181" v="859" actId="478"/>
          <ac:cxnSpMkLst>
            <pc:docMk/>
            <pc:sldMk cId="3065533819" sldId="441"/>
            <ac:cxnSpMk id="29" creationId="{644ABDD4-8EC6-806A-C21A-B18DF5BBE8A2}"/>
          </ac:cxnSpMkLst>
        </pc:cxnChg>
        <pc:cxnChg chg="del mod">
          <ac:chgData name="Matthew Lancaster" userId="c6508ab9-36e5-4e0a-b485-d26d7a305679" providerId="ADAL" clId="{3F2230F2-4141-48A2-8F77-8ED2D0368715}" dt="2023-01-25T15:36:03.181" v="859" actId="478"/>
          <ac:cxnSpMkLst>
            <pc:docMk/>
            <pc:sldMk cId="3065533819" sldId="441"/>
            <ac:cxnSpMk id="33" creationId="{21F5B150-8742-C3CA-F318-D68974FED3EE}"/>
          </ac:cxnSpMkLst>
        </pc:cxnChg>
        <pc:cxnChg chg="del mod">
          <ac:chgData name="Matthew Lancaster" userId="c6508ab9-36e5-4e0a-b485-d26d7a305679" providerId="ADAL" clId="{3F2230F2-4141-48A2-8F77-8ED2D0368715}" dt="2023-01-25T15:36:03.181" v="859" actId="478"/>
          <ac:cxnSpMkLst>
            <pc:docMk/>
            <pc:sldMk cId="3065533819" sldId="441"/>
            <ac:cxnSpMk id="34" creationId="{465C184D-C34C-B36F-52EA-063C9C437882}"/>
          </ac:cxnSpMkLst>
        </pc:cxnChg>
      </pc:sldChg>
      <pc:sldChg chg="modSp add del mod">
        <pc:chgData name="Matthew Lancaster" userId="c6508ab9-36e5-4e0a-b485-d26d7a305679" providerId="ADAL" clId="{3F2230F2-4141-48A2-8F77-8ED2D0368715}" dt="2023-01-25T15:36:58.290" v="966" actId="47"/>
        <pc:sldMkLst>
          <pc:docMk/>
          <pc:sldMk cId="3755705072" sldId="441"/>
        </pc:sldMkLst>
        <pc:spChg chg="mod">
          <ac:chgData name="Matthew Lancaster" userId="c6508ab9-36e5-4e0a-b485-d26d7a305679" providerId="ADAL" clId="{3F2230F2-4141-48A2-8F77-8ED2D0368715}" dt="2023-01-25T15:36:51.972" v="965" actId="1076"/>
          <ac:spMkLst>
            <pc:docMk/>
            <pc:sldMk cId="3755705072" sldId="441"/>
            <ac:spMk id="2" creationId="{1D09C96A-DD10-E6FB-58EA-5FC2711B9611}"/>
          </ac:spMkLst>
        </pc:spChg>
        <pc:spChg chg="mod">
          <ac:chgData name="Matthew Lancaster" userId="c6508ab9-36e5-4e0a-b485-d26d7a305679" providerId="ADAL" clId="{3F2230F2-4141-48A2-8F77-8ED2D0368715}" dt="2023-01-25T15:36:51.972" v="965" actId="1076"/>
          <ac:spMkLst>
            <pc:docMk/>
            <pc:sldMk cId="3755705072" sldId="441"/>
            <ac:spMk id="8" creationId="{371EBA25-3BED-CD73-BBAE-6C1BE8305D84}"/>
          </ac:spMkLst>
        </pc:spChg>
        <pc:spChg chg="mod">
          <ac:chgData name="Matthew Lancaster" userId="c6508ab9-36e5-4e0a-b485-d26d7a305679" providerId="ADAL" clId="{3F2230F2-4141-48A2-8F77-8ED2D0368715}" dt="2023-01-25T15:36:51.972" v="965" actId="1076"/>
          <ac:spMkLst>
            <pc:docMk/>
            <pc:sldMk cId="3755705072" sldId="441"/>
            <ac:spMk id="13" creationId="{8BF1A291-9C9E-8763-7CBC-CBEE6EFD6CE7}"/>
          </ac:spMkLst>
        </pc:spChg>
        <pc:spChg chg="mod">
          <ac:chgData name="Matthew Lancaster" userId="c6508ab9-36e5-4e0a-b485-d26d7a305679" providerId="ADAL" clId="{3F2230F2-4141-48A2-8F77-8ED2D0368715}" dt="2023-01-25T15:36:51.972" v="965" actId="1076"/>
          <ac:spMkLst>
            <pc:docMk/>
            <pc:sldMk cId="3755705072" sldId="441"/>
            <ac:spMk id="14" creationId="{8FCE1702-0BBC-6638-CAC6-88ECF519380B}"/>
          </ac:spMkLst>
        </pc:spChg>
        <pc:spChg chg="mod">
          <ac:chgData name="Matthew Lancaster" userId="c6508ab9-36e5-4e0a-b485-d26d7a305679" providerId="ADAL" clId="{3F2230F2-4141-48A2-8F77-8ED2D0368715}" dt="2023-01-25T15:36:51.972" v="965" actId="1076"/>
          <ac:spMkLst>
            <pc:docMk/>
            <pc:sldMk cId="3755705072" sldId="441"/>
            <ac:spMk id="19" creationId="{F704F1C1-24B4-5400-FE1A-0112EDBEAE9E}"/>
          </ac:spMkLst>
        </pc:spChg>
        <pc:spChg chg="mod">
          <ac:chgData name="Matthew Lancaster" userId="c6508ab9-36e5-4e0a-b485-d26d7a305679" providerId="ADAL" clId="{3F2230F2-4141-48A2-8F77-8ED2D0368715}" dt="2023-01-25T15:36:51.972" v="965" actId="1076"/>
          <ac:spMkLst>
            <pc:docMk/>
            <pc:sldMk cId="3755705072" sldId="441"/>
            <ac:spMk id="20" creationId="{6C208277-A8CD-0141-AF77-C18529BAF42F}"/>
          </ac:spMkLst>
        </pc:spChg>
        <pc:spChg chg="mod">
          <ac:chgData name="Matthew Lancaster" userId="c6508ab9-36e5-4e0a-b485-d26d7a305679" providerId="ADAL" clId="{3F2230F2-4141-48A2-8F77-8ED2D0368715}" dt="2023-01-25T15:36:51.972" v="965" actId="1076"/>
          <ac:spMkLst>
            <pc:docMk/>
            <pc:sldMk cId="3755705072" sldId="441"/>
            <ac:spMk id="26" creationId="{87AE58FD-9219-3464-CF84-CB0288EF2110}"/>
          </ac:spMkLst>
        </pc:spChg>
        <pc:spChg chg="mod">
          <ac:chgData name="Matthew Lancaster" userId="c6508ab9-36e5-4e0a-b485-d26d7a305679" providerId="ADAL" clId="{3F2230F2-4141-48A2-8F77-8ED2D0368715}" dt="2023-01-25T15:36:51.972" v="965" actId="1076"/>
          <ac:spMkLst>
            <pc:docMk/>
            <pc:sldMk cId="3755705072" sldId="441"/>
            <ac:spMk id="27" creationId="{07BB0798-BFD9-7C6A-6E9D-59926F511CD1}"/>
          </ac:spMkLst>
        </pc:spChg>
        <pc:spChg chg="mod">
          <ac:chgData name="Matthew Lancaster" userId="c6508ab9-36e5-4e0a-b485-d26d7a305679" providerId="ADAL" clId="{3F2230F2-4141-48A2-8F77-8ED2D0368715}" dt="2023-01-25T15:36:51.972" v="965" actId="1076"/>
          <ac:spMkLst>
            <pc:docMk/>
            <pc:sldMk cId="3755705072" sldId="441"/>
            <ac:spMk id="30" creationId="{075AEE35-6AE0-3C05-6917-A8BF4315AEBE}"/>
          </ac:spMkLst>
        </pc:spChg>
        <pc:spChg chg="mod">
          <ac:chgData name="Matthew Lancaster" userId="c6508ab9-36e5-4e0a-b485-d26d7a305679" providerId="ADAL" clId="{3F2230F2-4141-48A2-8F77-8ED2D0368715}" dt="2023-01-25T15:36:51.972" v="965" actId="1076"/>
          <ac:spMkLst>
            <pc:docMk/>
            <pc:sldMk cId="3755705072" sldId="441"/>
            <ac:spMk id="32" creationId="{528951E8-2538-1B9E-C027-688DEECF5CFD}"/>
          </ac:spMkLst>
        </pc:spChg>
        <pc:spChg chg="mod">
          <ac:chgData name="Matthew Lancaster" userId="c6508ab9-36e5-4e0a-b485-d26d7a305679" providerId="ADAL" clId="{3F2230F2-4141-48A2-8F77-8ED2D0368715}" dt="2023-01-25T15:36:51.972" v="965" actId="1076"/>
          <ac:spMkLst>
            <pc:docMk/>
            <pc:sldMk cId="3755705072" sldId="441"/>
            <ac:spMk id="35" creationId="{DD2605E7-D393-D237-6F4C-09FF545F8B10}"/>
          </ac:spMkLst>
        </pc:spChg>
        <pc:spChg chg="mod">
          <ac:chgData name="Matthew Lancaster" userId="c6508ab9-36e5-4e0a-b485-d26d7a305679" providerId="ADAL" clId="{3F2230F2-4141-48A2-8F77-8ED2D0368715}" dt="2023-01-25T15:36:51.972" v="965" actId="1076"/>
          <ac:spMkLst>
            <pc:docMk/>
            <pc:sldMk cId="3755705072" sldId="441"/>
            <ac:spMk id="36" creationId="{79799A0E-E69F-C228-9016-43586FB20FA0}"/>
          </ac:spMkLst>
        </pc:spChg>
        <pc:spChg chg="mod">
          <ac:chgData name="Matthew Lancaster" userId="c6508ab9-36e5-4e0a-b485-d26d7a305679" providerId="ADAL" clId="{3F2230F2-4141-48A2-8F77-8ED2D0368715}" dt="2023-01-25T15:36:51.972" v="965" actId="1076"/>
          <ac:spMkLst>
            <pc:docMk/>
            <pc:sldMk cId="3755705072" sldId="441"/>
            <ac:spMk id="48" creationId="{861F96D5-D93F-67E1-D904-588D2C0A43DA}"/>
          </ac:spMkLst>
        </pc:spChg>
        <pc:picChg chg="mod">
          <ac:chgData name="Matthew Lancaster" userId="c6508ab9-36e5-4e0a-b485-d26d7a305679" providerId="ADAL" clId="{3F2230F2-4141-48A2-8F77-8ED2D0368715}" dt="2023-01-25T15:36:51.972" v="965" actId="1076"/>
          <ac:picMkLst>
            <pc:docMk/>
            <pc:sldMk cId="3755705072" sldId="441"/>
            <ac:picMk id="5" creationId="{E25E0F34-BCB6-A0FB-CD41-EDE7565CBCC8}"/>
          </ac:picMkLst>
        </pc:picChg>
        <pc:cxnChg chg="mod">
          <ac:chgData name="Matthew Lancaster" userId="c6508ab9-36e5-4e0a-b485-d26d7a305679" providerId="ADAL" clId="{3F2230F2-4141-48A2-8F77-8ED2D0368715}" dt="2023-01-25T15:36:51.972" v="965" actId="1076"/>
          <ac:cxnSpMkLst>
            <pc:docMk/>
            <pc:sldMk cId="3755705072" sldId="441"/>
            <ac:cxnSpMk id="4" creationId="{D44BC5C1-CAA7-D4CF-5289-EBDE5F4607E9}"/>
          </ac:cxnSpMkLst>
        </pc:cxnChg>
        <pc:cxnChg chg="mod">
          <ac:chgData name="Matthew Lancaster" userId="c6508ab9-36e5-4e0a-b485-d26d7a305679" providerId="ADAL" clId="{3F2230F2-4141-48A2-8F77-8ED2D0368715}" dt="2023-01-25T15:36:51.972" v="965" actId="1076"/>
          <ac:cxnSpMkLst>
            <pc:docMk/>
            <pc:sldMk cId="3755705072" sldId="441"/>
            <ac:cxnSpMk id="7" creationId="{76B0182F-A11A-7295-CBD5-0C9F9F99170E}"/>
          </ac:cxnSpMkLst>
        </pc:cxnChg>
        <pc:cxnChg chg="mod">
          <ac:chgData name="Matthew Lancaster" userId="c6508ab9-36e5-4e0a-b485-d26d7a305679" providerId="ADAL" clId="{3F2230F2-4141-48A2-8F77-8ED2D0368715}" dt="2023-01-25T15:36:51.972" v="965" actId="1076"/>
          <ac:cxnSpMkLst>
            <pc:docMk/>
            <pc:sldMk cId="3755705072" sldId="441"/>
            <ac:cxnSpMk id="9" creationId="{4EFC6727-8C4B-8BC8-9285-7EB3B1A269EE}"/>
          </ac:cxnSpMkLst>
        </pc:cxnChg>
        <pc:cxnChg chg="mod">
          <ac:chgData name="Matthew Lancaster" userId="c6508ab9-36e5-4e0a-b485-d26d7a305679" providerId="ADAL" clId="{3F2230F2-4141-48A2-8F77-8ED2D0368715}" dt="2023-01-25T15:36:51.972" v="965" actId="1076"/>
          <ac:cxnSpMkLst>
            <pc:docMk/>
            <pc:sldMk cId="3755705072" sldId="441"/>
            <ac:cxnSpMk id="10" creationId="{52F131E2-E0D7-CA04-2B2D-0BFB34080831}"/>
          </ac:cxnSpMkLst>
        </pc:cxnChg>
        <pc:cxnChg chg="mod">
          <ac:chgData name="Matthew Lancaster" userId="c6508ab9-36e5-4e0a-b485-d26d7a305679" providerId="ADAL" clId="{3F2230F2-4141-48A2-8F77-8ED2D0368715}" dt="2023-01-25T15:36:51.972" v="965" actId="1076"/>
          <ac:cxnSpMkLst>
            <pc:docMk/>
            <pc:sldMk cId="3755705072" sldId="441"/>
            <ac:cxnSpMk id="12" creationId="{B01A97BA-7104-FCCA-BC88-D527968B9016}"/>
          </ac:cxnSpMkLst>
        </pc:cxnChg>
        <pc:cxnChg chg="mod">
          <ac:chgData name="Matthew Lancaster" userId="c6508ab9-36e5-4e0a-b485-d26d7a305679" providerId="ADAL" clId="{3F2230F2-4141-48A2-8F77-8ED2D0368715}" dt="2023-01-25T15:36:51.972" v="965" actId="1076"/>
          <ac:cxnSpMkLst>
            <pc:docMk/>
            <pc:sldMk cId="3755705072" sldId="441"/>
            <ac:cxnSpMk id="16" creationId="{8C6BC026-4C2E-2457-A0BB-9C182882D25C}"/>
          </ac:cxnSpMkLst>
        </pc:cxnChg>
        <pc:cxnChg chg="mod">
          <ac:chgData name="Matthew Lancaster" userId="c6508ab9-36e5-4e0a-b485-d26d7a305679" providerId="ADAL" clId="{3F2230F2-4141-48A2-8F77-8ED2D0368715}" dt="2023-01-25T15:36:51.972" v="965" actId="1076"/>
          <ac:cxnSpMkLst>
            <pc:docMk/>
            <pc:sldMk cId="3755705072" sldId="441"/>
            <ac:cxnSpMk id="17" creationId="{E388EFEB-8D3D-204D-6312-D7D7D728A85F}"/>
          </ac:cxnSpMkLst>
        </pc:cxnChg>
        <pc:cxnChg chg="mod">
          <ac:chgData name="Matthew Lancaster" userId="c6508ab9-36e5-4e0a-b485-d26d7a305679" providerId="ADAL" clId="{3F2230F2-4141-48A2-8F77-8ED2D0368715}" dt="2023-01-25T15:36:51.972" v="965" actId="1076"/>
          <ac:cxnSpMkLst>
            <pc:docMk/>
            <pc:sldMk cId="3755705072" sldId="441"/>
            <ac:cxnSpMk id="18" creationId="{33E22434-2457-BC47-F2A2-0C0B39B16F70}"/>
          </ac:cxnSpMkLst>
        </pc:cxnChg>
        <pc:cxnChg chg="mod">
          <ac:chgData name="Matthew Lancaster" userId="c6508ab9-36e5-4e0a-b485-d26d7a305679" providerId="ADAL" clId="{3F2230F2-4141-48A2-8F77-8ED2D0368715}" dt="2023-01-25T15:36:51.972" v="965" actId="1076"/>
          <ac:cxnSpMkLst>
            <pc:docMk/>
            <pc:sldMk cId="3755705072" sldId="441"/>
            <ac:cxnSpMk id="21" creationId="{5B0FF853-D24A-255B-E916-ECF43C25D8B9}"/>
          </ac:cxnSpMkLst>
        </pc:cxnChg>
        <pc:cxnChg chg="mod">
          <ac:chgData name="Matthew Lancaster" userId="c6508ab9-36e5-4e0a-b485-d26d7a305679" providerId="ADAL" clId="{3F2230F2-4141-48A2-8F77-8ED2D0368715}" dt="2023-01-25T15:36:51.972" v="965" actId="1076"/>
          <ac:cxnSpMkLst>
            <pc:docMk/>
            <pc:sldMk cId="3755705072" sldId="441"/>
            <ac:cxnSpMk id="22" creationId="{CC1DE83F-3DEB-A4A2-F830-FF2BEF6EC4C5}"/>
          </ac:cxnSpMkLst>
        </pc:cxnChg>
        <pc:cxnChg chg="mod">
          <ac:chgData name="Matthew Lancaster" userId="c6508ab9-36e5-4e0a-b485-d26d7a305679" providerId="ADAL" clId="{3F2230F2-4141-48A2-8F77-8ED2D0368715}" dt="2023-01-25T15:36:51.972" v="965" actId="1076"/>
          <ac:cxnSpMkLst>
            <pc:docMk/>
            <pc:sldMk cId="3755705072" sldId="441"/>
            <ac:cxnSpMk id="23" creationId="{B0C74983-670D-591E-8ED8-F0318396BCB3}"/>
          </ac:cxnSpMkLst>
        </pc:cxnChg>
        <pc:cxnChg chg="mod">
          <ac:chgData name="Matthew Lancaster" userId="c6508ab9-36e5-4e0a-b485-d26d7a305679" providerId="ADAL" clId="{3F2230F2-4141-48A2-8F77-8ED2D0368715}" dt="2023-01-25T15:36:51.972" v="965" actId="1076"/>
          <ac:cxnSpMkLst>
            <pc:docMk/>
            <pc:sldMk cId="3755705072" sldId="441"/>
            <ac:cxnSpMk id="24" creationId="{1F6705FA-EFFD-B3F7-34F4-339FD2C7A7D8}"/>
          </ac:cxnSpMkLst>
        </pc:cxnChg>
        <pc:cxnChg chg="mod">
          <ac:chgData name="Matthew Lancaster" userId="c6508ab9-36e5-4e0a-b485-d26d7a305679" providerId="ADAL" clId="{3F2230F2-4141-48A2-8F77-8ED2D0368715}" dt="2023-01-25T15:36:51.972" v="965" actId="1076"/>
          <ac:cxnSpMkLst>
            <pc:docMk/>
            <pc:sldMk cId="3755705072" sldId="441"/>
            <ac:cxnSpMk id="28" creationId="{0142ED7B-B565-942C-8EDA-5BE2667D78CA}"/>
          </ac:cxnSpMkLst>
        </pc:cxnChg>
        <pc:cxnChg chg="mod">
          <ac:chgData name="Matthew Lancaster" userId="c6508ab9-36e5-4e0a-b485-d26d7a305679" providerId="ADAL" clId="{3F2230F2-4141-48A2-8F77-8ED2D0368715}" dt="2023-01-25T15:36:51.972" v="965" actId="1076"/>
          <ac:cxnSpMkLst>
            <pc:docMk/>
            <pc:sldMk cId="3755705072" sldId="441"/>
            <ac:cxnSpMk id="29" creationId="{644ABDD4-8EC6-806A-C21A-B18DF5BBE8A2}"/>
          </ac:cxnSpMkLst>
        </pc:cxnChg>
        <pc:cxnChg chg="mod">
          <ac:chgData name="Matthew Lancaster" userId="c6508ab9-36e5-4e0a-b485-d26d7a305679" providerId="ADAL" clId="{3F2230F2-4141-48A2-8F77-8ED2D0368715}" dt="2023-01-25T15:36:51.972" v="965" actId="1076"/>
          <ac:cxnSpMkLst>
            <pc:docMk/>
            <pc:sldMk cId="3755705072" sldId="441"/>
            <ac:cxnSpMk id="33" creationId="{21F5B150-8742-C3CA-F318-D68974FED3EE}"/>
          </ac:cxnSpMkLst>
        </pc:cxnChg>
        <pc:cxnChg chg="mod">
          <ac:chgData name="Matthew Lancaster" userId="c6508ab9-36e5-4e0a-b485-d26d7a305679" providerId="ADAL" clId="{3F2230F2-4141-48A2-8F77-8ED2D0368715}" dt="2023-01-25T15:36:51.972" v="965" actId="1076"/>
          <ac:cxnSpMkLst>
            <pc:docMk/>
            <pc:sldMk cId="3755705072" sldId="441"/>
            <ac:cxnSpMk id="34" creationId="{465C184D-C34C-B36F-52EA-063C9C437882}"/>
          </ac:cxnSpMkLst>
        </pc:cxnChg>
      </pc:sldChg>
      <pc:sldChg chg="addSp delSp modSp add del mod modTransition">
        <pc:chgData name="Matthew Lancaster" userId="c6508ab9-36e5-4e0a-b485-d26d7a305679" providerId="ADAL" clId="{3F2230F2-4141-48A2-8F77-8ED2D0368715}" dt="2023-01-25T15:47:24.474" v="1008" actId="47"/>
        <pc:sldMkLst>
          <pc:docMk/>
          <pc:sldMk cId="240464228" sldId="442"/>
        </pc:sldMkLst>
        <pc:spChg chg="del">
          <ac:chgData name="Matthew Lancaster" userId="c6508ab9-36e5-4e0a-b485-d26d7a305679" providerId="ADAL" clId="{3F2230F2-4141-48A2-8F77-8ED2D0368715}" dt="2023-01-25T15:44:19.655" v="993" actId="478"/>
          <ac:spMkLst>
            <pc:docMk/>
            <pc:sldMk cId="240464228" sldId="442"/>
            <ac:spMk id="2" creationId="{1D09C96A-DD10-E6FB-58EA-5FC2711B9611}"/>
          </ac:spMkLst>
        </pc:spChg>
        <pc:spChg chg="del">
          <ac:chgData name="Matthew Lancaster" userId="c6508ab9-36e5-4e0a-b485-d26d7a305679" providerId="ADAL" clId="{3F2230F2-4141-48A2-8F77-8ED2D0368715}" dt="2023-01-25T15:44:19.655" v="993" actId="478"/>
          <ac:spMkLst>
            <pc:docMk/>
            <pc:sldMk cId="240464228" sldId="442"/>
            <ac:spMk id="8" creationId="{371EBA25-3BED-CD73-BBAE-6C1BE8305D84}"/>
          </ac:spMkLst>
        </pc:spChg>
        <pc:spChg chg="del">
          <ac:chgData name="Matthew Lancaster" userId="c6508ab9-36e5-4e0a-b485-d26d7a305679" providerId="ADAL" clId="{3F2230F2-4141-48A2-8F77-8ED2D0368715}" dt="2023-01-25T15:44:19.655" v="993" actId="478"/>
          <ac:spMkLst>
            <pc:docMk/>
            <pc:sldMk cId="240464228" sldId="442"/>
            <ac:spMk id="13" creationId="{8BF1A291-9C9E-8763-7CBC-CBEE6EFD6CE7}"/>
          </ac:spMkLst>
        </pc:spChg>
        <pc:spChg chg="del">
          <ac:chgData name="Matthew Lancaster" userId="c6508ab9-36e5-4e0a-b485-d26d7a305679" providerId="ADAL" clId="{3F2230F2-4141-48A2-8F77-8ED2D0368715}" dt="2023-01-25T15:44:19.655" v="993" actId="478"/>
          <ac:spMkLst>
            <pc:docMk/>
            <pc:sldMk cId="240464228" sldId="442"/>
            <ac:spMk id="14" creationId="{8FCE1702-0BBC-6638-CAC6-88ECF519380B}"/>
          </ac:spMkLst>
        </pc:spChg>
        <pc:spChg chg="del">
          <ac:chgData name="Matthew Lancaster" userId="c6508ab9-36e5-4e0a-b485-d26d7a305679" providerId="ADAL" clId="{3F2230F2-4141-48A2-8F77-8ED2D0368715}" dt="2023-01-25T15:44:19.655" v="993" actId="478"/>
          <ac:spMkLst>
            <pc:docMk/>
            <pc:sldMk cId="240464228" sldId="442"/>
            <ac:spMk id="19" creationId="{F704F1C1-24B4-5400-FE1A-0112EDBEAE9E}"/>
          </ac:spMkLst>
        </pc:spChg>
        <pc:spChg chg="del">
          <ac:chgData name="Matthew Lancaster" userId="c6508ab9-36e5-4e0a-b485-d26d7a305679" providerId="ADAL" clId="{3F2230F2-4141-48A2-8F77-8ED2D0368715}" dt="2023-01-25T15:44:19.655" v="993" actId="478"/>
          <ac:spMkLst>
            <pc:docMk/>
            <pc:sldMk cId="240464228" sldId="442"/>
            <ac:spMk id="20" creationId="{6C208277-A8CD-0141-AF77-C18529BAF42F}"/>
          </ac:spMkLst>
        </pc:spChg>
        <pc:spChg chg="del">
          <ac:chgData name="Matthew Lancaster" userId="c6508ab9-36e5-4e0a-b485-d26d7a305679" providerId="ADAL" clId="{3F2230F2-4141-48A2-8F77-8ED2D0368715}" dt="2023-01-25T15:44:19.655" v="993" actId="478"/>
          <ac:spMkLst>
            <pc:docMk/>
            <pc:sldMk cId="240464228" sldId="442"/>
            <ac:spMk id="26" creationId="{87AE58FD-9219-3464-CF84-CB0288EF2110}"/>
          </ac:spMkLst>
        </pc:spChg>
        <pc:spChg chg="del">
          <ac:chgData name="Matthew Lancaster" userId="c6508ab9-36e5-4e0a-b485-d26d7a305679" providerId="ADAL" clId="{3F2230F2-4141-48A2-8F77-8ED2D0368715}" dt="2023-01-25T15:44:19.655" v="993" actId="478"/>
          <ac:spMkLst>
            <pc:docMk/>
            <pc:sldMk cId="240464228" sldId="442"/>
            <ac:spMk id="27" creationId="{07BB0798-BFD9-7C6A-6E9D-59926F511CD1}"/>
          </ac:spMkLst>
        </pc:spChg>
        <pc:spChg chg="del">
          <ac:chgData name="Matthew Lancaster" userId="c6508ab9-36e5-4e0a-b485-d26d7a305679" providerId="ADAL" clId="{3F2230F2-4141-48A2-8F77-8ED2D0368715}" dt="2023-01-25T15:44:19.655" v="993" actId="478"/>
          <ac:spMkLst>
            <pc:docMk/>
            <pc:sldMk cId="240464228" sldId="442"/>
            <ac:spMk id="30" creationId="{075AEE35-6AE0-3C05-6917-A8BF4315AEBE}"/>
          </ac:spMkLst>
        </pc:spChg>
        <pc:spChg chg="del">
          <ac:chgData name="Matthew Lancaster" userId="c6508ab9-36e5-4e0a-b485-d26d7a305679" providerId="ADAL" clId="{3F2230F2-4141-48A2-8F77-8ED2D0368715}" dt="2023-01-25T15:44:19.655" v="993" actId="478"/>
          <ac:spMkLst>
            <pc:docMk/>
            <pc:sldMk cId="240464228" sldId="442"/>
            <ac:spMk id="32" creationId="{528951E8-2538-1B9E-C027-688DEECF5CFD}"/>
          </ac:spMkLst>
        </pc:spChg>
        <pc:spChg chg="del">
          <ac:chgData name="Matthew Lancaster" userId="c6508ab9-36e5-4e0a-b485-d26d7a305679" providerId="ADAL" clId="{3F2230F2-4141-48A2-8F77-8ED2D0368715}" dt="2023-01-25T15:44:19.655" v="993" actId="478"/>
          <ac:spMkLst>
            <pc:docMk/>
            <pc:sldMk cId="240464228" sldId="442"/>
            <ac:spMk id="35" creationId="{DD2605E7-D393-D237-6F4C-09FF545F8B10}"/>
          </ac:spMkLst>
        </pc:spChg>
        <pc:spChg chg="del">
          <ac:chgData name="Matthew Lancaster" userId="c6508ab9-36e5-4e0a-b485-d26d7a305679" providerId="ADAL" clId="{3F2230F2-4141-48A2-8F77-8ED2D0368715}" dt="2023-01-25T15:44:19.655" v="993" actId="478"/>
          <ac:spMkLst>
            <pc:docMk/>
            <pc:sldMk cId="240464228" sldId="442"/>
            <ac:spMk id="36" creationId="{79799A0E-E69F-C228-9016-43586FB20FA0}"/>
          </ac:spMkLst>
        </pc:spChg>
        <pc:spChg chg="del">
          <ac:chgData name="Matthew Lancaster" userId="c6508ab9-36e5-4e0a-b485-d26d7a305679" providerId="ADAL" clId="{3F2230F2-4141-48A2-8F77-8ED2D0368715}" dt="2023-01-25T15:44:19.655" v="993" actId="478"/>
          <ac:spMkLst>
            <pc:docMk/>
            <pc:sldMk cId="240464228" sldId="442"/>
            <ac:spMk id="48" creationId="{861F96D5-D93F-67E1-D904-588D2C0A43DA}"/>
          </ac:spMkLst>
        </pc:spChg>
        <pc:graphicFrameChg chg="add del mod modGraphic">
          <ac:chgData name="Matthew Lancaster" userId="c6508ab9-36e5-4e0a-b485-d26d7a305679" providerId="ADAL" clId="{3F2230F2-4141-48A2-8F77-8ED2D0368715}" dt="2023-01-25T15:40:13.659" v="992" actId="478"/>
          <ac:graphicFrameMkLst>
            <pc:docMk/>
            <pc:sldMk cId="240464228" sldId="442"/>
            <ac:graphicFrameMk id="25" creationId="{AA665913-07CF-F25E-777B-B07C59BB987B}"/>
          </ac:graphicFrameMkLst>
        </pc:graphicFrameChg>
        <pc:picChg chg="del">
          <ac:chgData name="Matthew Lancaster" userId="c6508ab9-36e5-4e0a-b485-d26d7a305679" providerId="ADAL" clId="{3F2230F2-4141-48A2-8F77-8ED2D0368715}" dt="2023-01-25T15:44:19.655" v="993" actId="478"/>
          <ac:picMkLst>
            <pc:docMk/>
            <pc:sldMk cId="240464228" sldId="442"/>
            <ac:picMk id="5" creationId="{E25E0F34-BCB6-A0FB-CD41-EDE7565CBCC8}"/>
          </ac:picMkLst>
        </pc:picChg>
        <pc:picChg chg="add del mod modCrop">
          <ac:chgData name="Matthew Lancaster" userId="c6508ab9-36e5-4e0a-b485-d26d7a305679" providerId="ADAL" clId="{3F2230F2-4141-48A2-8F77-8ED2D0368715}" dt="2023-01-25T15:47:22.671" v="1007" actId="478"/>
          <ac:picMkLst>
            <pc:docMk/>
            <pc:sldMk cId="240464228" sldId="442"/>
            <ac:picMk id="37" creationId="{8447B487-2776-66DC-D86D-BEFBE98F0975}"/>
          </ac:picMkLst>
        </pc:picChg>
        <pc:cxnChg chg="del">
          <ac:chgData name="Matthew Lancaster" userId="c6508ab9-36e5-4e0a-b485-d26d7a305679" providerId="ADAL" clId="{3F2230F2-4141-48A2-8F77-8ED2D0368715}" dt="2023-01-25T15:44:19.655" v="993" actId="478"/>
          <ac:cxnSpMkLst>
            <pc:docMk/>
            <pc:sldMk cId="240464228" sldId="442"/>
            <ac:cxnSpMk id="4" creationId="{D44BC5C1-CAA7-D4CF-5289-EBDE5F4607E9}"/>
          </ac:cxnSpMkLst>
        </pc:cxnChg>
        <pc:cxnChg chg="del mod">
          <ac:chgData name="Matthew Lancaster" userId="c6508ab9-36e5-4e0a-b485-d26d7a305679" providerId="ADAL" clId="{3F2230F2-4141-48A2-8F77-8ED2D0368715}" dt="2023-01-25T15:44:19.655" v="993" actId="478"/>
          <ac:cxnSpMkLst>
            <pc:docMk/>
            <pc:sldMk cId="240464228" sldId="442"/>
            <ac:cxnSpMk id="7" creationId="{76B0182F-A11A-7295-CBD5-0C9F9F99170E}"/>
          </ac:cxnSpMkLst>
        </pc:cxnChg>
        <pc:cxnChg chg="del">
          <ac:chgData name="Matthew Lancaster" userId="c6508ab9-36e5-4e0a-b485-d26d7a305679" providerId="ADAL" clId="{3F2230F2-4141-48A2-8F77-8ED2D0368715}" dt="2023-01-25T15:44:19.655" v="993" actId="478"/>
          <ac:cxnSpMkLst>
            <pc:docMk/>
            <pc:sldMk cId="240464228" sldId="442"/>
            <ac:cxnSpMk id="9" creationId="{4EFC6727-8C4B-8BC8-9285-7EB3B1A269EE}"/>
          </ac:cxnSpMkLst>
        </pc:cxnChg>
        <pc:cxnChg chg="del mod">
          <ac:chgData name="Matthew Lancaster" userId="c6508ab9-36e5-4e0a-b485-d26d7a305679" providerId="ADAL" clId="{3F2230F2-4141-48A2-8F77-8ED2D0368715}" dt="2023-01-25T15:44:19.655" v="993" actId="478"/>
          <ac:cxnSpMkLst>
            <pc:docMk/>
            <pc:sldMk cId="240464228" sldId="442"/>
            <ac:cxnSpMk id="10" creationId="{52F131E2-E0D7-CA04-2B2D-0BFB34080831}"/>
          </ac:cxnSpMkLst>
        </pc:cxnChg>
        <pc:cxnChg chg="del mod">
          <ac:chgData name="Matthew Lancaster" userId="c6508ab9-36e5-4e0a-b485-d26d7a305679" providerId="ADAL" clId="{3F2230F2-4141-48A2-8F77-8ED2D0368715}" dt="2023-01-25T15:44:19.655" v="993" actId="478"/>
          <ac:cxnSpMkLst>
            <pc:docMk/>
            <pc:sldMk cId="240464228" sldId="442"/>
            <ac:cxnSpMk id="12" creationId="{B01A97BA-7104-FCCA-BC88-D527968B9016}"/>
          </ac:cxnSpMkLst>
        </pc:cxnChg>
        <pc:cxnChg chg="del">
          <ac:chgData name="Matthew Lancaster" userId="c6508ab9-36e5-4e0a-b485-d26d7a305679" providerId="ADAL" clId="{3F2230F2-4141-48A2-8F77-8ED2D0368715}" dt="2023-01-25T15:44:19.655" v="993" actId="478"/>
          <ac:cxnSpMkLst>
            <pc:docMk/>
            <pc:sldMk cId="240464228" sldId="442"/>
            <ac:cxnSpMk id="16" creationId="{8C6BC026-4C2E-2457-A0BB-9C182882D25C}"/>
          </ac:cxnSpMkLst>
        </pc:cxnChg>
        <pc:cxnChg chg="del">
          <ac:chgData name="Matthew Lancaster" userId="c6508ab9-36e5-4e0a-b485-d26d7a305679" providerId="ADAL" clId="{3F2230F2-4141-48A2-8F77-8ED2D0368715}" dt="2023-01-25T15:44:19.655" v="993" actId="478"/>
          <ac:cxnSpMkLst>
            <pc:docMk/>
            <pc:sldMk cId="240464228" sldId="442"/>
            <ac:cxnSpMk id="17" creationId="{E388EFEB-8D3D-204D-6312-D7D7D728A85F}"/>
          </ac:cxnSpMkLst>
        </pc:cxnChg>
        <pc:cxnChg chg="del">
          <ac:chgData name="Matthew Lancaster" userId="c6508ab9-36e5-4e0a-b485-d26d7a305679" providerId="ADAL" clId="{3F2230F2-4141-48A2-8F77-8ED2D0368715}" dt="2023-01-25T15:44:19.655" v="993" actId="478"/>
          <ac:cxnSpMkLst>
            <pc:docMk/>
            <pc:sldMk cId="240464228" sldId="442"/>
            <ac:cxnSpMk id="18" creationId="{33E22434-2457-BC47-F2A2-0C0B39B16F70}"/>
          </ac:cxnSpMkLst>
        </pc:cxnChg>
        <pc:cxnChg chg="del">
          <ac:chgData name="Matthew Lancaster" userId="c6508ab9-36e5-4e0a-b485-d26d7a305679" providerId="ADAL" clId="{3F2230F2-4141-48A2-8F77-8ED2D0368715}" dt="2023-01-25T15:44:19.655" v="993" actId="478"/>
          <ac:cxnSpMkLst>
            <pc:docMk/>
            <pc:sldMk cId="240464228" sldId="442"/>
            <ac:cxnSpMk id="21" creationId="{5B0FF853-D24A-255B-E916-ECF43C25D8B9}"/>
          </ac:cxnSpMkLst>
        </pc:cxnChg>
        <pc:cxnChg chg="del mod">
          <ac:chgData name="Matthew Lancaster" userId="c6508ab9-36e5-4e0a-b485-d26d7a305679" providerId="ADAL" clId="{3F2230F2-4141-48A2-8F77-8ED2D0368715}" dt="2023-01-25T15:44:19.655" v="993" actId="478"/>
          <ac:cxnSpMkLst>
            <pc:docMk/>
            <pc:sldMk cId="240464228" sldId="442"/>
            <ac:cxnSpMk id="22" creationId="{CC1DE83F-3DEB-A4A2-F830-FF2BEF6EC4C5}"/>
          </ac:cxnSpMkLst>
        </pc:cxnChg>
        <pc:cxnChg chg="del mod">
          <ac:chgData name="Matthew Lancaster" userId="c6508ab9-36e5-4e0a-b485-d26d7a305679" providerId="ADAL" clId="{3F2230F2-4141-48A2-8F77-8ED2D0368715}" dt="2023-01-25T15:44:19.655" v="993" actId="478"/>
          <ac:cxnSpMkLst>
            <pc:docMk/>
            <pc:sldMk cId="240464228" sldId="442"/>
            <ac:cxnSpMk id="23" creationId="{B0C74983-670D-591E-8ED8-F0318396BCB3}"/>
          </ac:cxnSpMkLst>
        </pc:cxnChg>
        <pc:cxnChg chg="del mod">
          <ac:chgData name="Matthew Lancaster" userId="c6508ab9-36e5-4e0a-b485-d26d7a305679" providerId="ADAL" clId="{3F2230F2-4141-48A2-8F77-8ED2D0368715}" dt="2023-01-25T15:44:19.655" v="993" actId="478"/>
          <ac:cxnSpMkLst>
            <pc:docMk/>
            <pc:sldMk cId="240464228" sldId="442"/>
            <ac:cxnSpMk id="24" creationId="{1F6705FA-EFFD-B3F7-34F4-339FD2C7A7D8}"/>
          </ac:cxnSpMkLst>
        </pc:cxnChg>
        <pc:cxnChg chg="del">
          <ac:chgData name="Matthew Lancaster" userId="c6508ab9-36e5-4e0a-b485-d26d7a305679" providerId="ADAL" clId="{3F2230F2-4141-48A2-8F77-8ED2D0368715}" dt="2023-01-25T15:44:19.655" v="993" actId="478"/>
          <ac:cxnSpMkLst>
            <pc:docMk/>
            <pc:sldMk cId="240464228" sldId="442"/>
            <ac:cxnSpMk id="28" creationId="{0142ED7B-B565-942C-8EDA-5BE2667D78CA}"/>
          </ac:cxnSpMkLst>
        </pc:cxnChg>
        <pc:cxnChg chg="del mod">
          <ac:chgData name="Matthew Lancaster" userId="c6508ab9-36e5-4e0a-b485-d26d7a305679" providerId="ADAL" clId="{3F2230F2-4141-48A2-8F77-8ED2D0368715}" dt="2023-01-25T15:44:19.655" v="993" actId="478"/>
          <ac:cxnSpMkLst>
            <pc:docMk/>
            <pc:sldMk cId="240464228" sldId="442"/>
            <ac:cxnSpMk id="29" creationId="{644ABDD4-8EC6-806A-C21A-B18DF5BBE8A2}"/>
          </ac:cxnSpMkLst>
        </pc:cxnChg>
        <pc:cxnChg chg="del mod">
          <ac:chgData name="Matthew Lancaster" userId="c6508ab9-36e5-4e0a-b485-d26d7a305679" providerId="ADAL" clId="{3F2230F2-4141-48A2-8F77-8ED2D0368715}" dt="2023-01-25T15:44:19.655" v="993" actId="478"/>
          <ac:cxnSpMkLst>
            <pc:docMk/>
            <pc:sldMk cId="240464228" sldId="442"/>
            <ac:cxnSpMk id="33" creationId="{21F5B150-8742-C3CA-F318-D68974FED3EE}"/>
          </ac:cxnSpMkLst>
        </pc:cxnChg>
        <pc:cxnChg chg="del mod">
          <ac:chgData name="Matthew Lancaster" userId="c6508ab9-36e5-4e0a-b485-d26d7a305679" providerId="ADAL" clId="{3F2230F2-4141-48A2-8F77-8ED2D0368715}" dt="2023-01-25T15:44:19.655" v="993" actId="478"/>
          <ac:cxnSpMkLst>
            <pc:docMk/>
            <pc:sldMk cId="240464228" sldId="442"/>
            <ac:cxnSpMk id="34" creationId="{465C184D-C34C-B36F-52EA-063C9C437882}"/>
          </ac:cxnSpMkLst>
        </pc:cxnChg>
      </pc:sldChg>
    </pc:docChg>
  </pc:docChgLst>
  <pc:docChgLst>
    <pc:chgData name="Dylan Ma" userId="d19f606a-f869-495f-a967-091fe7c6f588" providerId="ADAL" clId="{B31FB93A-C256-4A73-82EC-A1E1CA86CD7D}"/>
    <pc:docChg chg="undo custSel delSld modSld sldOrd">
      <pc:chgData name="Dylan Ma" userId="d19f606a-f869-495f-a967-091fe7c6f588" providerId="ADAL" clId="{B31FB93A-C256-4A73-82EC-A1E1CA86CD7D}" dt="2023-02-20T23:46:41.392" v="331"/>
      <pc:docMkLst>
        <pc:docMk/>
      </pc:docMkLst>
      <pc:sldChg chg="modSp mod">
        <pc:chgData name="Dylan Ma" userId="d19f606a-f869-495f-a967-091fe7c6f588" providerId="ADAL" clId="{B31FB93A-C256-4A73-82EC-A1E1CA86CD7D}" dt="2023-02-20T23:27:09.912" v="161" actId="20577"/>
        <pc:sldMkLst>
          <pc:docMk/>
          <pc:sldMk cId="1972839122" sldId="260"/>
        </pc:sldMkLst>
        <pc:spChg chg="mod">
          <ac:chgData name="Dylan Ma" userId="d19f606a-f869-495f-a967-091fe7c6f588" providerId="ADAL" clId="{B31FB93A-C256-4A73-82EC-A1E1CA86CD7D}" dt="2023-02-20T23:27:09.912" v="161" actId="20577"/>
          <ac:spMkLst>
            <pc:docMk/>
            <pc:sldMk cId="1972839122" sldId="260"/>
            <ac:spMk id="12" creationId="{C7B43AA6-B035-A55E-4A62-549AE65248C2}"/>
          </ac:spMkLst>
        </pc:spChg>
      </pc:sldChg>
      <pc:sldChg chg="modSp mod">
        <pc:chgData name="Dylan Ma" userId="d19f606a-f869-495f-a967-091fe7c6f588" providerId="ADAL" clId="{B31FB93A-C256-4A73-82EC-A1E1CA86CD7D}" dt="2023-02-20T23:25:13.595" v="141" actId="1076"/>
        <pc:sldMkLst>
          <pc:docMk/>
          <pc:sldMk cId="2384386398" sldId="414"/>
        </pc:sldMkLst>
        <pc:spChg chg="mod">
          <ac:chgData name="Dylan Ma" userId="d19f606a-f869-495f-a967-091fe7c6f588" providerId="ADAL" clId="{B31FB93A-C256-4A73-82EC-A1E1CA86CD7D}" dt="2023-02-20T23:25:13.595" v="141" actId="1076"/>
          <ac:spMkLst>
            <pc:docMk/>
            <pc:sldMk cId="2384386398" sldId="414"/>
            <ac:spMk id="2" creationId="{8E739971-4871-A44E-F72C-DC2AF4CA3A4E}"/>
          </ac:spMkLst>
        </pc:spChg>
      </pc:sldChg>
      <pc:sldChg chg="addSp delSp modSp mod ord modShow">
        <pc:chgData name="Dylan Ma" userId="d19f606a-f869-495f-a967-091fe7c6f588" providerId="ADAL" clId="{B31FB93A-C256-4A73-82EC-A1E1CA86CD7D}" dt="2023-02-20T23:25:54.868" v="160"/>
        <pc:sldMkLst>
          <pc:docMk/>
          <pc:sldMk cId="2120360481" sldId="424"/>
        </pc:sldMkLst>
        <pc:spChg chg="add mod">
          <ac:chgData name="Dylan Ma" userId="d19f606a-f869-495f-a967-091fe7c6f588" providerId="ADAL" clId="{B31FB93A-C256-4A73-82EC-A1E1CA86CD7D}" dt="2023-02-20T23:25:54.868" v="160"/>
          <ac:spMkLst>
            <pc:docMk/>
            <pc:sldMk cId="2120360481" sldId="424"/>
            <ac:spMk id="2" creationId="{1D816F78-8274-8DD1-668B-460830042642}"/>
          </ac:spMkLst>
        </pc:spChg>
        <pc:spChg chg="mod">
          <ac:chgData name="Dylan Ma" userId="d19f606a-f869-495f-a967-091fe7c6f588" providerId="ADAL" clId="{B31FB93A-C256-4A73-82EC-A1E1CA86CD7D}" dt="2023-02-20T23:25:29.914" v="152" actId="1076"/>
          <ac:spMkLst>
            <pc:docMk/>
            <pc:sldMk cId="2120360481" sldId="424"/>
            <ac:spMk id="9" creationId="{B101D985-8DD7-B8BF-8060-6C4214CC40D8}"/>
          </ac:spMkLst>
        </pc:spChg>
        <pc:spChg chg="del">
          <ac:chgData name="Dylan Ma" userId="d19f606a-f869-495f-a967-091fe7c6f588" providerId="ADAL" clId="{B31FB93A-C256-4A73-82EC-A1E1CA86CD7D}" dt="2023-02-20T23:25:54.525" v="159" actId="478"/>
          <ac:spMkLst>
            <pc:docMk/>
            <pc:sldMk cId="2120360481" sldId="424"/>
            <ac:spMk id="15" creationId="{5B9FCD34-666A-400B-A871-6519F169B18C}"/>
          </ac:spMkLst>
        </pc:spChg>
      </pc:sldChg>
      <pc:sldChg chg="del">
        <pc:chgData name="Dylan Ma" userId="d19f606a-f869-495f-a967-091fe7c6f588" providerId="ADAL" clId="{B31FB93A-C256-4A73-82EC-A1E1CA86CD7D}" dt="2023-02-20T22:50:28.915" v="60" actId="2696"/>
        <pc:sldMkLst>
          <pc:docMk/>
          <pc:sldMk cId="3730135874" sldId="470"/>
        </pc:sldMkLst>
      </pc:sldChg>
      <pc:sldChg chg="ord">
        <pc:chgData name="Dylan Ma" userId="d19f606a-f869-495f-a967-091fe7c6f588" providerId="ADAL" clId="{B31FB93A-C256-4A73-82EC-A1E1CA86CD7D}" dt="2023-02-20T23:24:37.778" v="129"/>
        <pc:sldMkLst>
          <pc:docMk/>
          <pc:sldMk cId="3117976322" sldId="489"/>
        </pc:sldMkLst>
      </pc:sldChg>
      <pc:sldChg chg="modSp mod">
        <pc:chgData name="Dylan Ma" userId="d19f606a-f869-495f-a967-091fe7c6f588" providerId="ADAL" clId="{B31FB93A-C256-4A73-82EC-A1E1CA86CD7D}" dt="2023-02-20T22:32:50.289" v="4" actId="207"/>
        <pc:sldMkLst>
          <pc:docMk/>
          <pc:sldMk cId="1087779007" sldId="498"/>
        </pc:sldMkLst>
        <pc:spChg chg="mod">
          <ac:chgData name="Dylan Ma" userId="d19f606a-f869-495f-a967-091fe7c6f588" providerId="ADAL" clId="{B31FB93A-C256-4A73-82EC-A1E1CA86CD7D}" dt="2023-02-20T22:32:50.289" v="4" actId="207"/>
          <ac:spMkLst>
            <pc:docMk/>
            <pc:sldMk cId="1087779007" sldId="498"/>
            <ac:spMk id="8" creationId="{D57A8D02-3A7C-7633-58C8-482BA73567CD}"/>
          </ac:spMkLst>
        </pc:spChg>
        <pc:spChg chg="mod">
          <ac:chgData name="Dylan Ma" userId="d19f606a-f869-495f-a967-091fe7c6f588" providerId="ADAL" clId="{B31FB93A-C256-4A73-82EC-A1E1CA86CD7D}" dt="2023-02-20T22:32:21.511" v="3" actId="208"/>
          <ac:spMkLst>
            <pc:docMk/>
            <pc:sldMk cId="1087779007" sldId="498"/>
            <ac:spMk id="9" creationId="{156B56AB-9D5C-ED68-3940-4097FC566FE6}"/>
          </ac:spMkLst>
        </pc:spChg>
      </pc:sldChg>
      <pc:sldChg chg="del">
        <pc:chgData name="Dylan Ma" userId="d19f606a-f869-495f-a967-091fe7c6f588" providerId="ADAL" clId="{B31FB93A-C256-4A73-82EC-A1E1CA86CD7D}" dt="2023-02-20T23:25:39.844" v="155" actId="2696"/>
        <pc:sldMkLst>
          <pc:docMk/>
          <pc:sldMk cId="548476685" sldId="508"/>
        </pc:sldMkLst>
      </pc:sldChg>
      <pc:sldChg chg="modSp mod modAnim">
        <pc:chgData name="Dylan Ma" userId="d19f606a-f869-495f-a967-091fe7c6f588" providerId="ADAL" clId="{B31FB93A-C256-4A73-82EC-A1E1CA86CD7D}" dt="2023-02-20T22:52:33.243" v="78"/>
        <pc:sldMkLst>
          <pc:docMk/>
          <pc:sldMk cId="4206554220" sldId="517"/>
        </pc:sldMkLst>
        <pc:spChg chg="mod">
          <ac:chgData name="Dylan Ma" userId="d19f606a-f869-495f-a967-091fe7c6f588" providerId="ADAL" clId="{B31FB93A-C256-4A73-82EC-A1E1CA86CD7D}" dt="2023-02-20T22:51:30.622" v="76" actId="1076"/>
          <ac:spMkLst>
            <pc:docMk/>
            <pc:sldMk cId="4206554220" sldId="517"/>
            <ac:spMk id="15" creationId="{8792FBC6-0201-D5AD-88AB-C0A7E9C82295}"/>
          </ac:spMkLst>
        </pc:spChg>
        <pc:spChg chg="mod">
          <ac:chgData name="Dylan Ma" userId="d19f606a-f869-495f-a967-091fe7c6f588" providerId="ADAL" clId="{B31FB93A-C256-4A73-82EC-A1E1CA86CD7D}" dt="2023-02-20T22:51:30.622" v="76" actId="1076"/>
          <ac:spMkLst>
            <pc:docMk/>
            <pc:sldMk cId="4206554220" sldId="517"/>
            <ac:spMk id="16" creationId="{35DA0195-3041-1766-BFBC-892E348A05FC}"/>
          </ac:spMkLst>
        </pc:spChg>
        <pc:spChg chg="mod">
          <ac:chgData name="Dylan Ma" userId="d19f606a-f869-495f-a967-091fe7c6f588" providerId="ADAL" clId="{B31FB93A-C256-4A73-82EC-A1E1CA86CD7D}" dt="2023-02-20T22:51:30.622" v="76" actId="1076"/>
          <ac:spMkLst>
            <pc:docMk/>
            <pc:sldMk cId="4206554220" sldId="517"/>
            <ac:spMk id="46" creationId="{D2572DBE-E8F6-3C18-7357-ECC24FE40DD9}"/>
          </ac:spMkLst>
        </pc:spChg>
        <pc:spChg chg="mod">
          <ac:chgData name="Dylan Ma" userId="d19f606a-f869-495f-a967-091fe7c6f588" providerId="ADAL" clId="{B31FB93A-C256-4A73-82EC-A1E1CA86CD7D}" dt="2023-02-20T22:51:30.622" v="76" actId="1076"/>
          <ac:spMkLst>
            <pc:docMk/>
            <pc:sldMk cId="4206554220" sldId="517"/>
            <ac:spMk id="59" creationId="{1D82C42A-F63C-6923-3275-C44BF30F55DF}"/>
          </ac:spMkLst>
        </pc:spChg>
        <pc:spChg chg="mod">
          <ac:chgData name="Dylan Ma" userId="d19f606a-f869-495f-a967-091fe7c6f588" providerId="ADAL" clId="{B31FB93A-C256-4A73-82EC-A1E1CA86CD7D}" dt="2023-02-20T22:51:30.622" v="76" actId="1076"/>
          <ac:spMkLst>
            <pc:docMk/>
            <pc:sldMk cId="4206554220" sldId="517"/>
            <ac:spMk id="60" creationId="{B7DB36B5-2E96-20B8-E0D7-6B83C25E07E6}"/>
          </ac:spMkLst>
        </pc:spChg>
        <pc:grpChg chg="mod">
          <ac:chgData name="Dylan Ma" userId="d19f606a-f869-495f-a967-091fe7c6f588" providerId="ADAL" clId="{B31FB93A-C256-4A73-82EC-A1E1CA86CD7D}" dt="2023-02-20T22:51:30.622" v="76" actId="1076"/>
          <ac:grpSpMkLst>
            <pc:docMk/>
            <pc:sldMk cId="4206554220" sldId="517"/>
            <ac:grpSpMk id="17" creationId="{424BBF4E-EBEF-A361-FF47-2B907E436651}"/>
          </ac:grpSpMkLst>
        </pc:grpChg>
        <pc:grpChg chg="mod">
          <ac:chgData name="Dylan Ma" userId="d19f606a-f869-495f-a967-091fe7c6f588" providerId="ADAL" clId="{B31FB93A-C256-4A73-82EC-A1E1CA86CD7D}" dt="2023-02-20T22:51:30.622" v="76" actId="1076"/>
          <ac:grpSpMkLst>
            <pc:docMk/>
            <pc:sldMk cId="4206554220" sldId="517"/>
            <ac:grpSpMk id="37" creationId="{8AA7B5E7-0F18-2DBF-8517-892EFB1C64CB}"/>
          </ac:grpSpMkLst>
        </pc:grpChg>
        <pc:cxnChg chg="mod">
          <ac:chgData name="Dylan Ma" userId="d19f606a-f869-495f-a967-091fe7c6f588" providerId="ADAL" clId="{B31FB93A-C256-4A73-82EC-A1E1CA86CD7D}" dt="2023-02-20T22:51:30.622" v="76" actId="1076"/>
          <ac:cxnSpMkLst>
            <pc:docMk/>
            <pc:sldMk cId="4206554220" sldId="517"/>
            <ac:cxnSpMk id="18" creationId="{49C65C81-5128-7595-DBED-AF016D00163A}"/>
          </ac:cxnSpMkLst>
        </pc:cxnChg>
        <pc:cxnChg chg="mod">
          <ac:chgData name="Dylan Ma" userId="d19f606a-f869-495f-a967-091fe7c6f588" providerId="ADAL" clId="{B31FB93A-C256-4A73-82EC-A1E1CA86CD7D}" dt="2023-02-20T22:51:30.622" v="76" actId="1076"/>
          <ac:cxnSpMkLst>
            <pc:docMk/>
            <pc:sldMk cId="4206554220" sldId="517"/>
            <ac:cxnSpMk id="19" creationId="{387F595F-D6BE-C8D9-D3AD-B9B4C596F445}"/>
          </ac:cxnSpMkLst>
        </pc:cxnChg>
        <pc:cxnChg chg="mod">
          <ac:chgData name="Dylan Ma" userId="d19f606a-f869-495f-a967-091fe7c6f588" providerId="ADAL" clId="{B31FB93A-C256-4A73-82EC-A1E1CA86CD7D}" dt="2023-02-20T22:51:30.622" v="76" actId="1076"/>
          <ac:cxnSpMkLst>
            <pc:docMk/>
            <pc:sldMk cId="4206554220" sldId="517"/>
            <ac:cxnSpMk id="20" creationId="{C6F8CE68-78AA-0F26-35F2-94E12723540C}"/>
          </ac:cxnSpMkLst>
        </pc:cxnChg>
        <pc:cxnChg chg="mod">
          <ac:chgData name="Dylan Ma" userId="d19f606a-f869-495f-a967-091fe7c6f588" providerId="ADAL" clId="{B31FB93A-C256-4A73-82EC-A1E1CA86CD7D}" dt="2023-02-20T22:51:30.622" v="76" actId="1076"/>
          <ac:cxnSpMkLst>
            <pc:docMk/>
            <pc:sldMk cId="4206554220" sldId="517"/>
            <ac:cxnSpMk id="38" creationId="{D017CEAD-E98F-9FD9-2CA3-6683CF438B35}"/>
          </ac:cxnSpMkLst>
        </pc:cxnChg>
        <pc:cxnChg chg="mod">
          <ac:chgData name="Dylan Ma" userId="d19f606a-f869-495f-a967-091fe7c6f588" providerId="ADAL" clId="{B31FB93A-C256-4A73-82EC-A1E1CA86CD7D}" dt="2023-02-20T22:51:30.622" v="76" actId="1076"/>
          <ac:cxnSpMkLst>
            <pc:docMk/>
            <pc:sldMk cId="4206554220" sldId="517"/>
            <ac:cxnSpMk id="39" creationId="{39E51CED-75A7-CAC4-2848-40AB73AB55AA}"/>
          </ac:cxnSpMkLst>
        </pc:cxnChg>
        <pc:cxnChg chg="mod">
          <ac:chgData name="Dylan Ma" userId="d19f606a-f869-495f-a967-091fe7c6f588" providerId="ADAL" clId="{B31FB93A-C256-4A73-82EC-A1E1CA86CD7D}" dt="2023-02-20T22:51:30.622" v="76" actId="1076"/>
          <ac:cxnSpMkLst>
            <pc:docMk/>
            <pc:sldMk cId="4206554220" sldId="517"/>
            <ac:cxnSpMk id="41" creationId="{2CC8E31D-0ED6-4619-53AC-152BBF23AB88}"/>
          </ac:cxnSpMkLst>
        </pc:cxnChg>
        <pc:cxnChg chg="mod">
          <ac:chgData name="Dylan Ma" userId="d19f606a-f869-495f-a967-091fe7c6f588" providerId="ADAL" clId="{B31FB93A-C256-4A73-82EC-A1E1CA86CD7D}" dt="2023-02-20T22:51:30.622" v="76" actId="1076"/>
          <ac:cxnSpMkLst>
            <pc:docMk/>
            <pc:sldMk cId="4206554220" sldId="517"/>
            <ac:cxnSpMk id="48" creationId="{51C23C14-D289-8079-A238-0F792B37C2A8}"/>
          </ac:cxnSpMkLst>
        </pc:cxnChg>
        <pc:cxnChg chg="mod">
          <ac:chgData name="Dylan Ma" userId="d19f606a-f869-495f-a967-091fe7c6f588" providerId="ADAL" clId="{B31FB93A-C256-4A73-82EC-A1E1CA86CD7D}" dt="2023-02-20T22:51:30.622" v="76" actId="1076"/>
          <ac:cxnSpMkLst>
            <pc:docMk/>
            <pc:sldMk cId="4206554220" sldId="517"/>
            <ac:cxnSpMk id="51" creationId="{97CBF5B8-E392-7BAF-C42B-3D547220A745}"/>
          </ac:cxnSpMkLst>
        </pc:cxnChg>
      </pc:sldChg>
      <pc:sldChg chg="addSp delSp modSp mod modTransition">
        <pc:chgData name="Dylan Ma" userId="d19f606a-f869-495f-a967-091fe7c6f588" providerId="ADAL" clId="{B31FB93A-C256-4A73-82EC-A1E1CA86CD7D}" dt="2023-02-20T22:52:40.675" v="79"/>
        <pc:sldMkLst>
          <pc:docMk/>
          <pc:sldMk cId="2939530589" sldId="519"/>
        </pc:sldMkLst>
        <pc:spChg chg="del mod">
          <ac:chgData name="Dylan Ma" userId="d19f606a-f869-495f-a967-091fe7c6f588" providerId="ADAL" clId="{B31FB93A-C256-4A73-82EC-A1E1CA86CD7D}" dt="2023-02-20T22:49:23.568" v="48" actId="478"/>
          <ac:spMkLst>
            <pc:docMk/>
            <pc:sldMk cId="2939530589" sldId="519"/>
            <ac:spMk id="2" creationId="{9EC35305-9464-BE95-FC66-123E656988CD}"/>
          </ac:spMkLst>
        </pc:spChg>
        <pc:spChg chg="del mod">
          <ac:chgData name="Dylan Ma" userId="d19f606a-f869-495f-a967-091fe7c6f588" providerId="ADAL" clId="{B31FB93A-C256-4A73-82EC-A1E1CA86CD7D}" dt="2023-02-20T22:51:10.653" v="72" actId="478"/>
          <ac:spMkLst>
            <pc:docMk/>
            <pc:sldMk cId="2939530589" sldId="519"/>
            <ac:spMk id="5" creationId="{D76395BE-C52F-EA3A-F261-E586262C8EB8}"/>
          </ac:spMkLst>
        </pc:spChg>
        <pc:spChg chg="add mod">
          <ac:chgData name="Dylan Ma" userId="d19f606a-f869-495f-a967-091fe7c6f588" providerId="ADAL" clId="{B31FB93A-C256-4A73-82EC-A1E1CA86CD7D}" dt="2023-02-20T22:49:28.604" v="50" actId="207"/>
          <ac:spMkLst>
            <pc:docMk/>
            <pc:sldMk cId="2939530589" sldId="519"/>
            <ac:spMk id="6" creationId="{36290F46-CABF-4094-E5E8-0FD50A9E7706}"/>
          </ac:spMkLst>
        </pc:spChg>
        <pc:spChg chg="add mod">
          <ac:chgData name="Dylan Ma" userId="d19f606a-f869-495f-a967-091fe7c6f588" providerId="ADAL" clId="{B31FB93A-C256-4A73-82EC-A1E1CA86CD7D}" dt="2023-02-20T22:49:24.093" v="49"/>
          <ac:spMkLst>
            <pc:docMk/>
            <pc:sldMk cId="2939530589" sldId="519"/>
            <ac:spMk id="8" creationId="{8F2C06C2-DA34-6038-F4D1-C0E486BC51D9}"/>
          </ac:spMkLst>
        </pc:spChg>
        <pc:spChg chg="del mod">
          <ac:chgData name="Dylan Ma" userId="d19f606a-f869-495f-a967-091fe7c6f588" providerId="ADAL" clId="{B31FB93A-C256-4A73-82EC-A1E1CA86CD7D}" dt="2023-02-20T22:49:23.568" v="48" actId="478"/>
          <ac:spMkLst>
            <pc:docMk/>
            <pc:sldMk cId="2939530589" sldId="519"/>
            <ac:spMk id="15" creationId="{8792FBC6-0201-D5AD-88AB-C0A7E9C82295}"/>
          </ac:spMkLst>
        </pc:spChg>
        <pc:spChg chg="del mod">
          <ac:chgData name="Dylan Ma" userId="d19f606a-f869-495f-a967-091fe7c6f588" providerId="ADAL" clId="{B31FB93A-C256-4A73-82EC-A1E1CA86CD7D}" dt="2023-02-20T22:49:23.568" v="48" actId="478"/>
          <ac:spMkLst>
            <pc:docMk/>
            <pc:sldMk cId="2939530589" sldId="519"/>
            <ac:spMk id="16" creationId="{35DA0195-3041-1766-BFBC-892E348A05FC}"/>
          </ac:spMkLst>
        </pc:spChg>
        <pc:spChg chg="mod">
          <ac:chgData name="Dylan Ma" userId="d19f606a-f869-495f-a967-091fe7c6f588" providerId="ADAL" clId="{B31FB93A-C256-4A73-82EC-A1E1CA86CD7D}" dt="2023-02-20T22:51:17.628" v="75" actId="255"/>
          <ac:spMkLst>
            <pc:docMk/>
            <pc:sldMk cId="2939530589" sldId="519"/>
            <ac:spMk id="24" creationId="{22C1BE8B-5DB3-4B88-AF7A-7FFCAB6000D8}"/>
          </ac:spMkLst>
        </pc:spChg>
        <pc:spChg chg="add mod">
          <ac:chgData name="Dylan Ma" userId="d19f606a-f869-495f-a967-091fe7c6f588" providerId="ADAL" clId="{B31FB93A-C256-4A73-82EC-A1E1CA86CD7D}" dt="2023-02-20T22:49:52.376" v="51" actId="13926"/>
          <ac:spMkLst>
            <pc:docMk/>
            <pc:sldMk cId="2939530589" sldId="519"/>
            <ac:spMk id="32" creationId="{C5A8B1A6-0049-F56C-FCF7-A7C14A720F08}"/>
          </ac:spMkLst>
        </pc:spChg>
        <pc:spChg chg="mod">
          <ac:chgData name="Dylan Ma" userId="d19f606a-f869-495f-a967-091fe7c6f588" providerId="ADAL" clId="{B31FB93A-C256-4A73-82EC-A1E1CA86CD7D}" dt="2023-02-20T22:49:24.093" v="49"/>
          <ac:spMkLst>
            <pc:docMk/>
            <pc:sldMk cId="2939530589" sldId="519"/>
            <ac:spMk id="36" creationId="{7D15F4F4-C7D7-98AC-7692-C7C9133597EC}"/>
          </ac:spMkLst>
        </pc:spChg>
        <pc:spChg chg="add mod">
          <ac:chgData name="Dylan Ma" userId="d19f606a-f869-495f-a967-091fe7c6f588" providerId="ADAL" clId="{B31FB93A-C256-4A73-82EC-A1E1CA86CD7D}" dt="2023-02-20T22:49:24.093" v="49"/>
          <ac:spMkLst>
            <pc:docMk/>
            <pc:sldMk cId="2939530589" sldId="519"/>
            <ac:spMk id="43" creationId="{0C82364C-49CC-8C27-2C16-FDE0483EFDAD}"/>
          </ac:spMkLst>
        </pc:spChg>
        <pc:spChg chg="add mod">
          <ac:chgData name="Dylan Ma" userId="d19f606a-f869-495f-a967-091fe7c6f588" providerId="ADAL" clId="{B31FB93A-C256-4A73-82EC-A1E1CA86CD7D}" dt="2023-02-20T22:49:24.093" v="49"/>
          <ac:spMkLst>
            <pc:docMk/>
            <pc:sldMk cId="2939530589" sldId="519"/>
            <ac:spMk id="44" creationId="{694FEDE8-4F14-7B2D-FEED-83C909B5B027}"/>
          </ac:spMkLst>
        </pc:spChg>
        <pc:spChg chg="del mod">
          <ac:chgData name="Dylan Ma" userId="d19f606a-f869-495f-a967-091fe7c6f588" providerId="ADAL" clId="{B31FB93A-C256-4A73-82EC-A1E1CA86CD7D}" dt="2023-02-20T22:49:23.568" v="48" actId="478"/>
          <ac:spMkLst>
            <pc:docMk/>
            <pc:sldMk cId="2939530589" sldId="519"/>
            <ac:spMk id="46" creationId="{D2572DBE-E8F6-3C18-7357-ECC24FE40DD9}"/>
          </ac:spMkLst>
        </pc:spChg>
        <pc:spChg chg="del mod">
          <ac:chgData name="Dylan Ma" userId="d19f606a-f869-495f-a967-091fe7c6f588" providerId="ADAL" clId="{B31FB93A-C256-4A73-82EC-A1E1CA86CD7D}" dt="2023-02-20T22:49:23.568" v="48" actId="478"/>
          <ac:spMkLst>
            <pc:docMk/>
            <pc:sldMk cId="2939530589" sldId="519"/>
            <ac:spMk id="59" creationId="{1D82C42A-F63C-6923-3275-C44BF30F55DF}"/>
          </ac:spMkLst>
        </pc:spChg>
        <pc:spChg chg="del mod">
          <ac:chgData name="Dylan Ma" userId="d19f606a-f869-495f-a967-091fe7c6f588" providerId="ADAL" clId="{B31FB93A-C256-4A73-82EC-A1E1CA86CD7D}" dt="2023-02-20T22:49:23.568" v="48" actId="478"/>
          <ac:spMkLst>
            <pc:docMk/>
            <pc:sldMk cId="2939530589" sldId="519"/>
            <ac:spMk id="60" creationId="{B7DB36B5-2E96-20B8-E0D7-6B83C25E07E6}"/>
          </ac:spMkLst>
        </pc:spChg>
        <pc:grpChg chg="add mod">
          <ac:chgData name="Dylan Ma" userId="d19f606a-f869-495f-a967-091fe7c6f588" providerId="ADAL" clId="{B31FB93A-C256-4A73-82EC-A1E1CA86CD7D}" dt="2023-02-20T22:49:24.093" v="49"/>
          <ac:grpSpMkLst>
            <pc:docMk/>
            <pc:sldMk cId="2939530589" sldId="519"/>
            <ac:grpSpMk id="13" creationId="{0592C719-A760-3646-20AC-0E8358E5535C}"/>
          </ac:grpSpMkLst>
        </pc:grpChg>
        <pc:grpChg chg="del mod">
          <ac:chgData name="Dylan Ma" userId="d19f606a-f869-495f-a967-091fe7c6f588" providerId="ADAL" clId="{B31FB93A-C256-4A73-82EC-A1E1CA86CD7D}" dt="2023-02-20T22:49:23.568" v="48" actId="478"/>
          <ac:grpSpMkLst>
            <pc:docMk/>
            <pc:sldMk cId="2939530589" sldId="519"/>
            <ac:grpSpMk id="17" creationId="{424BBF4E-EBEF-A361-FF47-2B907E436651}"/>
          </ac:grpSpMkLst>
        </pc:grpChg>
        <pc:grpChg chg="add mod">
          <ac:chgData name="Dylan Ma" userId="d19f606a-f869-495f-a967-091fe7c6f588" providerId="ADAL" clId="{B31FB93A-C256-4A73-82EC-A1E1CA86CD7D}" dt="2023-02-20T22:49:24.093" v="49"/>
          <ac:grpSpMkLst>
            <pc:docMk/>
            <pc:sldMk cId="2939530589" sldId="519"/>
            <ac:grpSpMk id="34" creationId="{4BFD25B5-FEBD-6000-1226-60F75970049E}"/>
          </ac:grpSpMkLst>
        </pc:grpChg>
        <pc:grpChg chg="del mod">
          <ac:chgData name="Dylan Ma" userId="d19f606a-f869-495f-a967-091fe7c6f588" providerId="ADAL" clId="{B31FB93A-C256-4A73-82EC-A1E1CA86CD7D}" dt="2023-02-20T22:49:23.568" v="48" actId="478"/>
          <ac:grpSpMkLst>
            <pc:docMk/>
            <pc:sldMk cId="2939530589" sldId="519"/>
            <ac:grpSpMk id="37" creationId="{8AA7B5E7-0F18-2DBF-8517-892EFB1C64CB}"/>
          </ac:grpSpMkLst>
        </pc:grpChg>
        <pc:cxnChg chg="add mod">
          <ac:chgData name="Dylan Ma" userId="d19f606a-f869-495f-a967-091fe7c6f588" providerId="ADAL" clId="{B31FB93A-C256-4A73-82EC-A1E1CA86CD7D}" dt="2023-02-20T22:49:24.093" v="49"/>
          <ac:cxnSpMkLst>
            <pc:docMk/>
            <pc:sldMk cId="2939530589" sldId="519"/>
            <ac:cxnSpMk id="9" creationId="{C9B63C78-8D6C-0551-8A31-3AB03CDF9681}"/>
          </ac:cxnSpMkLst>
        </pc:cxnChg>
        <pc:cxnChg chg="add mod">
          <ac:chgData name="Dylan Ma" userId="d19f606a-f869-495f-a967-091fe7c6f588" providerId="ADAL" clId="{B31FB93A-C256-4A73-82EC-A1E1CA86CD7D}" dt="2023-02-20T22:49:24.093" v="49"/>
          <ac:cxnSpMkLst>
            <pc:docMk/>
            <pc:sldMk cId="2939530589" sldId="519"/>
            <ac:cxnSpMk id="10" creationId="{6FD43A68-D9AF-6141-4550-025C41A0BE3B}"/>
          </ac:cxnSpMkLst>
        </pc:cxnChg>
        <pc:cxnChg chg="add mod">
          <ac:chgData name="Dylan Ma" userId="d19f606a-f869-495f-a967-091fe7c6f588" providerId="ADAL" clId="{B31FB93A-C256-4A73-82EC-A1E1CA86CD7D}" dt="2023-02-20T22:49:24.093" v="49"/>
          <ac:cxnSpMkLst>
            <pc:docMk/>
            <pc:sldMk cId="2939530589" sldId="519"/>
            <ac:cxnSpMk id="12" creationId="{13EAF37E-9C39-CD6C-D45B-29C0B64AE615}"/>
          </ac:cxnSpMkLst>
        </pc:cxnChg>
        <pc:cxnChg chg="mod">
          <ac:chgData name="Dylan Ma" userId="d19f606a-f869-495f-a967-091fe7c6f588" providerId="ADAL" clId="{B31FB93A-C256-4A73-82EC-A1E1CA86CD7D}" dt="2023-02-20T22:49:24.093" v="49"/>
          <ac:cxnSpMkLst>
            <pc:docMk/>
            <pc:sldMk cId="2939530589" sldId="519"/>
            <ac:cxnSpMk id="14" creationId="{90A1AA4C-9F7C-7CEA-E513-5A30957A8D53}"/>
          </ac:cxnSpMkLst>
        </pc:cxnChg>
        <pc:cxnChg chg="del mod">
          <ac:chgData name="Dylan Ma" userId="d19f606a-f869-495f-a967-091fe7c6f588" providerId="ADAL" clId="{B31FB93A-C256-4A73-82EC-A1E1CA86CD7D}" dt="2023-02-20T22:49:23.568" v="48" actId="478"/>
          <ac:cxnSpMkLst>
            <pc:docMk/>
            <pc:sldMk cId="2939530589" sldId="519"/>
            <ac:cxnSpMk id="18" creationId="{49C65C81-5128-7595-DBED-AF016D00163A}"/>
          </ac:cxnSpMkLst>
        </pc:cxnChg>
        <pc:cxnChg chg="del mod">
          <ac:chgData name="Dylan Ma" userId="d19f606a-f869-495f-a967-091fe7c6f588" providerId="ADAL" clId="{B31FB93A-C256-4A73-82EC-A1E1CA86CD7D}" dt="2023-02-20T22:49:23.568" v="48" actId="478"/>
          <ac:cxnSpMkLst>
            <pc:docMk/>
            <pc:sldMk cId="2939530589" sldId="519"/>
            <ac:cxnSpMk id="19" creationId="{387F595F-D6BE-C8D9-D3AD-B9B4C596F445}"/>
          </ac:cxnSpMkLst>
        </pc:cxnChg>
        <pc:cxnChg chg="del mod">
          <ac:chgData name="Dylan Ma" userId="d19f606a-f869-495f-a967-091fe7c6f588" providerId="ADAL" clId="{B31FB93A-C256-4A73-82EC-A1E1CA86CD7D}" dt="2023-02-20T22:49:23.568" v="48" actId="478"/>
          <ac:cxnSpMkLst>
            <pc:docMk/>
            <pc:sldMk cId="2939530589" sldId="519"/>
            <ac:cxnSpMk id="20" creationId="{C6F8CE68-78AA-0F26-35F2-94E12723540C}"/>
          </ac:cxnSpMkLst>
        </pc:cxnChg>
        <pc:cxnChg chg="mod">
          <ac:chgData name="Dylan Ma" userId="d19f606a-f869-495f-a967-091fe7c6f588" providerId="ADAL" clId="{B31FB93A-C256-4A73-82EC-A1E1CA86CD7D}" dt="2023-02-20T22:49:24.093" v="49"/>
          <ac:cxnSpMkLst>
            <pc:docMk/>
            <pc:sldMk cId="2939530589" sldId="519"/>
            <ac:cxnSpMk id="21" creationId="{9846786A-1D12-EBE8-FBFD-823E340850BB}"/>
          </ac:cxnSpMkLst>
        </pc:cxnChg>
        <pc:cxnChg chg="add mod">
          <ac:chgData name="Dylan Ma" userId="d19f606a-f869-495f-a967-091fe7c6f588" providerId="ADAL" clId="{B31FB93A-C256-4A73-82EC-A1E1CA86CD7D}" dt="2023-02-20T22:49:24.093" v="49"/>
          <ac:cxnSpMkLst>
            <pc:docMk/>
            <pc:sldMk cId="2939530589" sldId="519"/>
            <ac:cxnSpMk id="22" creationId="{15E3C118-EB27-8452-51E3-C80311B24258}"/>
          </ac:cxnSpMkLst>
        </pc:cxnChg>
        <pc:cxnChg chg="add mod">
          <ac:chgData name="Dylan Ma" userId="d19f606a-f869-495f-a967-091fe7c6f588" providerId="ADAL" clId="{B31FB93A-C256-4A73-82EC-A1E1CA86CD7D}" dt="2023-02-20T22:49:24.093" v="49"/>
          <ac:cxnSpMkLst>
            <pc:docMk/>
            <pc:sldMk cId="2939530589" sldId="519"/>
            <ac:cxnSpMk id="26" creationId="{02AB7C14-5A76-BAD4-68E5-A46A4E3FAA4E}"/>
          </ac:cxnSpMkLst>
        </pc:cxnChg>
        <pc:cxnChg chg="mod">
          <ac:chgData name="Dylan Ma" userId="d19f606a-f869-495f-a967-091fe7c6f588" providerId="ADAL" clId="{B31FB93A-C256-4A73-82EC-A1E1CA86CD7D}" dt="2023-02-20T22:49:23.568" v="48" actId="478"/>
          <ac:cxnSpMkLst>
            <pc:docMk/>
            <pc:sldMk cId="2939530589" sldId="519"/>
            <ac:cxnSpMk id="27" creationId="{6DBF33F7-F7C6-39E3-1473-4DFC220D6914}"/>
          </ac:cxnSpMkLst>
        </pc:cxnChg>
        <pc:cxnChg chg="add mod">
          <ac:chgData name="Dylan Ma" userId="d19f606a-f869-495f-a967-091fe7c6f588" providerId="ADAL" clId="{B31FB93A-C256-4A73-82EC-A1E1CA86CD7D}" dt="2023-02-20T22:49:24.093" v="49"/>
          <ac:cxnSpMkLst>
            <pc:docMk/>
            <pc:sldMk cId="2939530589" sldId="519"/>
            <ac:cxnSpMk id="28" creationId="{9835E120-D45B-0F6D-4B56-95F5CF2BAE6E}"/>
          </ac:cxnSpMkLst>
        </pc:cxnChg>
        <pc:cxnChg chg="add mod">
          <ac:chgData name="Dylan Ma" userId="d19f606a-f869-495f-a967-091fe7c6f588" providerId="ADAL" clId="{B31FB93A-C256-4A73-82EC-A1E1CA86CD7D}" dt="2023-02-20T22:49:24.093" v="49"/>
          <ac:cxnSpMkLst>
            <pc:docMk/>
            <pc:sldMk cId="2939530589" sldId="519"/>
            <ac:cxnSpMk id="29" creationId="{EF3990A1-A774-FF28-6662-7D2B704FBC2E}"/>
          </ac:cxnSpMkLst>
        </pc:cxnChg>
        <pc:cxnChg chg="add mod">
          <ac:chgData name="Dylan Ma" userId="d19f606a-f869-495f-a967-091fe7c6f588" providerId="ADAL" clId="{B31FB93A-C256-4A73-82EC-A1E1CA86CD7D}" dt="2023-02-20T22:49:24.093" v="49"/>
          <ac:cxnSpMkLst>
            <pc:docMk/>
            <pc:sldMk cId="2939530589" sldId="519"/>
            <ac:cxnSpMk id="30" creationId="{AA4A6A0D-B558-F23B-99B8-F61C1297C06E}"/>
          </ac:cxnSpMkLst>
        </pc:cxnChg>
        <pc:cxnChg chg="mod">
          <ac:chgData name="Dylan Ma" userId="d19f606a-f869-495f-a967-091fe7c6f588" providerId="ADAL" clId="{B31FB93A-C256-4A73-82EC-A1E1CA86CD7D}" dt="2023-02-20T22:49:23.568" v="48" actId="478"/>
          <ac:cxnSpMkLst>
            <pc:docMk/>
            <pc:sldMk cId="2939530589" sldId="519"/>
            <ac:cxnSpMk id="31" creationId="{86C233A8-B717-90AB-D0A7-BBF86D2A2F30}"/>
          </ac:cxnSpMkLst>
        </pc:cxnChg>
        <pc:cxnChg chg="del mod">
          <ac:chgData name="Dylan Ma" userId="d19f606a-f869-495f-a967-091fe7c6f588" providerId="ADAL" clId="{B31FB93A-C256-4A73-82EC-A1E1CA86CD7D}" dt="2023-02-20T22:49:23.568" v="48" actId="478"/>
          <ac:cxnSpMkLst>
            <pc:docMk/>
            <pc:sldMk cId="2939530589" sldId="519"/>
            <ac:cxnSpMk id="38" creationId="{D017CEAD-E98F-9FD9-2CA3-6683CF438B35}"/>
          </ac:cxnSpMkLst>
        </pc:cxnChg>
        <pc:cxnChg chg="del mod">
          <ac:chgData name="Dylan Ma" userId="d19f606a-f869-495f-a967-091fe7c6f588" providerId="ADAL" clId="{B31FB93A-C256-4A73-82EC-A1E1CA86CD7D}" dt="2023-02-20T22:49:23.568" v="48" actId="478"/>
          <ac:cxnSpMkLst>
            <pc:docMk/>
            <pc:sldMk cId="2939530589" sldId="519"/>
            <ac:cxnSpMk id="39" creationId="{39E51CED-75A7-CAC4-2848-40AB73AB55AA}"/>
          </ac:cxnSpMkLst>
        </pc:cxnChg>
        <pc:cxnChg chg="mod">
          <ac:chgData name="Dylan Ma" userId="d19f606a-f869-495f-a967-091fe7c6f588" providerId="ADAL" clId="{B31FB93A-C256-4A73-82EC-A1E1CA86CD7D}" dt="2023-02-20T22:49:24.093" v="49"/>
          <ac:cxnSpMkLst>
            <pc:docMk/>
            <pc:sldMk cId="2939530589" sldId="519"/>
            <ac:cxnSpMk id="40" creationId="{ADA7288B-FD3C-FC9E-DEE9-0696EF7066C4}"/>
          </ac:cxnSpMkLst>
        </pc:cxnChg>
        <pc:cxnChg chg="del mod">
          <ac:chgData name="Dylan Ma" userId="d19f606a-f869-495f-a967-091fe7c6f588" providerId="ADAL" clId="{B31FB93A-C256-4A73-82EC-A1E1CA86CD7D}" dt="2023-02-20T22:49:23.568" v="48" actId="478"/>
          <ac:cxnSpMkLst>
            <pc:docMk/>
            <pc:sldMk cId="2939530589" sldId="519"/>
            <ac:cxnSpMk id="41" creationId="{2CC8E31D-0ED6-4619-53AC-152BBF23AB88}"/>
          </ac:cxnSpMkLst>
        </pc:cxnChg>
        <pc:cxnChg chg="mod">
          <ac:chgData name="Dylan Ma" userId="d19f606a-f869-495f-a967-091fe7c6f588" providerId="ADAL" clId="{B31FB93A-C256-4A73-82EC-A1E1CA86CD7D}" dt="2023-02-20T22:49:24.093" v="49"/>
          <ac:cxnSpMkLst>
            <pc:docMk/>
            <pc:sldMk cId="2939530589" sldId="519"/>
            <ac:cxnSpMk id="42" creationId="{D17A6BD6-9400-FE47-C2FB-816EE8E9E702}"/>
          </ac:cxnSpMkLst>
        </pc:cxnChg>
        <pc:cxnChg chg="del mod">
          <ac:chgData name="Dylan Ma" userId="d19f606a-f869-495f-a967-091fe7c6f588" providerId="ADAL" clId="{B31FB93A-C256-4A73-82EC-A1E1CA86CD7D}" dt="2023-02-20T22:49:23.568" v="48" actId="478"/>
          <ac:cxnSpMkLst>
            <pc:docMk/>
            <pc:sldMk cId="2939530589" sldId="519"/>
            <ac:cxnSpMk id="48" creationId="{51C23C14-D289-8079-A238-0F792B37C2A8}"/>
          </ac:cxnSpMkLst>
        </pc:cxnChg>
        <pc:cxnChg chg="del mod">
          <ac:chgData name="Dylan Ma" userId="d19f606a-f869-495f-a967-091fe7c6f588" providerId="ADAL" clId="{B31FB93A-C256-4A73-82EC-A1E1CA86CD7D}" dt="2023-02-20T22:49:23.568" v="48" actId="478"/>
          <ac:cxnSpMkLst>
            <pc:docMk/>
            <pc:sldMk cId="2939530589" sldId="519"/>
            <ac:cxnSpMk id="51" creationId="{97CBF5B8-E392-7BAF-C42B-3D547220A745}"/>
          </ac:cxnSpMkLst>
        </pc:cxnChg>
      </pc:sldChg>
      <pc:sldChg chg="addSp delSp modSp mod">
        <pc:chgData name="Dylan Ma" userId="d19f606a-f869-495f-a967-091fe7c6f588" providerId="ADAL" clId="{B31FB93A-C256-4A73-82EC-A1E1CA86CD7D}" dt="2023-02-20T22:51:03.998" v="70" actId="255"/>
        <pc:sldMkLst>
          <pc:docMk/>
          <pc:sldMk cId="422446601" sldId="522"/>
        </pc:sldMkLst>
        <pc:spChg chg="add del mod">
          <ac:chgData name="Dylan Ma" userId="d19f606a-f869-495f-a967-091fe7c6f588" providerId="ADAL" clId="{B31FB93A-C256-4A73-82EC-A1E1CA86CD7D}" dt="2023-02-20T22:46:28.091" v="16" actId="478"/>
          <ac:spMkLst>
            <pc:docMk/>
            <pc:sldMk cId="422446601" sldId="522"/>
            <ac:spMk id="2" creationId="{9E456573-3C74-2651-34FA-DE12A01F1345}"/>
          </ac:spMkLst>
        </pc:spChg>
        <pc:spChg chg="del mod">
          <ac:chgData name="Dylan Ma" userId="d19f606a-f869-495f-a967-091fe7c6f588" providerId="ADAL" clId="{B31FB93A-C256-4A73-82EC-A1E1CA86CD7D}" dt="2023-02-20T22:50:59.228" v="68" actId="478"/>
          <ac:spMkLst>
            <pc:docMk/>
            <pc:sldMk cId="422446601" sldId="522"/>
            <ac:spMk id="5" creationId="{D76395BE-C52F-EA3A-F261-E586262C8EB8}"/>
          </ac:spMkLst>
        </pc:spChg>
        <pc:spChg chg="add del mod">
          <ac:chgData name="Dylan Ma" userId="d19f606a-f869-495f-a967-091fe7c6f588" providerId="ADAL" clId="{B31FB93A-C256-4A73-82EC-A1E1CA86CD7D}" dt="2023-02-20T22:49:02.448" v="44" actId="478"/>
          <ac:spMkLst>
            <pc:docMk/>
            <pc:sldMk cId="422446601" sldId="522"/>
            <ac:spMk id="6" creationId="{EC871A54-E05D-A6FF-CDC2-03FE8E6F6A0C}"/>
          </ac:spMkLst>
        </pc:spChg>
        <pc:spChg chg="add del mod">
          <ac:chgData name="Dylan Ma" userId="d19f606a-f869-495f-a967-091fe7c6f588" providerId="ADAL" clId="{B31FB93A-C256-4A73-82EC-A1E1CA86CD7D}" dt="2023-02-20T22:49:02.448" v="44" actId="478"/>
          <ac:spMkLst>
            <pc:docMk/>
            <pc:sldMk cId="422446601" sldId="522"/>
            <ac:spMk id="8" creationId="{A01BF4A0-2123-D8A3-9648-217382F7F9F2}"/>
          </ac:spMkLst>
        </pc:spChg>
        <pc:spChg chg="del">
          <ac:chgData name="Dylan Ma" userId="d19f606a-f869-495f-a967-091fe7c6f588" providerId="ADAL" clId="{B31FB93A-C256-4A73-82EC-A1E1CA86CD7D}" dt="2023-02-20T22:45:55.083" v="8" actId="478"/>
          <ac:spMkLst>
            <pc:docMk/>
            <pc:sldMk cId="422446601" sldId="522"/>
            <ac:spMk id="15" creationId="{8792FBC6-0201-D5AD-88AB-C0A7E9C82295}"/>
          </ac:spMkLst>
        </pc:spChg>
        <pc:spChg chg="del">
          <ac:chgData name="Dylan Ma" userId="d19f606a-f869-495f-a967-091fe7c6f588" providerId="ADAL" clId="{B31FB93A-C256-4A73-82EC-A1E1CA86CD7D}" dt="2023-02-20T22:45:55.083" v="8" actId="478"/>
          <ac:spMkLst>
            <pc:docMk/>
            <pc:sldMk cId="422446601" sldId="522"/>
            <ac:spMk id="16" creationId="{35DA0195-3041-1766-BFBC-892E348A05FC}"/>
          </ac:spMkLst>
        </pc:spChg>
        <pc:spChg chg="mod">
          <ac:chgData name="Dylan Ma" userId="d19f606a-f869-495f-a967-091fe7c6f588" providerId="ADAL" clId="{B31FB93A-C256-4A73-82EC-A1E1CA86CD7D}" dt="2023-02-20T22:51:03.998" v="70" actId="255"/>
          <ac:spMkLst>
            <pc:docMk/>
            <pc:sldMk cId="422446601" sldId="522"/>
            <ac:spMk id="24" creationId="{22C1BE8B-5DB3-4B88-AF7A-7FFCAB6000D8}"/>
          </ac:spMkLst>
        </pc:spChg>
        <pc:spChg chg="add del mod ord">
          <ac:chgData name="Dylan Ma" userId="d19f606a-f869-495f-a967-091fe7c6f588" providerId="ADAL" clId="{B31FB93A-C256-4A73-82EC-A1E1CA86CD7D}" dt="2023-02-20T22:46:25.857" v="15" actId="478"/>
          <ac:spMkLst>
            <pc:docMk/>
            <pc:sldMk cId="422446601" sldId="522"/>
            <ac:spMk id="32" creationId="{19D56E6A-833A-582F-E710-C8AB3B6F75DF}"/>
          </ac:spMkLst>
        </pc:spChg>
        <pc:spChg chg="add del mod">
          <ac:chgData name="Dylan Ma" userId="d19f606a-f869-495f-a967-091fe7c6f588" providerId="ADAL" clId="{B31FB93A-C256-4A73-82EC-A1E1CA86CD7D}" dt="2023-02-20T22:49:02.448" v="44" actId="478"/>
          <ac:spMkLst>
            <pc:docMk/>
            <pc:sldMk cId="422446601" sldId="522"/>
            <ac:spMk id="34" creationId="{096C84F4-EE01-B232-052F-7C75C716BB7D}"/>
          </ac:spMkLst>
        </pc:spChg>
        <pc:spChg chg="mod">
          <ac:chgData name="Dylan Ma" userId="d19f606a-f869-495f-a967-091fe7c6f588" providerId="ADAL" clId="{B31FB93A-C256-4A73-82EC-A1E1CA86CD7D}" dt="2023-02-20T22:45:55.511" v="9"/>
          <ac:spMkLst>
            <pc:docMk/>
            <pc:sldMk cId="422446601" sldId="522"/>
            <ac:spMk id="40" creationId="{39318422-633E-E6A0-358C-A249507283A5}"/>
          </ac:spMkLst>
        </pc:spChg>
        <pc:spChg chg="add del mod">
          <ac:chgData name="Dylan Ma" userId="d19f606a-f869-495f-a967-091fe7c6f588" providerId="ADAL" clId="{B31FB93A-C256-4A73-82EC-A1E1CA86CD7D}" dt="2023-02-20T22:49:02.448" v="44" actId="478"/>
          <ac:spMkLst>
            <pc:docMk/>
            <pc:sldMk cId="422446601" sldId="522"/>
            <ac:spMk id="44" creationId="{1D42D6B4-A061-CF65-FE97-CE68E1957A77}"/>
          </ac:spMkLst>
        </pc:spChg>
        <pc:spChg chg="add del mod">
          <ac:chgData name="Dylan Ma" userId="d19f606a-f869-495f-a967-091fe7c6f588" providerId="ADAL" clId="{B31FB93A-C256-4A73-82EC-A1E1CA86CD7D}" dt="2023-02-20T22:49:02.448" v="44" actId="478"/>
          <ac:spMkLst>
            <pc:docMk/>
            <pc:sldMk cId="422446601" sldId="522"/>
            <ac:spMk id="45" creationId="{8923FABC-0D86-44F7-D2B5-D09C5BF9D046}"/>
          </ac:spMkLst>
        </pc:spChg>
        <pc:spChg chg="del">
          <ac:chgData name="Dylan Ma" userId="d19f606a-f869-495f-a967-091fe7c6f588" providerId="ADAL" clId="{B31FB93A-C256-4A73-82EC-A1E1CA86CD7D}" dt="2023-02-20T22:45:55.083" v="8" actId="478"/>
          <ac:spMkLst>
            <pc:docMk/>
            <pc:sldMk cId="422446601" sldId="522"/>
            <ac:spMk id="46" creationId="{D2572DBE-E8F6-3C18-7357-ECC24FE40DD9}"/>
          </ac:spMkLst>
        </pc:spChg>
        <pc:spChg chg="add mod">
          <ac:chgData name="Dylan Ma" userId="d19f606a-f869-495f-a967-091fe7c6f588" providerId="ADAL" clId="{B31FB93A-C256-4A73-82EC-A1E1CA86CD7D}" dt="2023-02-20T22:49:08.862" v="46" actId="207"/>
          <ac:spMkLst>
            <pc:docMk/>
            <pc:sldMk cId="422446601" sldId="522"/>
            <ac:spMk id="47" creationId="{28D986DD-42F8-0E79-AC4D-62FE04DFF24F}"/>
          </ac:spMkLst>
        </pc:spChg>
        <pc:spChg chg="add mod">
          <ac:chgData name="Dylan Ma" userId="d19f606a-f869-495f-a967-091fe7c6f588" providerId="ADAL" clId="{B31FB93A-C256-4A73-82EC-A1E1CA86CD7D}" dt="2023-02-20T22:49:12.303" v="47" actId="207"/>
          <ac:spMkLst>
            <pc:docMk/>
            <pc:sldMk cId="422446601" sldId="522"/>
            <ac:spMk id="49" creationId="{5F2005FA-6ED0-FDCB-6EED-6C365DC0467D}"/>
          </ac:spMkLst>
        </pc:spChg>
        <pc:spChg chg="del">
          <ac:chgData name="Dylan Ma" userId="d19f606a-f869-495f-a967-091fe7c6f588" providerId="ADAL" clId="{B31FB93A-C256-4A73-82EC-A1E1CA86CD7D}" dt="2023-02-20T22:45:55.083" v="8" actId="478"/>
          <ac:spMkLst>
            <pc:docMk/>
            <pc:sldMk cId="422446601" sldId="522"/>
            <ac:spMk id="59" creationId="{1D82C42A-F63C-6923-3275-C44BF30F55DF}"/>
          </ac:spMkLst>
        </pc:spChg>
        <pc:spChg chg="del">
          <ac:chgData name="Dylan Ma" userId="d19f606a-f869-495f-a967-091fe7c6f588" providerId="ADAL" clId="{B31FB93A-C256-4A73-82EC-A1E1CA86CD7D}" dt="2023-02-20T22:45:55.083" v="8" actId="478"/>
          <ac:spMkLst>
            <pc:docMk/>
            <pc:sldMk cId="422446601" sldId="522"/>
            <ac:spMk id="60" creationId="{B7DB36B5-2E96-20B8-E0D7-6B83C25E07E6}"/>
          </ac:spMkLst>
        </pc:spChg>
        <pc:spChg chg="add mod">
          <ac:chgData name="Dylan Ma" userId="d19f606a-f869-495f-a967-091fe7c6f588" providerId="ADAL" clId="{B31FB93A-C256-4A73-82EC-A1E1CA86CD7D}" dt="2023-02-20T22:49:02.809" v="45"/>
          <ac:spMkLst>
            <pc:docMk/>
            <pc:sldMk cId="422446601" sldId="522"/>
            <ac:spMk id="64" creationId="{2EA54B00-E145-58C5-BFF0-5EDF39002856}"/>
          </ac:spMkLst>
        </pc:spChg>
        <pc:spChg chg="mod">
          <ac:chgData name="Dylan Ma" userId="d19f606a-f869-495f-a967-091fe7c6f588" providerId="ADAL" clId="{B31FB93A-C256-4A73-82EC-A1E1CA86CD7D}" dt="2023-02-20T22:49:02.809" v="45"/>
          <ac:spMkLst>
            <pc:docMk/>
            <pc:sldMk cId="422446601" sldId="522"/>
            <ac:spMk id="66" creationId="{BE7D3A45-7B55-322E-537C-367CD1408DE8}"/>
          </ac:spMkLst>
        </pc:spChg>
        <pc:spChg chg="add mod">
          <ac:chgData name="Dylan Ma" userId="d19f606a-f869-495f-a967-091fe7c6f588" providerId="ADAL" clId="{B31FB93A-C256-4A73-82EC-A1E1CA86CD7D}" dt="2023-02-20T22:49:02.809" v="45"/>
          <ac:spMkLst>
            <pc:docMk/>
            <pc:sldMk cId="422446601" sldId="522"/>
            <ac:spMk id="69" creationId="{43D9ACB5-3025-55F9-14CE-47D45F3D399B}"/>
          </ac:spMkLst>
        </pc:spChg>
        <pc:spChg chg="add mod">
          <ac:chgData name="Dylan Ma" userId="d19f606a-f869-495f-a967-091fe7c6f588" providerId="ADAL" clId="{B31FB93A-C256-4A73-82EC-A1E1CA86CD7D}" dt="2023-02-20T22:49:02.809" v="45"/>
          <ac:spMkLst>
            <pc:docMk/>
            <pc:sldMk cId="422446601" sldId="522"/>
            <ac:spMk id="70" creationId="{86C93CEA-996D-994D-2CD3-39ED106D757C}"/>
          </ac:spMkLst>
        </pc:spChg>
        <pc:grpChg chg="add del mod">
          <ac:chgData name="Dylan Ma" userId="d19f606a-f869-495f-a967-091fe7c6f588" providerId="ADAL" clId="{B31FB93A-C256-4A73-82EC-A1E1CA86CD7D}" dt="2023-02-20T22:49:02.448" v="44" actId="478"/>
          <ac:grpSpMkLst>
            <pc:docMk/>
            <pc:sldMk cId="422446601" sldId="522"/>
            <ac:grpSpMk id="13" creationId="{61D2B77B-AB92-95E5-7CEF-97605B529AF5}"/>
          </ac:grpSpMkLst>
        </pc:grpChg>
        <pc:grpChg chg="del">
          <ac:chgData name="Dylan Ma" userId="d19f606a-f869-495f-a967-091fe7c6f588" providerId="ADAL" clId="{B31FB93A-C256-4A73-82EC-A1E1CA86CD7D}" dt="2023-02-20T22:45:55.083" v="8" actId="478"/>
          <ac:grpSpMkLst>
            <pc:docMk/>
            <pc:sldMk cId="422446601" sldId="522"/>
            <ac:grpSpMk id="17" creationId="{424BBF4E-EBEF-A361-FF47-2B907E436651}"/>
          </ac:grpSpMkLst>
        </pc:grpChg>
        <pc:grpChg chg="add del mod">
          <ac:chgData name="Dylan Ma" userId="d19f606a-f869-495f-a967-091fe7c6f588" providerId="ADAL" clId="{B31FB93A-C256-4A73-82EC-A1E1CA86CD7D}" dt="2023-02-20T22:49:02.448" v="44" actId="478"/>
          <ac:grpSpMkLst>
            <pc:docMk/>
            <pc:sldMk cId="422446601" sldId="522"/>
            <ac:grpSpMk id="36" creationId="{B5B10695-0CD4-D9B1-78EB-2A0C9C795643}"/>
          </ac:grpSpMkLst>
        </pc:grpChg>
        <pc:grpChg chg="del">
          <ac:chgData name="Dylan Ma" userId="d19f606a-f869-495f-a967-091fe7c6f588" providerId="ADAL" clId="{B31FB93A-C256-4A73-82EC-A1E1CA86CD7D}" dt="2023-02-20T22:45:55.083" v="8" actId="478"/>
          <ac:grpSpMkLst>
            <pc:docMk/>
            <pc:sldMk cId="422446601" sldId="522"/>
            <ac:grpSpMk id="37" creationId="{8AA7B5E7-0F18-2DBF-8517-892EFB1C64CB}"/>
          </ac:grpSpMkLst>
        </pc:grpChg>
        <pc:grpChg chg="add mod">
          <ac:chgData name="Dylan Ma" userId="d19f606a-f869-495f-a967-091fe7c6f588" providerId="ADAL" clId="{B31FB93A-C256-4A73-82EC-A1E1CA86CD7D}" dt="2023-02-20T22:49:02.809" v="45"/>
          <ac:grpSpMkLst>
            <pc:docMk/>
            <pc:sldMk cId="422446601" sldId="522"/>
            <ac:grpSpMk id="54" creationId="{87FB63D8-110C-2785-85F5-0CA91A1D3C79}"/>
          </ac:grpSpMkLst>
        </pc:grpChg>
        <pc:grpChg chg="add mod">
          <ac:chgData name="Dylan Ma" userId="d19f606a-f869-495f-a967-091fe7c6f588" providerId="ADAL" clId="{B31FB93A-C256-4A73-82EC-A1E1CA86CD7D}" dt="2023-02-20T22:49:02.809" v="45"/>
          <ac:grpSpMkLst>
            <pc:docMk/>
            <pc:sldMk cId="422446601" sldId="522"/>
            <ac:grpSpMk id="65" creationId="{6B61E807-BB00-C7D6-71EA-DDEFB662392E}"/>
          </ac:grpSpMkLst>
        </pc:grpChg>
        <pc:cxnChg chg="add del mod">
          <ac:chgData name="Dylan Ma" userId="d19f606a-f869-495f-a967-091fe7c6f588" providerId="ADAL" clId="{B31FB93A-C256-4A73-82EC-A1E1CA86CD7D}" dt="2023-02-20T22:49:02.448" v="44" actId="478"/>
          <ac:cxnSpMkLst>
            <pc:docMk/>
            <pc:sldMk cId="422446601" sldId="522"/>
            <ac:cxnSpMk id="9" creationId="{C514312E-D35C-A5E3-D635-6BD1A5C5F7A5}"/>
          </ac:cxnSpMkLst>
        </pc:cxnChg>
        <pc:cxnChg chg="add del mod">
          <ac:chgData name="Dylan Ma" userId="d19f606a-f869-495f-a967-091fe7c6f588" providerId="ADAL" clId="{B31FB93A-C256-4A73-82EC-A1E1CA86CD7D}" dt="2023-02-20T22:49:02.448" v="44" actId="478"/>
          <ac:cxnSpMkLst>
            <pc:docMk/>
            <pc:sldMk cId="422446601" sldId="522"/>
            <ac:cxnSpMk id="10" creationId="{36E9D296-151D-77B1-86D5-697FA1545EC4}"/>
          </ac:cxnSpMkLst>
        </pc:cxnChg>
        <pc:cxnChg chg="add del mod">
          <ac:chgData name="Dylan Ma" userId="d19f606a-f869-495f-a967-091fe7c6f588" providerId="ADAL" clId="{B31FB93A-C256-4A73-82EC-A1E1CA86CD7D}" dt="2023-02-20T22:49:02.448" v="44" actId="478"/>
          <ac:cxnSpMkLst>
            <pc:docMk/>
            <pc:sldMk cId="422446601" sldId="522"/>
            <ac:cxnSpMk id="12" creationId="{12E9F8C3-3D0A-7638-2C94-3783CA55D56D}"/>
          </ac:cxnSpMkLst>
        </pc:cxnChg>
        <pc:cxnChg chg="mod">
          <ac:chgData name="Dylan Ma" userId="d19f606a-f869-495f-a967-091fe7c6f588" providerId="ADAL" clId="{B31FB93A-C256-4A73-82EC-A1E1CA86CD7D}" dt="2023-02-20T22:45:55.511" v="9"/>
          <ac:cxnSpMkLst>
            <pc:docMk/>
            <pc:sldMk cId="422446601" sldId="522"/>
            <ac:cxnSpMk id="14" creationId="{07300A46-D518-88F3-BD0E-1A3306BB0618}"/>
          </ac:cxnSpMkLst>
        </pc:cxnChg>
        <pc:cxnChg chg="del mod">
          <ac:chgData name="Dylan Ma" userId="d19f606a-f869-495f-a967-091fe7c6f588" providerId="ADAL" clId="{B31FB93A-C256-4A73-82EC-A1E1CA86CD7D}" dt="2023-02-20T22:45:55.083" v="8" actId="478"/>
          <ac:cxnSpMkLst>
            <pc:docMk/>
            <pc:sldMk cId="422446601" sldId="522"/>
            <ac:cxnSpMk id="18" creationId="{49C65C81-5128-7595-DBED-AF016D00163A}"/>
          </ac:cxnSpMkLst>
        </pc:cxnChg>
        <pc:cxnChg chg="del mod">
          <ac:chgData name="Dylan Ma" userId="d19f606a-f869-495f-a967-091fe7c6f588" providerId="ADAL" clId="{B31FB93A-C256-4A73-82EC-A1E1CA86CD7D}" dt="2023-02-20T22:45:55.083" v="8" actId="478"/>
          <ac:cxnSpMkLst>
            <pc:docMk/>
            <pc:sldMk cId="422446601" sldId="522"/>
            <ac:cxnSpMk id="19" creationId="{387F595F-D6BE-C8D9-D3AD-B9B4C596F445}"/>
          </ac:cxnSpMkLst>
        </pc:cxnChg>
        <pc:cxnChg chg="del">
          <ac:chgData name="Dylan Ma" userId="d19f606a-f869-495f-a967-091fe7c6f588" providerId="ADAL" clId="{B31FB93A-C256-4A73-82EC-A1E1CA86CD7D}" dt="2023-02-20T22:45:55.083" v="8" actId="478"/>
          <ac:cxnSpMkLst>
            <pc:docMk/>
            <pc:sldMk cId="422446601" sldId="522"/>
            <ac:cxnSpMk id="20" creationId="{C6F8CE68-78AA-0F26-35F2-94E12723540C}"/>
          </ac:cxnSpMkLst>
        </pc:cxnChg>
        <pc:cxnChg chg="mod">
          <ac:chgData name="Dylan Ma" userId="d19f606a-f869-495f-a967-091fe7c6f588" providerId="ADAL" clId="{B31FB93A-C256-4A73-82EC-A1E1CA86CD7D}" dt="2023-02-20T22:45:55.511" v="9"/>
          <ac:cxnSpMkLst>
            <pc:docMk/>
            <pc:sldMk cId="422446601" sldId="522"/>
            <ac:cxnSpMk id="21" creationId="{DAB4FEA0-48AA-C8BA-3FC0-838D2CC3F43C}"/>
          </ac:cxnSpMkLst>
        </pc:cxnChg>
        <pc:cxnChg chg="add del mod">
          <ac:chgData name="Dylan Ma" userId="d19f606a-f869-495f-a967-091fe7c6f588" providerId="ADAL" clId="{B31FB93A-C256-4A73-82EC-A1E1CA86CD7D}" dt="2023-02-20T22:49:02.448" v="44" actId="478"/>
          <ac:cxnSpMkLst>
            <pc:docMk/>
            <pc:sldMk cId="422446601" sldId="522"/>
            <ac:cxnSpMk id="22" creationId="{66812E92-16FC-C2B6-A678-E73179D9F44A}"/>
          </ac:cxnSpMkLst>
        </pc:cxnChg>
        <pc:cxnChg chg="add del mod">
          <ac:chgData name="Dylan Ma" userId="d19f606a-f869-495f-a967-091fe7c6f588" providerId="ADAL" clId="{B31FB93A-C256-4A73-82EC-A1E1CA86CD7D}" dt="2023-02-20T22:49:02.448" v="44" actId="478"/>
          <ac:cxnSpMkLst>
            <pc:docMk/>
            <pc:sldMk cId="422446601" sldId="522"/>
            <ac:cxnSpMk id="26" creationId="{7B449BA0-B4FD-BA8F-2B6D-53171D94CAF9}"/>
          </ac:cxnSpMkLst>
        </pc:cxnChg>
        <pc:cxnChg chg="mod">
          <ac:chgData name="Dylan Ma" userId="d19f606a-f869-495f-a967-091fe7c6f588" providerId="ADAL" clId="{B31FB93A-C256-4A73-82EC-A1E1CA86CD7D}" dt="2023-02-20T22:45:55.083" v="8" actId="478"/>
          <ac:cxnSpMkLst>
            <pc:docMk/>
            <pc:sldMk cId="422446601" sldId="522"/>
            <ac:cxnSpMk id="27" creationId="{6DBF33F7-F7C6-39E3-1473-4DFC220D6914}"/>
          </ac:cxnSpMkLst>
        </pc:cxnChg>
        <pc:cxnChg chg="add del mod">
          <ac:chgData name="Dylan Ma" userId="d19f606a-f869-495f-a967-091fe7c6f588" providerId="ADAL" clId="{B31FB93A-C256-4A73-82EC-A1E1CA86CD7D}" dt="2023-02-20T22:49:02.448" v="44" actId="478"/>
          <ac:cxnSpMkLst>
            <pc:docMk/>
            <pc:sldMk cId="422446601" sldId="522"/>
            <ac:cxnSpMk id="28" creationId="{9FF01215-6171-8E4F-9DD6-A762F442B18F}"/>
          </ac:cxnSpMkLst>
        </pc:cxnChg>
        <pc:cxnChg chg="add del mod">
          <ac:chgData name="Dylan Ma" userId="d19f606a-f869-495f-a967-091fe7c6f588" providerId="ADAL" clId="{B31FB93A-C256-4A73-82EC-A1E1CA86CD7D}" dt="2023-02-20T22:49:02.448" v="44" actId="478"/>
          <ac:cxnSpMkLst>
            <pc:docMk/>
            <pc:sldMk cId="422446601" sldId="522"/>
            <ac:cxnSpMk id="29" creationId="{96E77A4C-F80F-7A89-C489-D47EA26F133B}"/>
          </ac:cxnSpMkLst>
        </pc:cxnChg>
        <pc:cxnChg chg="add del mod">
          <ac:chgData name="Dylan Ma" userId="d19f606a-f869-495f-a967-091fe7c6f588" providerId="ADAL" clId="{B31FB93A-C256-4A73-82EC-A1E1CA86CD7D}" dt="2023-02-20T22:49:02.448" v="44" actId="478"/>
          <ac:cxnSpMkLst>
            <pc:docMk/>
            <pc:sldMk cId="422446601" sldId="522"/>
            <ac:cxnSpMk id="30" creationId="{DF9F30F6-2B61-14B0-D6E0-A652A9F1656F}"/>
          </ac:cxnSpMkLst>
        </pc:cxnChg>
        <pc:cxnChg chg="mod">
          <ac:chgData name="Dylan Ma" userId="d19f606a-f869-495f-a967-091fe7c6f588" providerId="ADAL" clId="{B31FB93A-C256-4A73-82EC-A1E1CA86CD7D}" dt="2023-02-20T22:45:55.083" v="8" actId="478"/>
          <ac:cxnSpMkLst>
            <pc:docMk/>
            <pc:sldMk cId="422446601" sldId="522"/>
            <ac:cxnSpMk id="31" creationId="{86C233A8-B717-90AB-D0A7-BBF86D2A2F30}"/>
          </ac:cxnSpMkLst>
        </pc:cxnChg>
        <pc:cxnChg chg="del">
          <ac:chgData name="Dylan Ma" userId="d19f606a-f869-495f-a967-091fe7c6f588" providerId="ADAL" clId="{B31FB93A-C256-4A73-82EC-A1E1CA86CD7D}" dt="2023-02-20T22:45:55.083" v="8" actId="478"/>
          <ac:cxnSpMkLst>
            <pc:docMk/>
            <pc:sldMk cId="422446601" sldId="522"/>
            <ac:cxnSpMk id="38" creationId="{D017CEAD-E98F-9FD9-2CA3-6683CF438B35}"/>
          </ac:cxnSpMkLst>
        </pc:cxnChg>
        <pc:cxnChg chg="del">
          <ac:chgData name="Dylan Ma" userId="d19f606a-f869-495f-a967-091fe7c6f588" providerId="ADAL" clId="{B31FB93A-C256-4A73-82EC-A1E1CA86CD7D}" dt="2023-02-20T22:45:55.083" v="8" actId="478"/>
          <ac:cxnSpMkLst>
            <pc:docMk/>
            <pc:sldMk cId="422446601" sldId="522"/>
            <ac:cxnSpMk id="39" creationId="{39E51CED-75A7-CAC4-2848-40AB73AB55AA}"/>
          </ac:cxnSpMkLst>
        </pc:cxnChg>
        <pc:cxnChg chg="del mod">
          <ac:chgData name="Dylan Ma" userId="d19f606a-f869-495f-a967-091fe7c6f588" providerId="ADAL" clId="{B31FB93A-C256-4A73-82EC-A1E1CA86CD7D}" dt="2023-02-20T22:45:55.083" v="8" actId="478"/>
          <ac:cxnSpMkLst>
            <pc:docMk/>
            <pc:sldMk cId="422446601" sldId="522"/>
            <ac:cxnSpMk id="41" creationId="{2CC8E31D-0ED6-4619-53AC-152BBF23AB88}"/>
          </ac:cxnSpMkLst>
        </pc:cxnChg>
        <pc:cxnChg chg="mod">
          <ac:chgData name="Dylan Ma" userId="d19f606a-f869-495f-a967-091fe7c6f588" providerId="ADAL" clId="{B31FB93A-C256-4A73-82EC-A1E1CA86CD7D}" dt="2023-02-20T22:49:02.448" v="44" actId="478"/>
          <ac:cxnSpMkLst>
            <pc:docMk/>
            <pc:sldMk cId="422446601" sldId="522"/>
            <ac:cxnSpMk id="42" creationId="{63300B43-BC9F-A592-454F-64595267E1A4}"/>
          </ac:cxnSpMkLst>
        </pc:cxnChg>
        <pc:cxnChg chg="mod">
          <ac:chgData name="Dylan Ma" userId="d19f606a-f869-495f-a967-091fe7c6f588" providerId="ADAL" clId="{B31FB93A-C256-4A73-82EC-A1E1CA86CD7D}" dt="2023-02-20T22:49:02.448" v="44" actId="478"/>
          <ac:cxnSpMkLst>
            <pc:docMk/>
            <pc:sldMk cId="422446601" sldId="522"/>
            <ac:cxnSpMk id="43" creationId="{04847084-43E1-7FEC-2EDA-326C5EF7C9FB}"/>
          </ac:cxnSpMkLst>
        </pc:cxnChg>
        <pc:cxnChg chg="del">
          <ac:chgData name="Dylan Ma" userId="d19f606a-f869-495f-a967-091fe7c6f588" providerId="ADAL" clId="{B31FB93A-C256-4A73-82EC-A1E1CA86CD7D}" dt="2023-02-20T22:45:55.083" v="8" actId="478"/>
          <ac:cxnSpMkLst>
            <pc:docMk/>
            <pc:sldMk cId="422446601" sldId="522"/>
            <ac:cxnSpMk id="48" creationId="{51C23C14-D289-8079-A238-0F792B37C2A8}"/>
          </ac:cxnSpMkLst>
        </pc:cxnChg>
        <pc:cxnChg chg="add mod">
          <ac:chgData name="Dylan Ma" userId="d19f606a-f869-495f-a967-091fe7c6f588" providerId="ADAL" clId="{B31FB93A-C256-4A73-82EC-A1E1CA86CD7D}" dt="2023-02-20T22:49:02.809" v="45"/>
          <ac:cxnSpMkLst>
            <pc:docMk/>
            <pc:sldMk cId="422446601" sldId="522"/>
            <ac:cxnSpMk id="50" creationId="{2D656E77-BE94-E2BE-D39A-5261AFFA3213}"/>
          </ac:cxnSpMkLst>
        </pc:cxnChg>
        <pc:cxnChg chg="del">
          <ac:chgData name="Dylan Ma" userId="d19f606a-f869-495f-a967-091fe7c6f588" providerId="ADAL" clId="{B31FB93A-C256-4A73-82EC-A1E1CA86CD7D}" dt="2023-02-20T22:45:55.083" v="8" actId="478"/>
          <ac:cxnSpMkLst>
            <pc:docMk/>
            <pc:sldMk cId="422446601" sldId="522"/>
            <ac:cxnSpMk id="51" creationId="{97CBF5B8-E392-7BAF-C42B-3D547220A745}"/>
          </ac:cxnSpMkLst>
        </pc:cxnChg>
        <pc:cxnChg chg="add mod">
          <ac:chgData name="Dylan Ma" userId="d19f606a-f869-495f-a967-091fe7c6f588" providerId="ADAL" clId="{B31FB93A-C256-4A73-82EC-A1E1CA86CD7D}" dt="2023-02-20T22:49:02.809" v="45"/>
          <ac:cxnSpMkLst>
            <pc:docMk/>
            <pc:sldMk cId="422446601" sldId="522"/>
            <ac:cxnSpMk id="52" creationId="{4DB7B63C-7299-D213-5753-FD972CAE895B}"/>
          </ac:cxnSpMkLst>
        </pc:cxnChg>
        <pc:cxnChg chg="add mod">
          <ac:chgData name="Dylan Ma" userId="d19f606a-f869-495f-a967-091fe7c6f588" providerId="ADAL" clId="{B31FB93A-C256-4A73-82EC-A1E1CA86CD7D}" dt="2023-02-20T22:49:02.809" v="45"/>
          <ac:cxnSpMkLst>
            <pc:docMk/>
            <pc:sldMk cId="422446601" sldId="522"/>
            <ac:cxnSpMk id="53" creationId="{E0763E05-A6D8-30B4-BA90-B351606D81A6}"/>
          </ac:cxnSpMkLst>
        </pc:cxnChg>
        <pc:cxnChg chg="mod">
          <ac:chgData name="Dylan Ma" userId="d19f606a-f869-495f-a967-091fe7c6f588" providerId="ADAL" clId="{B31FB93A-C256-4A73-82EC-A1E1CA86CD7D}" dt="2023-02-20T22:49:02.809" v="45"/>
          <ac:cxnSpMkLst>
            <pc:docMk/>
            <pc:sldMk cId="422446601" sldId="522"/>
            <ac:cxnSpMk id="55" creationId="{5F8F3C19-24F3-9FD7-57EA-7C222165DD0C}"/>
          </ac:cxnSpMkLst>
        </pc:cxnChg>
        <pc:cxnChg chg="mod">
          <ac:chgData name="Dylan Ma" userId="d19f606a-f869-495f-a967-091fe7c6f588" providerId="ADAL" clId="{B31FB93A-C256-4A73-82EC-A1E1CA86CD7D}" dt="2023-02-20T22:49:02.809" v="45"/>
          <ac:cxnSpMkLst>
            <pc:docMk/>
            <pc:sldMk cId="422446601" sldId="522"/>
            <ac:cxnSpMk id="56" creationId="{59DB6F0D-DC6A-A74A-6A58-771E324BA08A}"/>
          </ac:cxnSpMkLst>
        </pc:cxnChg>
        <pc:cxnChg chg="add mod">
          <ac:chgData name="Dylan Ma" userId="d19f606a-f869-495f-a967-091fe7c6f588" providerId="ADAL" clId="{B31FB93A-C256-4A73-82EC-A1E1CA86CD7D}" dt="2023-02-20T22:49:02.809" v="45"/>
          <ac:cxnSpMkLst>
            <pc:docMk/>
            <pc:sldMk cId="422446601" sldId="522"/>
            <ac:cxnSpMk id="57" creationId="{1B53BE98-00D9-CC47-815D-48C6202786B6}"/>
          </ac:cxnSpMkLst>
        </pc:cxnChg>
        <pc:cxnChg chg="add mod">
          <ac:chgData name="Dylan Ma" userId="d19f606a-f869-495f-a967-091fe7c6f588" providerId="ADAL" clId="{B31FB93A-C256-4A73-82EC-A1E1CA86CD7D}" dt="2023-02-20T22:49:02.809" v="45"/>
          <ac:cxnSpMkLst>
            <pc:docMk/>
            <pc:sldMk cId="422446601" sldId="522"/>
            <ac:cxnSpMk id="58" creationId="{7A7334C5-B310-CA80-3E1D-26840FA6B133}"/>
          </ac:cxnSpMkLst>
        </pc:cxnChg>
        <pc:cxnChg chg="add mod">
          <ac:chgData name="Dylan Ma" userId="d19f606a-f869-495f-a967-091fe7c6f588" providerId="ADAL" clId="{B31FB93A-C256-4A73-82EC-A1E1CA86CD7D}" dt="2023-02-20T22:49:02.809" v="45"/>
          <ac:cxnSpMkLst>
            <pc:docMk/>
            <pc:sldMk cId="422446601" sldId="522"/>
            <ac:cxnSpMk id="61" creationId="{A930B87D-D04D-58B4-E42F-5C0072A272AC}"/>
          </ac:cxnSpMkLst>
        </pc:cxnChg>
        <pc:cxnChg chg="add mod">
          <ac:chgData name="Dylan Ma" userId="d19f606a-f869-495f-a967-091fe7c6f588" providerId="ADAL" clId="{B31FB93A-C256-4A73-82EC-A1E1CA86CD7D}" dt="2023-02-20T22:49:02.809" v="45"/>
          <ac:cxnSpMkLst>
            <pc:docMk/>
            <pc:sldMk cId="422446601" sldId="522"/>
            <ac:cxnSpMk id="62" creationId="{41D6DB2D-C03A-D9C4-9351-1BABC9146DAA}"/>
          </ac:cxnSpMkLst>
        </pc:cxnChg>
        <pc:cxnChg chg="add mod">
          <ac:chgData name="Dylan Ma" userId="d19f606a-f869-495f-a967-091fe7c6f588" providerId="ADAL" clId="{B31FB93A-C256-4A73-82EC-A1E1CA86CD7D}" dt="2023-02-20T22:49:02.809" v="45"/>
          <ac:cxnSpMkLst>
            <pc:docMk/>
            <pc:sldMk cId="422446601" sldId="522"/>
            <ac:cxnSpMk id="63" creationId="{9D22E36C-3B30-4E68-66BC-8FC08029A35D}"/>
          </ac:cxnSpMkLst>
        </pc:cxnChg>
        <pc:cxnChg chg="mod">
          <ac:chgData name="Dylan Ma" userId="d19f606a-f869-495f-a967-091fe7c6f588" providerId="ADAL" clId="{B31FB93A-C256-4A73-82EC-A1E1CA86CD7D}" dt="2023-02-20T22:49:02.809" v="45"/>
          <ac:cxnSpMkLst>
            <pc:docMk/>
            <pc:sldMk cId="422446601" sldId="522"/>
            <ac:cxnSpMk id="67" creationId="{1CBC8B4C-EFDC-A817-5940-3EF8E9BC98FA}"/>
          </ac:cxnSpMkLst>
        </pc:cxnChg>
        <pc:cxnChg chg="mod">
          <ac:chgData name="Dylan Ma" userId="d19f606a-f869-495f-a967-091fe7c6f588" providerId="ADAL" clId="{B31FB93A-C256-4A73-82EC-A1E1CA86CD7D}" dt="2023-02-20T22:49:02.809" v="45"/>
          <ac:cxnSpMkLst>
            <pc:docMk/>
            <pc:sldMk cId="422446601" sldId="522"/>
            <ac:cxnSpMk id="68" creationId="{6954E73E-527D-DD61-DFE9-9FC517F5EE3C}"/>
          </ac:cxnSpMkLst>
        </pc:cxnChg>
      </pc:sldChg>
      <pc:sldChg chg="addSp delSp modSp mod">
        <pc:chgData name="Dylan Ma" userId="d19f606a-f869-495f-a967-091fe7c6f588" providerId="ADAL" clId="{B31FB93A-C256-4A73-82EC-A1E1CA86CD7D}" dt="2023-02-20T22:48:26.990" v="43" actId="207"/>
        <pc:sldMkLst>
          <pc:docMk/>
          <pc:sldMk cId="2175632893" sldId="523"/>
        </pc:sldMkLst>
        <pc:spChg chg="add del mod">
          <ac:chgData name="Dylan Ma" userId="d19f606a-f869-495f-a967-091fe7c6f588" providerId="ADAL" clId="{B31FB93A-C256-4A73-82EC-A1E1CA86CD7D}" dt="2023-02-20T22:48:02.249" v="34" actId="478"/>
          <ac:spMkLst>
            <pc:docMk/>
            <pc:sldMk cId="2175632893" sldId="523"/>
            <ac:spMk id="2" creationId="{C5CC7C77-93E7-EF43-928A-CB18C411D75D}"/>
          </ac:spMkLst>
        </pc:spChg>
        <pc:spChg chg="del mod">
          <ac:chgData name="Dylan Ma" userId="d19f606a-f869-495f-a967-091fe7c6f588" providerId="ADAL" clId="{B31FB93A-C256-4A73-82EC-A1E1CA86CD7D}" dt="2023-02-20T22:47:42.007" v="29" actId="478"/>
          <ac:spMkLst>
            <pc:docMk/>
            <pc:sldMk cId="2175632893" sldId="523"/>
            <ac:spMk id="5" creationId="{D76395BE-C52F-EA3A-F261-E586262C8EB8}"/>
          </ac:spMkLst>
        </pc:spChg>
        <pc:spChg chg="add del mod">
          <ac:chgData name="Dylan Ma" userId="d19f606a-f869-495f-a967-091fe7c6f588" providerId="ADAL" clId="{B31FB93A-C256-4A73-82EC-A1E1CA86CD7D}" dt="2023-02-20T22:48:02.249" v="34" actId="478"/>
          <ac:spMkLst>
            <pc:docMk/>
            <pc:sldMk cId="2175632893" sldId="523"/>
            <ac:spMk id="6" creationId="{21801475-78AC-5F18-4EDA-AC706EC5C263}"/>
          </ac:spMkLst>
        </pc:spChg>
        <pc:spChg chg="del">
          <ac:chgData name="Dylan Ma" userId="d19f606a-f869-495f-a967-091fe7c6f588" providerId="ADAL" clId="{B31FB93A-C256-4A73-82EC-A1E1CA86CD7D}" dt="2023-02-20T22:46:44.787" v="19" actId="478"/>
          <ac:spMkLst>
            <pc:docMk/>
            <pc:sldMk cId="2175632893" sldId="523"/>
            <ac:spMk id="15" creationId="{8792FBC6-0201-D5AD-88AB-C0A7E9C82295}"/>
          </ac:spMkLst>
        </pc:spChg>
        <pc:spChg chg="del">
          <ac:chgData name="Dylan Ma" userId="d19f606a-f869-495f-a967-091fe7c6f588" providerId="ADAL" clId="{B31FB93A-C256-4A73-82EC-A1E1CA86CD7D}" dt="2023-02-20T22:46:44.787" v="19" actId="478"/>
          <ac:spMkLst>
            <pc:docMk/>
            <pc:sldMk cId="2175632893" sldId="523"/>
            <ac:spMk id="16" creationId="{35DA0195-3041-1766-BFBC-892E348A05FC}"/>
          </ac:spMkLst>
        </pc:spChg>
        <pc:spChg chg="mod">
          <ac:chgData name="Dylan Ma" userId="d19f606a-f869-495f-a967-091fe7c6f588" providerId="ADAL" clId="{B31FB93A-C256-4A73-82EC-A1E1CA86CD7D}" dt="2023-02-20T22:47:50.998" v="33" actId="255"/>
          <ac:spMkLst>
            <pc:docMk/>
            <pc:sldMk cId="2175632893" sldId="523"/>
            <ac:spMk id="24" creationId="{22C1BE8B-5DB3-4B88-AF7A-7FFCAB6000D8}"/>
          </ac:spMkLst>
        </pc:spChg>
        <pc:spChg chg="add del mod">
          <ac:chgData name="Dylan Ma" userId="d19f606a-f869-495f-a967-091fe7c6f588" providerId="ADAL" clId="{B31FB93A-C256-4A73-82EC-A1E1CA86CD7D}" dt="2023-02-20T22:48:02.249" v="34" actId="478"/>
          <ac:spMkLst>
            <pc:docMk/>
            <pc:sldMk cId="2175632893" sldId="523"/>
            <ac:spMk id="30" creationId="{04725507-2780-18F3-DED0-8E683C4A1DB3}"/>
          </ac:spMkLst>
        </pc:spChg>
        <pc:spChg chg="mod">
          <ac:chgData name="Dylan Ma" userId="d19f606a-f869-495f-a967-091fe7c6f588" providerId="ADAL" clId="{B31FB93A-C256-4A73-82EC-A1E1CA86CD7D}" dt="2023-02-20T22:46:45.143" v="20"/>
          <ac:spMkLst>
            <pc:docMk/>
            <pc:sldMk cId="2175632893" sldId="523"/>
            <ac:spMk id="34" creationId="{E597CD2E-3AF3-F97D-8214-32FC769EFB5E}"/>
          </ac:spMkLst>
        </pc:spChg>
        <pc:spChg chg="add del mod">
          <ac:chgData name="Dylan Ma" userId="d19f606a-f869-495f-a967-091fe7c6f588" providerId="ADAL" clId="{B31FB93A-C256-4A73-82EC-A1E1CA86CD7D}" dt="2023-02-20T22:48:02.249" v="34" actId="478"/>
          <ac:spMkLst>
            <pc:docMk/>
            <pc:sldMk cId="2175632893" sldId="523"/>
            <ac:spMk id="42" creationId="{ACBE8A7A-E1F5-239D-6D65-9A0324395F83}"/>
          </ac:spMkLst>
        </pc:spChg>
        <pc:spChg chg="add del mod">
          <ac:chgData name="Dylan Ma" userId="d19f606a-f869-495f-a967-091fe7c6f588" providerId="ADAL" clId="{B31FB93A-C256-4A73-82EC-A1E1CA86CD7D}" dt="2023-02-20T22:48:02.249" v="34" actId="478"/>
          <ac:spMkLst>
            <pc:docMk/>
            <pc:sldMk cId="2175632893" sldId="523"/>
            <ac:spMk id="43" creationId="{05CCD719-AD7F-77C0-390F-3CB05CB70558}"/>
          </ac:spMkLst>
        </pc:spChg>
        <pc:spChg chg="add del mod">
          <ac:chgData name="Dylan Ma" userId="d19f606a-f869-495f-a967-091fe7c6f588" providerId="ADAL" clId="{B31FB93A-C256-4A73-82EC-A1E1CA86CD7D}" dt="2023-02-20T22:48:14.272" v="38" actId="478"/>
          <ac:spMkLst>
            <pc:docMk/>
            <pc:sldMk cId="2175632893" sldId="523"/>
            <ac:spMk id="44" creationId="{7B932536-08C4-4B0F-7042-A6A19B9D9988}"/>
          </ac:spMkLst>
        </pc:spChg>
        <pc:spChg chg="add mod">
          <ac:chgData name="Dylan Ma" userId="d19f606a-f869-495f-a967-091fe7c6f588" providerId="ADAL" clId="{B31FB93A-C256-4A73-82EC-A1E1CA86CD7D}" dt="2023-02-20T22:48:02.903" v="35"/>
          <ac:spMkLst>
            <pc:docMk/>
            <pc:sldMk cId="2175632893" sldId="523"/>
            <ac:spMk id="45" creationId="{17164920-5D4F-9BBE-0E72-57017B9E0A79}"/>
          </ac:spMkLst>
        </pc:spChg>
        <pc:spChg chg="del">
          <ac:chgData name="Dylan Ma" userId="d19f606a-f869-495f-a967-091fe7c6f588" providerId="ADAL" clId="{B31FB93A-C256-4A73-82EC-A1E1CA86CD7D}" dt="2023-02-20T22:46:44.787" v="19" actId="478"/>
          <ac:spMkLst>
            <pc:docMk/>
            <pc:sldMk cId="2175632893" sldId="523"/>
            <ac:spMk id="46" creationId="{D2572DBE-E8F6-3C18-7357-ECC24FE40DD9}"/>
          </ac:spMkLst>
        </pc:spChg>
        <pc:spChg chg="add mod">
          <ac:chgData name="Dylan Ma" userId="d19f606a-f869-495f-a967-091fe7c6f588" providerId="ADAL" clId="{B31FB93A-C256-4A73-82EC-A1E1CA86CD7D}" dt="2023-02-20T22:48:09.186" v="36" actId="207"/>
          <ac:spMkLst>
            <pc:docMk/>
            <pc:sldMk cId="2175632893" sldId="523"/>
            <ac:spMk id="47" creationId="{5F987265-BB8F-EFE4-1D24-6DE9723114A7}"/>
          </ac:spMkLst>
        </pc:spChg>
        <pc:spChg chg="del">
          <ac:chgData name="Dylan Ma" userId="d19f606a-f869-495f-a967-091fe7c6f588" providerId="ADAL" clId="{B31FB93A-C256-4A73-82EC-A1E1CA86CD7D}" dt="2023-02-20T22:46:44.787" v="19" actId="478"/>
          <ac:spMkLst>
            <pc:docMk/>
            <pc:sldMk cId="2175632893" sldId="523"/>
            <ac:spMk id="59" creationId="{1D82C42A-F63C-6923-3275-C44BF30F55DF}"/>
          </ac:spMkLst>
        </pc:spChg>
        <pc:spChg chg="del">
          <ac:chgData name="Dylan Ma" userId="d19f606a-f869-495f-a967-091fe7c6f588" providerId="ADAL" clId="{B31FB93A-C256-4A73-82EC-A1E1CA86CD7D}" dt="2023-02-20T22:46:44.787" v="19" actId="478"/>
          <ac:spMkLst>
            <pc:docMk/>
            <pc:sldMk cId="2175632893" sldId="523"/>
            <ac:spMk id="60" creationId="{B7DB36B5-2E96-20B8-E0D7-6B83C25E07E6}"/>
          </ac:spMkLst>
        </pc:spChg>
        <pc:spChg chg="add mod">
          <ac:chgData name="Dylan Ma" userId="d19f606a-f869-495f-a967-091fe7c6f588" providerId="ADAL" clId="{B31FB93A-C256-4A73-82EC-A1E1CA86CD7D}" dt="2023-02-20T22:48:02.903" v="35"/>
          <ac:spMkLst>
            <pc:docMk/>
            <pc:sldMk cId="2175632893" sldId="523"/>
            <ac:spMk id="63" creationId="{8B966ED8-1793-7EC0-171C-250D8422C49C}"/>
          </ac:spMkLst>
        </pc:spChg>
        <pc:spChg chg="add del mod">
          <ac:chgData name="Dylan Ma" userId="d19f606a-f869-495f-a967-091fe7c6f588" providerId="ADAL" clId="{B31FB93A-C256-4A73-82EC-A1E1CA86CD7D}" dt="2023-02-20T22:48:12.241" v="37" actId="478"/>
          <ac:spMkLst>
            <pc:docMk/>
            <pc:sldMk cId="2175632893" sldId="523"/>
            <ac:spMk id="64" creationId="{8E38292C-0535-4DA6-8267-333AECB0BAA0}"/>
          </ac:spMkLst>
        </pc:spChg>
        <pc:spChg chg="mod">
          <ac:chgData name="Dylan Ma" userId="d19f606a-f869-495f-a967-091fe7c6f588" providerId="ADAL" clId="{B31FB93A-C256-4A73-82EC-A1E1CA86CD7D}" dt="2023-02-20T22:48:26.990" v="43" actId="207"/>
          <ac:spMkLst>
            <pc:docMk/>
            <pc:sldMk cId="2175632893" sldId="523"/>
            <ac:spMk id="66" creationId="{E2CF6DAA-2BA7-E2E3-79CF-E01712765869}"/>
          </ac:spMkLst>
        </pc:spChg>
        <pc:spChg chg="add del mod">
          <ac:chgData name="Dylan Ma" userId="d19f606a-f869-495f-a967-091fe7c6f588" providerId="ADAL" clId="{B31FB93A-C256-4A73-82EC-A1E1CA86CD7D}" dt="2023-02-20T22:48:21.928" v="41" actId="478"/>
          <ac:spMkLst>
            <pc:docMk/>
            <pc:sldMk cId="2175632893" sldId="523"/>
            <ac:spMk id="69" creationId="{4DA3D971-CC52-24D2-E7F2-40B831CA643E}"/>
          </ac:spMkLst>
        </pc:spChg>
        <pc:spChg chg="add del mod">
          <ac:chgData name="Dylan Ma" userId="d19f606a-f869-495f-a967-091fe7c6f588" providerId="ADAL" clId="{B31FB93A-C256-4A73-82EC-A1E1CA86CD7D}" dt="2023-02-20T22:48:20.122" v="40" actId="478"/>
          <ac:spMkLst>
            <pc:docMk/>
            <pc:sldMk cId="2175632893" sldId="523"/>
            <ac:spMk id="70" creationId="{D9F8BAA1-6FA8-F40F-5FDA-42E82801F87B}"/>
          </ac:spMkLst>
        </pc:spChg>
        <pc:spChg chg="add mod">
          <ac:chgData name="Dylan Ma" userId="d19f606a-f869-495f-a967-091fe7c6f588" providerId="ADAL" clId="{B31FB93A-C256-4A73-82EC-A1E1CA86CD7D}" dt="2023-02-20T22:48:14.516" v="39"/>
          <ac:spMkLst>
            <pc:docMk/>
            <pc:sldMk cId="2175632893" sldId="523"/>
            <ac:spMk id="71" creationId="{876F34E6-05D7-EA4A-EC96-6919EE69C888}"/>
          </ac:spMkLst>
        </pc:spChg>
        <pc:spChg chg="add mod">
          <ac:chgData name="Dylan Ma" userId="d19f606a-f869-495f-a967-091fe7c6f588" providerId="ADAL" clId="{B31FB93A-C256-4A73-82EC-A1E1CA86CD7D}" dt="2023-02-20T22:48:22.184" v="42"/>
          <ac:spMkLst>
            <pc:docMk/>
            <pc:sldMk cId="2175632893" sldId="523"/>
            <ac:spMk id="72" creationId="{CDB59F2F-637D-999C-7459-05E9271D9822}"/>
          </ac:spMkLst>
        </pc:spChg>
        <pc:grpChg chg="add del mod">
          <ac:chgData name="Dylan Ma" userId="d19f606a-f869-495f-a967-091fe7c6f588" providerId="ADAL" clId="{B31FB93A-C256-4A73-82EC-A1E1CA86CD7D}" dt="2023-02-20T22:48:02.249" v="34" actId="478"/>
          <ac:grpSpMkLst>
            <pc:docMk/>
            <pc:sldMk cId="2175632893" sldId="523"/>
            <ac:grpSpMk id="12" creationId="{485FB8EE-9A5F-3F4B-4EB1-58CFCB0FB154}"/>
          </ac:grpSpMkLst>
        </pc:grpChg>
        <pc:grpChg chg="del">
          <ac:chgData name="Dylan Ma" userId="d19f606a-f869-495f-a967-091fe7c6f588" providerId="ADAL" clId="{B31FB93A-C256-4A73-82EC-A1E1CA86CD7D}" dt="2023-02-20T22:46:44.787" v="19" actId="478"/>
          <ac:grpSpMkLst>
            <pc:docMk/>
            <pc:sldMk cId="2175632893" sldId="523"/>
            <ac:grpSpMk id="17" creationId="{424BBF4E-EBEF-A361-FF47-2B907E436651}"/>
          </ac:grpSpMkLst>
        </pc:grpChg>
        <pc:grpChg chg="add del mod">
          <ac:chgData name="Dylan Ma" userId="d19f606a-f869-495f-a967-091fe7c6f588" providerId="ADAL" clId="{B31FB93A-C256-4A73-82EC-A1E1CA86CD7D}" dt="2023-02-20T22:48:02.249" v="34" actId="478"/>
          <ac:grpSpMkLst>
            <pc:docMk/>
            <pc:sldMk cId="2175632893" sldId="523"/>
            <ac:grpSpMk id="32" creationId="{615F27F3-DBF5-6B03-83C2-4ABAA62978FF}"/>
          </ac:grpSpMkLst>
        </pc:grpChg>
        <pc:grpChg chg="del">
          <ac:chgData name="Dylan Ma" userId="d19f606a-f869-495f-a967-091fe7c6f588" providerId="ADAL" clId="{B31FB93A-C256-4A73-82EC-A1E1CA86CD7D}" dt="2023-02-20T22:46:44.787" v="19" actId="478"/>
          <ac:grpSpMkLst>
            <pc:docMk/>
            <pc:sldMk cId="2175632893" sldId="523"/>
            <ac:grpSpMk id="37" creationId="{8AA7B5E7-0F18-2DBF-8517-892EFB1C64CB}"/>
          </ac:grpSpMkLst>
        </pc:grpChg>
        <pc:grpChg chg="add mod">
          <ac:chgData name="Dylan Ma" userId="d19f606a-f869-495f-a967-091fe7c6f588" providerId="ADAL" clId="{B31FB93A-C256-4A73-82EC-A1E1CA86CD7D}" dt="2023-02-20T22:48:02.903" v="35"/>
          <ac:grpSpMkLst>
            <pc:docMk/>
            <pc:sldMk cId="2175632893" sldId="523"/>
            <ac:grpSpMk id="53" creationId="{401B026C-0D19-41C0-6811-04A667E6AB97}"/>
          </ac:grpSpMkLst>
        </pc:grpChg>
        <pc:grpChg chg="add mod">
          <ac:chgData name="Dylan Ma" userId="d19f606a-f869-495f-a967-091fe7c6f588" providerId="ADAL" clId="{B31FB93A-C256-4A73-82EC-A1E1CA86CD7D}" dt="2023-02-20T22:48:26.990" v="43" actId="207"/>
          <ac:grpSpMkLst>
            <pc:docMk/>
            <pc:sldMk cId="2175632893" sldId="523"/>
            <ac:grpSpMk id="65" creationId="{356B6D0D-BADC-8A5B-7254-4485FB1604F8}"/>
          </ac:grpSpMkLst>
        </pc:grpChg>
        <pc:cxnChg chg="add del mod">
          <ac:chgData name="Dylan Ma" userId="d19f606a-f869-495f-a967-091fe7c6f588" providerId="ADAL" clId="{B31FB93A-C256-4A73-82EC-A1E1CA86CD7D}" dt="2023-02-20T22:48:02.249" v="34" actId="478"/>
          <ac:cxnSpMkLst>
            <pc:docMk/>
            <pc:sldMk cId="2175632893" sldId="523"/>
            <ac:cxnSpMk id="8" creationId="{7FE049D2-D793-2491-0EED-2C5AC5DF3347}"/>
          </ac:cxnSpMkLst>
        </pc:cxnChg>
        <pc:cxnChg chg="add del mod">
          <ac:chgData name="Dylan Ma" userId="d19f606a-f869-495f-a967-091fe7c6f588" providerId="ADAL" clId="{B31FB93A-C256-4A73-82EC-A1E1CA86CD7D}" dt="2023-02-20T22:48:02.249" v="34" actId="478"/>
          <ac:cxnSpMkLst>
            <pc:docMk/>
            <pc:sldMk cId="2175632893" sldId="523"/>
            <ac:cxnSpMk id="9" creationId="{61DDA531-F8F1-4559-0511-74943E210781}"/>
          </ac:cxnSpMkLst>
        </pc:cxnChg>
        <pc:cxnChg chg="add del mod">
          <ac:chgData name="Dylan Ma" userId="d19f606a-f869-495f-a967-091fe7c6f588" providerId="ADAL" clId="{B31FB93A-C256-4A73-82EC-A1E1CA86CD7D}" dt="2023-02-20T22:48:02.249" v="34" actId="478"/>
          <ac:cxnSpMkLst>
            <pc:docMk/>
            <pc:sldMk cId="2175632893" sldId="523"/>
            <ac:cxnSpMk id="10" creationId="{F5D48255-D278-7195-E05E-8F293AEFF92E}"/>
          </ac:cxnSpMkLst>
        </pc:cxnChg>
        <pc:cxnChg chg="mod">
          <ac:chgData name="Dylan Ma" userId="d19f606a-f869-495f-a967-091fe7c6f588" providerId="ADAL" clId="{B31FB93A-C256-4A73-82EC-A1E1CA86CD7D}" dt="2023-02-20T22:46:45.143" v="20"/>
          <ac:cxnSpMkLst>
            <pc:docMk/>
            <pc:sldMk cId="2175632893" sldId="523"/>
            <ac:cxnSpMk id="13" creationId="{D00129F7-C227-1693-021E-8A1F299400AF}"/>
          </ac:cxnSpMkLst>
        </pc:cxnChg>
        <pc:cxnChg chg="mod">
          <ac:chgData name="Dylan Ma" userId="d19f606a-f869-495f-a967-091fe7c6f588" providerId="ADAL" clId="{B31FB93A-C256-4A73-82EC-A1E1CA86CD7D}" dt="2023-02-20T22:46:45.143" v="20"/>
          <ac:cxnSpMkLst>
            <pc:docMk/>
            <pc:sldMk cId="2175632893" sldId="523"/>
            <ac:cxnSpMk id="14" creationId="{F8857F17-396B-F3FD-A8D4-4DE4E5C87597}"/>
          </ac:cxnSpMkLst>
        </pc:cxnChg>
        <pc:cxnChg chg="del mod">
          <ac:chgData name="Dylan Ma" userId="d19f606a-f869-495f-a967-091fe7c6f588" providerId="ADAL" clId="{B31FB93A-C256-4A73-82EC-A1E1CA86CD7D}" dt="2023-02-20T22:46:44.787" v="19" actId="478"/>
          <ac:cxnSpMkLst>
            <pc:docMk/>
            <pc:sldMk cId="2175632893" sldId="523"/>
            <ac:cxnSpMk id="18" creationId="{49C65C81-5128-7595-DBED-AF016D00163A}"/>
          </ac:cxnSpMkLst>
        </pc:cxnChg>
        <pc:cxnChg chg="del mod">
          <ac:chgData name="Dylan Ma" userId="d19f606a-f869-495f-a967-091fe7c6f588" providerId="ADAL" clId="{B31FB93A-C256-4A73-82EC-A1E1CA86CD7D}" dt="2023-02-20T22:46:44.787" v="19" actId="478"/>
          <ac:cxnSpMkLst>
            <pc:docMk/>
            <pc:sldMk cId="2175632893" sldId="523"/>
            <ac:cxnSpMk id="19" creationId="{387F595F-D6BE-C8D9-D3AD-B9B4C596F445}"/>
          </ac:cxnSpMkLst>
        </pc:cxnChg>
        <pc:cxnChg chg="del">
          <ac:chgData name="Dylan Ma" userId="d19f606a-f869-495f-a967-091fe7c6f588" providerId="ADAL" clId="{B31FB93A-C256-4A73-82EC-A1E1CA86CD7D}" dt="2023-02-20T22:46:44.787" v="19" actId="478"/>
          <ac:cxnSpMkLst>
            <pc:docMk/>
            <pc:sldMk cId="2175632893" sldId="523"/>
            <ac:cxnSpMk id="20" creationId="{C6F8CE68-78AA-0F26-35F2-94E12723540C}"/>
          </ac:cxnSpMkLst>
        </pc:cxnChg>
        <pc:cxnChg chg="add del mod">
          <ac:chgData name="Dylan Ma" userId="d19f606a-f869-495f-a967-091fe7c6f588" providerId="ADAL" clId="{B31FB93A-C256-4A73-82EC-A1E1CA86CD7D}" dt="2023-02-20T22:48:02.249" v="34" actId="478"/>
          <ac:cxnSpMkLst>
            <pc:docMk/>
            <pc:sldMk cId="2175632893" sldId="523"/>
            <ac:cxnSpMk id="21" creationId="{6DC72074-22CE-F339-633E-F093A7FA186C}"/>
          </ac:cxnSpMkLst>
        </pc:cxnChg>
        <pc:cxnChg chg="add del mod">
          <ac:chgData name="Dylan Ma" userId="d19f606a-f869-495f-a967-091fe7c6f588" providerId="ADAL" clId="{B31FB93A-C256-4A73-82EC-A1E1CA86CD7D}" dt="2023-02-20T22:48:02.249" v="34" actId="478"/>
          <ac:cxnSpMkLst>
            <pc:docMk/>
            <pc:sldMk cId="2175632893" sldId="523"/>
            <ac:cxnSpMk id="22" creationId="{11E30D40-7AA8-DB13-2860-8AE6C9400DD1}"/>
          </ac:cxnSpMkLst>
        </pc:cxnChg>
        <pc:cxnChg chg="add del mod">
          <ac:chgData name="Dylan Ma" userId="d19f606a-f869-495f-a967-091fe7c6f588" providerId="ADAL" clId="{B31FB93A-C256-4A73-82EC-A1E1CA86CD7D}" dt="2023-02-20T22:48:02.249" v="34" actId="478"/>
          <ac:cxnSpMkLst>
            <pc:docMk/>
            <pc:sldMk cId="2175632893" sldId="523"/>
            <ac:cxnSpMk id="26" creationId="{8300E7AD-C98C-02E8-EA8A-2F0904D43A7A}"/>
          </ac:cxnSpMkLst>
        </pc:cxnChg>
        <pc:cxnChg chg="mod">
          <ac:chgData name="Dylan Ma" userId="d19f606a-f869-495f-a967-091fe7c6f588" providerId="ADAL" clId="{B31FB93A-C256-4A73-82EC-A1E1CA86CD7D}" dt="2023-02-20T22:46:44.787" v="19" actId="478"/>
          <ac:cxnSpMkLst>
            <pc:docMk/>
            <pc:sldMk cId="2175632893" sldId="523"/>
            <ac:cxnSpMk id="27" creationId="{6DBF33F7-F7C6-39E3-1473-4DFC220D6914}"/>
          </ac:cxnSpMkLst>
        </pc:cxnChg>
        <pc:cxnChg chg="add del mod">
          <ac:chgData name="Dylan Ma" userId="d19f606a-f869-495f-a967-091fe7c6f588" providerId="ADAL" clId="{B31FB93A-C256-4A73-82EC-A1E1CA86CD7D}" dt="2023-02-20T22:48:02.249" v="34" actId="478"/>
          <ac:cxnSpMkLst>
            <pc:docMk/>
            <pc:sldMk cId="2175632893" sldId="523"/>
            <ac:cxnSpMk id="28" creationId="{E78988DF-DC97-F0A9-1F37-E70A47BF24A3}"/>
          </ac:cxnSpMkLst>
        </pc:cxnChg>
        <pc:cxnChg chg="add del mod">
          <ac:chgData name="Dylan Ma" userId="d19f606a-f869-495f-a967-091fe7c6f588" providerId="ADAL" clId="{B31FB93A-C256-4A73-82EC-A1E1CA86CD7D}" dt="2023-02-20T22:48:02.249" v="34" actId="478"/>
          <ac:cxnSpMkLst>
            <pc:docMk/>
            <pc:sldMk cId="2175632893" sldId="523"/>
            <ac:cxnSpMk id="29" creationId="{1A81BCB9-1D79-3401-9F43-24EDF3CAF895}"/>
          </ac:cxnSpMkLst>
        </pc:cxnChg>
        <pc:cxnChg chg="mod">
          <ac:chgData name="Dylan Ma" userId="d19f606a-f869-495f-a967-091fe7c6f588" providerId="ADAL" clId="{B31FB93A-C256-4A73-82EC-A1E1CA86CD7D}" dt="2023-02-20T22:46:44.787" v="19" actId="478"/>
          <ac:cxnSpMkLst>
            <pc:docMk/>
            <pc:sldMk cId="2175632893" sldId="523"/>
            <ac:cxnSpMk id="31" creationId="{86C233A8-B717-90AB-D0A7-BBF86D2A2F30}"/>
          </ac:cxnSpMkLst>
        </pc:cxnChg>
        <pc:cxnChg chg="mod">
          <ac:chgData name="Dylan Ma" userId="d19f606a-f869-495f-a967-091fe7c6f588" providerId="ADAL" clId="{B31FB93A-C256-4A73-82EC-A1E1CA86CD7D}" dt="2023-02-20T22:48:02.249" v="34" actId="478"/>
          <ac:cxnSpMkLst>
            <pc:docMk/>
            <pc:sldMk cId="2175632893" sldId="523"/>
            <ac:cxnSpMk id="36" creationId="{9A8CE972-C48C-8F42-C803-E39EBE6A900F}"/>
          </ac:cxnSpMkLst>
        </pc:cxnChg>
        <pc:cxnChg chg="del">
          <ac:chgData name="Dylan Ma" userId="d19f606a-f869-495f-a967-091fe7c6f588" providerId="ADAL" clId="{B31FB93A-C256-4A73-82EC-A1E1CA86CD7D}" dt="2023-02-20T22:46:44.787" v="19" actId="478"/>
          <ac:cxnSpMkLst>
            <pc:docMk/>
            <pc:sldMk cId="2175632893" sldId="523"/>
            <ac:cxnSpMk id="38" creationId="{D017CEAD-E98F-9FD9-2CA3-6683CF438B35}"/>
          </ac:cxnSpMkLst>
        </pc:cxnChg>
        <pc:cxnChg chg="del">
          <ac:chgData name="Dylan Ma" userId="d19f606a-f869-495f-a967-091fe7c6f588" providerId="ADAL" clId="{B31FB93A-C256-4A73-82EC-A1E1CA86CD7D}" dt="2023-02-20T22:46:44.787" v="19" actId="478"/>
          <ac:cxnSpMkLst>
            <pc:docMk/>
            <pc:sldMk cId="2175632893" sldId="523"/>
            <ac:cxnSpMk id="39" creationId="{39E51CED-75A7-CAC4-2848-40AB73AB55AA}"/>
          </ac:cxnSpMkLst>
        </pc:cxnChg>
        <pc:cxnChg chg="mod">
          <ac:chgData name="Dylan Ma" userId="d19f606a-f869-495f-a967-091fe7c6f588" providerId="ADAL" clId="{B31FB93A-C256-4A73-82EC-A1E1CA86CD7D}" dt="2023-02-20T22:48:02.249" v="34" actId="478"/>
          <ac:cxnSpMkLst>
            <pc:docMk/>
            <pc:sldMk cId="2175632893" sldId="523"/>
            <ac:cxnSpMk id="40" creationId="{C3C3C979-BAC9-A084-C84F-97D1C0F11293}"/>
          </ac:cxnSpMkLst>
        </pc:cxnChg>
        <pc:cxnChg chg="del mod">
          <ac:chgData name="Dylan Ma" userId="d19f606a-f869-495f-a967-091fe7c6f588" providerId="ADAL" clId="{B31FB93A-C256-4A73-82EC-A1E1CA86CD7D}" dt="2023-02-20T22:46:44.787" v="19" actId="478"/>
          <ac:cxnSpMkLst>
            <pc:docMk/>
            <pc:sldMk cId="2175632893" sldId="523"/>
            <ac:cxnSpMk id="41" creationId="{2CC8E31D-0ED6-4619-53AC-152BBF23AB88}"/>
          </ac:cxnSpMkLst>
        </pc:cxnChg>
        <pc:cxnChg chg="del">
          <ac:chgData name="Dylan Ma" userId="d19f606a-f869-495f-a967-091fe7c6f588" providerId="ADAL" clId="{B31FB93A-C256-4A73-82EC-A1E1CA86CD7D}" dt="2023-02-20T22:46:44.787" v="19" actId="478"/>
          <ac:cxnSpMkLst>
            <pc:docMk/>
            <pc:sldMk cId="2175632893" sldId="523"/>
            <ac:cxnSpMk id="48" creationId="{51C23C14-D289-8079-A238-0F792B37C2A8}"/>
          </ac:cxnSpMkLst>
        </pc:cxnChg>
        <pc:cxnChg chg="add mod">
          <ac:chgData name="Dylan Ma" userId="d19f606a-f869-495f-a967-091fe7c6f588" providerId="ADAL" clId="{B31FB93A-C256-4A73-82EC-A1E1CA86CD7D}" dt="2023-02-20T22:48:02.903" v="35"/>
          <ac:cxnSpMkLst>
            <pc:docMk/>
            <pc:sldMk cId="2175632893" sldId="523"/>
            <ac:cxnSpMk id="49" creationId="{BE001437-BF64-75C6-9BF9-FE8F16961971}"/>
          </ac:cxnSpMkLst>
        </pc:cxnChg>
        <pc:cxnChg chg="add mod">
          <ac:chgData name="Dylan Ma" userId="d19f606a-f869-495f-a967-091fe7c6f588" providerId="ADAL" clId="{B31FB93A-C256-4A73-82EC-A1E1CA86CD7D}" dt="2023-02-20T22:48:02.903" v="35"/>
          <ac:cxnSpMkLst>
            <pc:docMk/>
            <pc:sldMk cId="2175632893" sldId="523"/>
            <ac:cxnSpMk id="50" creationId="{1FDEBE1C-C434-94A6-D0D8-4FAF9E19B933}"/>
          </ac:cxnSpMkLst>
        </pc:cxnChg>
        <pc:cxnChg chg="del">
          <ac:chgData name="Dylan Ma" userId="d19f606a-f869-495f-a967-091fe7c6f588" providerId="ADAL" clId="{B31FB93A-C256-4A73-82EC-A1E1CA86CD7D}" dt="2023-02-20T22:46:44.787" v="19" actId="478"/>
          <ac:cxnSpMkLst>
            <pc:docMk/>
            <pc:sldMk cId="2175632893" sldId="523"/>
            <ac:cxnSpMk id="51" creationId="{97CBF5B8-E392-7BAF-C42B-3D547220A745}"/>
          </ac:cxnSpMkLst>
        </pc:cxnChg>
        <pc:cxnChg chg="add mod">
          <ac:chgData name="Dylan Ma" userId="d19f606a-f869-495f-a967-091fe7c6f588" providerId="ADAL" clId="{B31FB93A-C256-4A73-82EC-A1E1CA86CD7D}" dt="2023-02-20T22:48:02.903" v="35"/>
          <ac:cxnSpMkLst>
            <pc:docMk/>
            <pc:sldMk cId="2175632893" sldId="523"/>
            <ac:cxnSpMk id="52" creationId="{43B7DF64-05AE-C910-E6C4-A0BC394DF51E}"/>
          </ac:cxnSpMkLst>
        </pc:cxnChg>
        <pc:cxnChg chg="mod">
          <ac:chgData name="Dylan Ma" userId="d19f606a-f869-495f-a967-091fe7c6f588" providerId="ADAL" clId="{B31FB93A-C256-4A73-82EC-A1E1CA86CD7D}" dt="2023-02-20T22:48:02.903" v="35"/>
          <ac:cxnSpMkLst>
            <pc:docMk/>
            <pc:sldMk cId="2175632893" sldId="523"/>
            <ac:cxnSpMk id="54" creationId="{09280196-A265-B6ED-27F8-2BC20ED872A2}"/>
          </ac:cxnSpMkLst>
        </pc:cxnChg>
        <pc:cxnChg chg="mod">
          <ac:chgData name="Dylan Ma" userId="d19f606a-f869-495f-a967-091fe7c6f588" providerId="ADAL" clId="{B31FB93A-C256-4A73-82EC-A1E1CA86CD7D}" dt="2023-02-20T22:48:02.903" v="35"/>
          <ac:cxnSpMkLst>
            <pc:docMk/>
            <pc:sldMk cId="2175632893" sldId="523"/>
            <ac:cxnSpMk id="55" creationId="{5DCEA979-5E82-313B-5E34-C23AB9791EE2}"/>
          </ac:cxnSpMkLst>
        </pc:cxnChg>
        <pc:cxnChg chg="add mod">
          <ac:chgData name="Dylan Ma" userId="d19f606a-f869-495f-a967-091fe7c6f588" providerId="ADAL" clId="{B31FB93A-C256-4A73-82EC-A1E1CA86CD7D}" dt="2023-02-20T22:48:02.903" v="35"/>
          <ac:cxnSpMkLst>
            <pc:docMk/>
            <pc:sldMk cId="2175632893" sldId="523"/>
            <ac:cxnSpMk id="56" creationId="{8AE45A9B-E74A-71A8-07EA-EBB79C6EAD0B}"/>
          </ac:cxnSpMkLst>
        </pc:cxnChg>
        <pc:cxnChg chg="add mod">
          <ac:chgData name="Dylan Ma" userId="d19f606a-f869-495f-a967-091fe7c6f588" providerId="ADAL" clId="{B31FB93A-C256-4A73-82EC-A1E1CA86CD7D}" dt="2023-02-20T22:48:02.903" v="35"/>
          <ac:cxnSpMkLst>
            <pc:docMk/>
            <pc:sldMk cId="2175632893" sldId="523"/>
            <ac:cxnSpMk id="57" creationId="{FD764A79-A95F-A31B-2A18-A5278D53C84D}"/>
          </ac:cxnSpMkLst>
        </pc:cxnChg>
        <pc:cxnChg chg="add mod">
          <ac:chgData name="Dylan Ma" userId="d19f606a-f869-495f-a967-091fe7c6f588" providerId="ADAL" clId="{B31FB93A-C256-4A73-82EC-A1E1CA86CD7D}" dt="2023-02-20T22:48:02.903" v="35"/>
          <ac:cxnSpMkLst>
            <pc:docMk/>
            <pc:sldMk cId="2175632893" sldId="523"/>
            <ac:cxnSpMk id="58" creationId="{C02156A1-65E9-147C-703A-8EAF7C65CA3F}"/>
          </ac:cxnSpMkLst>
        </pc:cxnChg>
        <pc:cxnChg chg="add mod">
          <ac:chgData name="Dylan Ma" userId="d19f606a-f869-495f-a967-091fe7c6f588" providerId="ADAL" clId="{B31FB93A-C256-4A73-82EC-A1E1CA86CD7D}" dt="2023-02-20T22:48:02.903" v="35"/>
          <ac:cxnSpMkLst>
            <pc:docMk/>
            <pc:sldMk cId="2175632893" sldId="523"/>
            <ac:cxnSpMk id="61" creationId="{6478FC92-C754-0690-400D-950BD42DD7E0}"/>
          </ac:cxnSpMkLst>
        </pc:cxnChg>
        <pc:cxnChg chg="add mod">
          <ac:chgData name="Dylan Ma" userId="d19f606a-f869-495f-a967-091fe7c6f588" providerId="ADAL" clId="{B31FB93A-C256-4A73-82EC-A1E1CA86CD7D}" dt="2023-02-20T22:48:02.903" v="35"/>
          <ac:cxnSpMkLst>
            <pc:docMk/>
            <pc:sldMk cId="2175632893" sldId="523"/>
            <ac:cxnSpMk id="62" creationId="{F63DD142-20B4-440B-DCD7-2B01621EE8AC}"/>
          </ac:cxnSpMkLst>
        </pc:cxnChg>
        <pc:cxnChg chg="mod">
          <ac:chgData name="Dylan Ma" userId="d19f606a-f869-495f-a967-091fe7c6f588" providerId="ADAL" clId="{B31FB93A-C256-4A73-82EC-A1E1CA86CD7D}" dt="2023-02-20T22:48:26.990" v="43" actId="207"/>
          <ac:cxnSpMkLst>
            <pc:docMk/>
            <pc:sldMk cId="2175632893" sldId="523"/>
            <ac:cxnSpMk id="67" creationId="{E25EF649-32DF-A8EC-17F4-46299A97ACD6}"/>
          </ac:cxnSpMkLst>
        </pc:cxnChg>
        <pc:cxnChg chg="mod">
          <ac:chgData name="Dylan Ma" userId="d19f606a-f869-495f-a967-091fe7c6f588" providerId="ADAL" clId="{B31FB93A-C256-4A73-82EC-A1E1CA86CD7D}" dt="2023-02-20T22:48:26.990" v="43" actId="207"/>
          <ac:cxnSpMkLst>
            <pc:docMk/>
            <pc:sldMk cId="2175632893" sldId="523"/>
            <ac:cxnSpMk id="68" creationId="{8786D750-7CE9-3FE8-B0B9-924BE9985187}"/>
          </ac:cxnSpMkLst>
        </pc:cxnChg>
      </pc:sldChg>
      <pc:sldChg chg="addSp delSp modSp mod">
        <pc:chgData name="Dylan Ma" userId="d19f606a-f869-495f-a967-091fe7c6f588" providerId="ADAL" clId="{B31FB93A-C256-4A73-82EC-A1E1CA86CD7D}" dt="2023-02-20T22:50:14.952" v="59" actId="13926"/>
        <pc:sldMkLst>
          <pc:docMk/>
          <pc:sldMk cId="1399806040" sldId="524"/>
        </pc:sldMkLst>
        <pc:spChg chg="del">
          <ac:chgData name="Dylan Ma" userId="d19f606a-f869-495f-a967-091fe7c6f588" providerId="ADAL" clId="{B31FB93A-C256-4A73-82EC-A1E1CA86CD7D}" dt="2023-02-20T22:50:11.878" v="57" actId="478"/>
          <ac:spMkLst>
            <pc:docMk/>
            <pc:sldMk cId="1399806040" sldId="524"/>
            <ac:spMk id="2" creationId="{16106891-96C3-C14E-4079-B1FF9D6A0F0E}"/>
          </ac:spMkLst>
        </pc:spChg>
        <pc:spChg chg="del mod">
          <ac:chgData name="Dylan Ma" userId="d19f606a-f869-495f-a967-091fe7c6f588" providerId="ADAL" clId="{B31FB93A-C256-4A73-82EC-A1E1CA86CD7D}" dt="2023-02-20T22:47:15.776" v="25" actId="478"/>
          <ac:spMkLst>
            <pc:docMk/>
            <pc:sldMk cId="1399806040" sldId="524"/>
            <ac:spMk id="5" creationId="{D76395BE-C52F-EA3A-F261-E586262C8EB8}"/>
          </ac:spMkLst>
        </pc:spChg>
        <pc:spChg chg="del">
          <ac:chgData name="Dylan Ma" userId="d19f606a-f869-495f-a967-091fe7c6f588" providerId="ADAL" clId="{B31FB93A-C256-4A73-82EC-A1E1CA86CD7D}" dt="2023-02-20T22:50:03.046" v="53" actId="478"/>
          <ac:spMkLst>
            <pc:docMk/>
            <pc:sldMk cId="1399806040" sldId="524"/>
            <ac:spMk id="6" creationId="{9AB69713-05DF-6CF8-9975-995548671E05}"/>
          </ac:spMkLst>
        </pc:spChg>
        <pc:spChg chg="add mod">
          <ac:chgData name="Dylan Ma" userId="d19f606a-f869-495f-a967-091fe7c6f588" providerId="ADAL" clId="{B31FB93A-C256-4A73-82EC-A1E1CA86CD7D}" dt="2023-02-20T22:50:06.959" v="55" actId="13926"/>
          <ac:spMkLst>
            <pc:docMk/>
            <pc:sldMk cId="1399806040" sldId="524"/>
            <ac:spMk id="8" creationId="{FAB49562-B5DC-BE58-F58B-F2EABC0386AA}"/>
          </ac:spMkLst>
        </pc:spChg>
        <pc:spChg chg="add mod">
          <ac:chgData name="Dylan Ma" userId="d19f606a-f869-495f-a967-091fe7c6f588" providerId="ADAL" clId="{B31FB93A-C256-4A73-82EC-A1E1CA86CD7D}" dt="2023-02-20T22:50:14.952" v="59" actId="13926"/>
          <ac:spMkLst>
            <pc:docMk/>
            <pc:sldMk cId="1399806040" sldId="524"/>
            <ac:spMk id="9" creationId="{0D346739-74C9-124B-1CB4-42705A00B6A1}"/>
          </ac:spMkLst>
        </pc:spChg>
        <pc:spChg chg="mod">
          <ac:chgData name="Dylan Ma" userId="d19f606a-f869-495f-a967-091fe7c6f588" providerId="ADAL" clId="{B31FB93A-C256-4A73-82EC-A1E1CA86CD7D}" dt="2023-02-20T22:47:27.604" v="27" actId="255"/>
          <ac:spMkLst>
            <pc:docMk/>
            <pc:sldMk cId="1399806040" sldId="524"/>
            <ac:spMk id="24" creationId="{22C1BE8B-5DB3-4B88-AF7A-7FFCAB6000D8}"/>
          </ac:spMkLst>
        </pc:spChg>
        <pc:spChg chg="del">
          <ac:chgData name="Dylan Ma" userId="d19f606a-f869-495f-a967-091fe7c6f588" providerId="ADAL" clId="{B31FB93A-C256-4A73-82EC-A1E1CA86CD7D}" dt="2023-02-20T22:50:01.695" v="52" actId="478"/>
          <ac:spMkLst>
            <pc:docMk/>
            <pc:sldMk cId="1399806040" sldId="524"/>
            <ac:spMk id="46" creationId="{D2572DBE-E8F6-3C18-7357-ECC24FE40DD9}"/>
          </ac:spMkLst>
        </pc:spChg>
        <pc:spChg chg="del">
          <ac:chgData name="Dylan Ma" userId="d19f606a-f869-495f-a967-091fe7c6f588" providerId="ADAL" clId="{B31FB93A-C256-4A73-82EC-A1E1CA86CD7D}" dt="2023-02-20T22:50:10.213" v="56" actId="478"/>
          <ac:spMkLst>
            <pc:docMk/>
            <pc:sldMk cId="1399806040" sldId="524"/>
            <ac:spMk id="60" creationId="{B7DB36B5-2E96-20B8-E0D7-6B83C25E07E6}"/>
          </ac:spMkLst>
        </pc:spChg>
      </pc:sldChg>
      <pc:sldChg chg="delSp modSp mod">
        <pc:chgData name="Dylan Ma" userId="d19f606a-f869-495f-a967-091fe7c6f588" providerId="ADAL" clId="{B31FB93A-C256-4A73-82EC-A1E1CA86CD7D}" dt="2023-02-20T22:50:49.478" v="66" actId="255"/>
        <pc:sldMkLst>
          <pc:docMk/>
          <pc:sldMk cId="2799367240" sldId="526"/>
        </pc:sldMkLst>
        <pc:spChg chg="del mod">
          <ac:chgData name="Dylan Ma" userId="d19f606a-f869-495f-a967-091fe7c6f588" providerId="ADAL" clId="{B31FB93A-C256-4A73-82EC-A1E1CA86CD7D}" dt="2023-02-20T22:50:40.707" v="62" actId="478"/>
          <ac:spMkLst>
            <pc:docMk/>
            <pc:sldMk cId="2799367240" sldId="526"/>
            <ac:spMk id="5" creationId="{D76395BE-C52F-EA3A-F261-E586262C8EB8}"/>
          </ac:spMkLst>
        </pc:spChg>
        <pc:spChg chg="mod">
          <ac:chgData name="Dylan Ma" userId="d19f606a-f869-495f-a967-091fe7c6f588" providerId="ADAL" clId="{B31FB93A-C256-4A73-82EC-A1E1CA86CD7D}" dt="2023-02-20T22:50:49.478" v="66" actId="255"/>
          <ac:spMkLst>
            <pc:docMk/>
            <pc:sldMk cId="2799367240" sldId="526"/>
            <ac:spMk id="24" creationId="{22C1BE8B-5DB3-4B88-AF7A-7FFCAB6000D8}"/>
          </ac:spMkLst>
        </pc:spChg>
      </pc:sldChg>
      <pc:sldChg chg="mod ord modShow">
        <pc:chgData name="Dylan Ma" userId="d19f606a-f869-495f-a967-091fe7c6f588" providerId="ADAL" clId="{B31FB93A-C256-4A73-82EC-A1E1CA86CD7D}" dt="2023-02-20T22:57:10.457" v="84" actId="729"/>
        <pc:sldMkLst>
          <pc:docMk/>
          <pc:sldMk cId="1328974614" sldId="530"/>
        </pc:sldMkLst>
      </pc:sldChg>
      <pc:sldChg chg="ord">
        <pc:chgData name="Dylan Ma" userId="d19f606a-f869-495f-a967-091fe7c6f588" providerId="ADAL" clId="{B31FB93A-C256-4A73-82EC-A1E1CA86CD7D}" dt="2023-02-20T23:07:17.679" v="98"/>
        <pc:sldMkLst>
          <pc:docMk/>
          <pc:sldMk cId="1964070929" sldId="531"/>
        </pc:sldMkLst>
      </pc:sldChg>
      <pc:sldChg chg="addSp delSp modSp mod">
        <pc:chgData name="Dylan Ma" userId="d19f606a-f869-495f-a967-091fe7c6f588" providerId="ADAL" clId="{B31FB93A-C256-4A73-82EC-A1E1CA86CD7D}" dt="2023-02-20T23:46:41.392" v="331"/>
        <pc:sldMkLst>
          <pc:docMk/>
          <pc:sldMk cId="2204238250" sldId="533"/>
        </pc:sldMkLst>
        <pc:spChg chg="del">
          <ac:chgData name="Dylan Ma" userId="d19f606a-f869-495f-a967-091fe7c6f588" providerId="ADAL" clId="{B31FB93A-C256-4A73-82EC-A1E1CA86CD7D}" dt="2023-02-20T23:25:51.060" v="157" actId="478"/>
          <ac:spMkLst>
            <pc:docMk/>
            <pc:sldMk cId="2204238250" sldId="533"/>
            <ac:spMk id="4" creationId="{9B72C593-F1AF-475F-6015-D3F43C965110}"/>
          </ac:spMkLst>
        </pc:spChg>
        <pc:spChg chg="add del mod ord">
          <ac:chgData name="Dylan Ma" userId="d19f606a-f869-495f-a967-091fe7c6f588" providerId="ADAL" clId="{B31FB93A-C256-4A73-82EC-A1E1CA86CD7D}" dt="2023-02-20T23:41:30.922" v="263" actId="478"/>
          <ac:spMkLst>
            <pc:docMk/>
            <pc:sldMk cId="2204238250" sldId="533"/>
            <ac:spMk id="8" creationId="{7BF2A43E-DA11-D679-E983-11B19A59B3AE}"/>
          </ac:spMkLst>
        </pc:spChg>
        <pc:spChg chg="del">
          <ac:chgData name="Dylan Ma" userId="d19f606a-f869-495f-a967-091fe7c6f588" providerId="ADAL" clId="{B31FB93A-C256-4A73-82EC-A1E1CA86CD7D}" dt="2023-02-20T23:11:34.875" v="110" actId="478"/>
          <ac:spMkLst>
            <pc:docMk/>
            <pc:sldMk cId="2204238250" sldId="533"/>
            <ac:spMk id="10" creationId="{2B5C7EF9-634A-B651-966B-D7BEEA5EC57D}"/>
          </ac:spMkLst>
        </pc:spChg>
        <pc:spChg chg="del">
          <ac:chgData name="Dylan Ma" userId="d19f606a-f869-495f-a967-091fe7c6f588" providerId="ADAL" clId="{B31FB93A-C256-4A73-82EC-A1E1CA86CD7D}" dt="2023-02-20T23:04:37.710" v="85" actId="478"/>
          <ac:spMkLst>
            <pc:docMk/>
            <pc:sldMk cId="2204238250" sldId="533"/>
            <ac:spMk id="12" creationId="{FB2B3AF6-CEA1-E985-1A41-ABA8F7688B59}"/>
          </ac:spMkLst>
        </pc:spChg>
        <pc:spChg chg="ord">
          <ac:chgData name="Dylan Ma" userId="d19f606a-f869-495f-a967-091fe7c6f588" providerId="ADAL" clId="{B31FB93A-C256-4A73-82EC-A1E1CA86CD7D}" dt="2023-02-20T23:41:48.489" v="267" actId="167"/>
          <ac:spMkLst>
            <pc:docMk/>
            <pc:sldMk cId="2204238250" sldId="533"/>
            <ac:spMk id="14" creationId="{1EA7CF82-3994-4D97-B75B-D6BA1431BEBA}"/>
          </ac:spMkLst>
        </pc:spChg>
        <pc:spChg chg="add mod">
          <ac:chgData name="Dylan Ma" userId="d19f606a-f869-495f-a967-091fe7c6f588" providerId="ADAL" clId="{B31FB93A-C256-4A73-82EC-A1E1CA86CD7D}" dt="2023-02-20T23:11:42.833" v="112" actId="1076"/>
          <ac:spMkLst>
            <pc:docMk/>
            <pc:sldMk cId="2204238250" sldId="533"/>
            <ac:spMk id="15" creationId="{DE6EF17F-98C3-3372-DF4F-7F9C210C5FCA}"/>
          </ac:spMkLst>
        </pc:spChg>
        <pc:spChg chg="add mod">
          <ac:chgData name="Dylan Ma" userId="d19f606a-f869-495f-a967-091fe7c6f588" providerId="ADAL" clId="{B31FB93A-C256-4A73-82EC-A1E1CA86CD7D}" dt="2023-02-20T23:25:51.789" v="158"/>
          <ac:spMkLst>
            <pc:docMk/>
            <pc:sldMk cId="2204238250" sldId="533"/>
            <ac:spMk id="16" creationId="{C5F7F970-BE2F-E2C6-A54F-977D0621989A}"/>
          </ac:spMkLst>
        </pc:spChg>
        <pc:spChg chg="add mod ord">
          <ac:chgData name="Dylan Ma" userId="d19f606a-f869-495f-a967-091fe7c6f588" providerId="ADAL" clId="{B31FB93A-C256-4A73-82EC-A1E1CA86CD7D}" dt="2023-02-20T23:41:37.815" v="265" actId="167"/>
          <ac:spMkLst>
            <pc:docMk/>
            <pc:sldMk cId="2204238250" sldId="533"/>
            <ac:spMk id="17" creationId="{4E6602BA-50F7-7868-3E5C-986F500517DA}"/>
          </ac:spMkLst>
        </pc:spChg>
        <pc:spChg chg="add del mod">
          <ac:chgData name="Dylan Ma" userId="d19f606a-f869-495f-a967-091fe7c6f588" providerId="ADAL" clId="{B31FB93A-C256-4A73-82EC-A1E1CA86CD7D}" dt="2023-02-20T23:46:01.711" v="314" actId="478"/>
          <ac:spMkLst>
            <pc:docMk/>
            <pc:sldMk cId="2204238250" sldId="533"/>
            <ac:spMk id="20" creationId="{6B7932CD-34C2-B906-CFEE-9A6A4507DD29}"/>
          </ac:spMkLst>
        </pc:spChg>
        <pc:graphicFrameChg chg="mod">
          <ac:chgData name="Dylan Ma" userId="d19f606a-f869-495f-a967-091fe7c6f588" providerId="ADAL" clId="{B31FB93A-C256-4A73-82EC-A1E1CA86CD7D}" dt="2023-02-20T23:46:31.006" v="329" actId="1076"/>
          <ac:graphicFrameMkLst>
            <pc:docMk/>
            <pc:sldMk cId="2204238250" sldId="533"/>
            <ac:graphicFrameMk id="5" creationId="{5B59A542-2F43-892F-E07F-870704735D36}"/>
          </ac:graphicFrameMkLst>
        </pc:graphicFrameChg>
        <pc:graphicFrameChg chg="del mod">
          <ac:chgData name="Dylan Ma" userId="d19f606a-f869-495f-a967-091fe7c6f588" providerId="ADAL" clId="{B31FB93A-C256-4A73-82EC-A1E1CA86CD7D}" dt="2023-02-20T23:11:13.435" v="106" actId="478"/>
          <ac:graphicFrameMkLst>
            <pc:docMk/>
            <pc:sldMk cId="2204238250" sldId="533"/>
            <ac:graphicFrameMk id="7" creationId="{1ED50405-8241-B2AF-46A0-32A631DFBA9A}"/>
          </ac:graphicFrameMkLst>
        </pc:graphicFrameChg>
        <pc:graphicFrameChg chg="add mod">
          <ac:chgData name="Dylan Ma" userId="d19f606a-f869-495f-a967-091fe7c6f588" providerId="ADAL" clId="{B31FB93A-C256-4A73-82EC-A1E1CA86CD7D}" dt="2023-02-20T23:46:41.392" v="331"/>
          <ac:graphicFrameMkLst>
            <pc:docMk/>
            <pc:sldMk cId="2204238250" sldId="533"/>
            <ac:graphicFrameMk id="13" creationId="{7E77E882-6E3A-9A7E-2162-656409E01268}"/>
          </ac:graphicFrameMkLst>
        </pc:graphicFrameChg>
        <pc:graphicFrameChg chg="add del mod">
          <ac:chgData name="Dylan Ma" userId="d19f606a-f869-495f-a967-091fe7c6f588" providerId="ADAL" clId="{B31FB93A-C256-4A73-82EC-A1E1CA86CD7D}" dt="2023-02-20T23:45:11.407" v="290"/>
          <ac:graphicFrameMkLst>
            <pc:docMk/>
            <pc:sldMk cId="2204238250" sldId="533"/>
            <ac:graphicFrameMk id="18" creationId="{072EF779-D251-AD49-475E-83C527C72C3E}"/>
          </ac:graphicFrameMkLst>
        </pc:graphicFrameChg>
        <pc:graphicFrameChg chg="add del mod">
          <ac:chgData name="Dylan Ma" userId="d19f606a-f869-495f-a967-091fe7c6f588" providerId="ADAL" clId="{B31FB93A-C256-4A73-82EC-A1E1CA86CD7D}" dt="2023-02-20T23:45:24.142" v="294" actId="478"/>
          <ac:graphicFrameMkLst>
            <pc:docMk/>
            <pc:sldMk cId="2204238250" sldId="533"/>
            <ac:graphicFrameMk id="19" creationId="{362F8206-58FF-F5A3-FE3D-DD90077B516F}"/>
          </ac:graphicFrameMkLst>
        </pc:graphicFrameChg>
      </pc:sldChg>
      <pc:sldChg chg="modSp mod modTransition">
        <pc:chgData name="Dylan Ma" userId="d19f606a-f869-495f-a967-091fe7c6f588" providerId="ADAL" clId="{B31FB93A-C256-4A73-82EC-A1E1CA86CD7D}" dt="2023-02-20T23:08:33.101" v="104" actId="208"/>
        <pc:sldMkLst>
          <pc:docMk/>
          <pc:sldMk cId="2635983952" sldId="534"/>
        </pc:sldMkLst>
        <pc:spChg chg="mod">
          <ac:chgData name="Dylan Ma" userId="d19f606a-f869-495f-a967-091fe7c6f588" providerId="ADAL" clId="{B31FB93A-C256-4A73-82EC-A1E1CA86CD7D}" dt="2023-02-20T23:07:25.302" v="99" actId="208"/>
          <ac:spMkLst>
            <pc:docMk/>
            <pc:sldMk cId="2635983952" sldId="534"/>
            <ac:spMk id="8" creationId="{371EBA25-3BED-CD73-BBAE-6C1BE8305D84}"/>
          </ac:spMkLst>
        </pc:spChg>
        <pc:spChg chg="mod">
          <ac:chgData name="Dylan Ma" userId="d19f606a-f869-495f-a967-091fe7c6f588" providerId="ADAL" clId="{B31FB93A-C256-4A73-82EC-A1E1CA86CD7D}" dt="2023-02-20T23:07:29.162" v="100" actId="208"/>
          <ac:spMkLst>
            <pc:docMk/>
            <pc:sldMk cId="2635983952" sldId="534"/>
            <ac:spMk id="13" creationId="{8BF1A291-9C9E-8763-7CBC-CBEE6EFD6CE7}"/>
          </ac:spMkLst>
        </pc:spChg>
        <pc:spChg chg="mod">
          <ac:chgData name="Dylan Ma" userId="d19f606a-f869-495f-a967-091fe7c6f588" providerId="ADAL" clId="{B31FB93A-C256-4A73-82EC-A1E1CA86CD7D}" dt="2023-02-20T23:07:32.176" v="101" actId="208"/>
          <ac:spMkLst>
            <pc:docMk/>
            <pc:sldMk cId="2635983952" sldId="534"/>
            <ac:spMk id="14" creationId="{8FCE1702-0BBC-6638-CAC6-88ECF519380B}"/>
          </ac:spMkLst>
        </pc:spChg>
        <pc:spChg chg="mod">
          <ac:chgData name="Dylan Ma" userId="d19f606a-f869-495f-a967-091fe7c6f588" providerId="ADAL" clId="{B31FB93A-C256-4A73-82EC-A1E1CA86CD7D}" dt="2023-02-20T23:08:30.195" v="103" actId="208"/>
          <ac:spMkLst>
            <pc:docMk/>
            <pc:sldMk cId="2635983952" sldId="534"/>
            <ac:spMk id="26" creationId="{87AE58FD-9219-3464-CF84-CB0288EF2110}"/>
          </ac:spMkLst>
        </pc:spChg>
        <pc:spChg chg="mod">
          <ac:chgData name="Dylan Ma" userId="d19f606a-f869-495f-a967-091fe7c6f588" providerId="ADAL" clId="{B31FB93A-C256-4A73-82EC-A1E1CA86CD7D}" dt="2023-02-20T23:08:33.101" v="104" actId="208"/>
          <ac:spMkLst>
            <pc:docMk/>
            <pc:sldMk cId="2635983952" sldId="534"/>
            <ac:spMk id="27" creationId="{07BB0798-BFD9-7C6A-6E9D-59926F511CD1}"/>
          </ac:spMkLst>
        </pc:spChg>
        <pc:spChg chg="mod">
          <ac:chgData name="Dylan Ma" userId="d19f606a-f869-495f-a967-091fe7c6f588" providerId="ADAL" clId="{B31FB93A-C256-4A73-82EC-A1E1CA86CD7D}" dt="2023-02-20T23:07:35.586" v="102" actId="208"/>
          <ac:spMkLst>
            <pc:docMk/>
            <pc:sldMk cId="2635983952" sldId="534"/>
            <ac:spMk id="48" creationId="{861F96D5-D93F-67E1-D904-588D2C0A43DA}"/>
          </ac:spMkLst>
        </pc:spChg>
      </pc:sldChg>
    </pc:docChg>
  </pc:docChgLst>
  <pc:docChgLst>
    <pc:chgData name="Roberto Lacasa" userId="S::rel18c@fsu.edu::56fd04ad-fbc8-419f-879a-4b0643511510" providerId="AD" clId="Web-{318E0BAE-5060-4CD3-BC96-F37E95EEAEE9}"/>
    <pc:docChg chg="addSld delSld modSld sldOrd">
      <pc:chgData name="Roberto Lacasa" userId="S::rel18c@fsu.edu::56fd04ad-fbc8-419f-879a-4b0643511510" providerId="AD" clId="Web-{318E0BAE-5060-4CD3-BC96-F37E95EEAEE9}" dt="2023-03-30T22:15:53.521" v="684" actId="14100"/>
      <pc:docMkLst>
        <pc:docMk/>
      </pc:docMkLst>
      <pc:sldChg chg="ord">
        <pc:chgData name="Roberto Lacasa" userId="S::rel18c@fsu.edu::56fd04ad-fbc8-419f-879a-4b0643511510" providerId="AD" clId="Web-{318E0BAE-5060-4CD3-BC96-F37E95EEAEE9}" dt="2023-03-30T21:06:04.115" v="1"/>
        <pc:sldMkLst>
          <pc:docMk/>
          <pc:sldMk cId="69931009" sldId="408"/>
        </pc:sldMkLst>
      </pc:sldChg>
      <pc:sldChg chg="ord">
        <pc:chgData name="Roberto Lacasa" userId="S::rel18c@fsu.edu::56fd04ad-fbc8-419f-879a-4b0643511510" providerId="AD" clId="Web-{318E0BAE-5060-4CD3-BC96-F37E95EEAEE9}" dt="2023-03-30T21:06:00.849" v="0"/>
        <pc:sldMkLst>
          <pc:docMk/>
          <pc:sldMk cId="3115324854" sldId="547"/>
        </pc:sldMkLst>
      </pc:sldChg>
      <pc:sldChg chg="ord">
        <pc:chgData name="Roberto Lacasa" userId="S::rel18c@fsu.edu::56fd04ad-fbc8-419f-879a-4b0643511510" providerId="AD" clId="Web-{318E0BAE-5060-4CD3-BC96-F37E95EEAEE9}" dt="2023-03-30T21:48:46.928" v="359"/>
        <pc:sldMkLst>
          <pc:docMk/>
          <pc:sldMk cId="2160841280" sldId="563"/>
        </pc:sldMkLst>
      </pc:sldChg>
      <pc:sldChg chg="modSp">
        <pc:chgData name="Roberto Lacasa" userId="S::rel18c@fsu.edu::56fd04ad-fbc8-419f-879a-4b0643511510" providerId="AD" clId="Web-{318E0BAE-5060-4CD3-BC96-F37E95EEAEE9}" dt="2023-03-30T21:21:22.333" v="285"/>
        <pc:sldMkLst>
          <pc:docMk/>
          <pc:sldMk cId="3113274805" sldId="579"/>
        </pc:sldMkLst>
        <pc:graphicFrameChg chg="mod modGraphic">
          <ac:chgData name="Roberto Lacasa" userId="S::rel18c@fsu.edu::56fd04ad-fbc8-419f-879a-4b0643511510" providerId="AD" clId="Web-{318E0BAE-5060-4CD3-BC96-F37E95EEAEE9}" dt="2023-03-30T21:21:22.333" v="285"/>
          <ac:graphicFrameMkLst>
            <pc:docMk/>
            <pc:sldMk cId="3113274805" sldId="579"/>
            <ac:graphicFrameMk id="9" creationId="{F7A796AA-1CE4-4B79-3512-FF5313112D49}"/>
          </ac:graphicFrameMkLst>
        </pc:graphicFrameChg>
      </pc:sldChg>
      <pc:sldChg chg="modSp">
        <pc:chgData name="Roberto Lacasa" userId="S::rel18c@fsu.edu::56fd04ad-fbc8-419f-879a-4b0643511510" providerId="AD" clId="Web-{318E0BAE-5060-4CD3-BC96-F37E95EEAEE9}" dt="2023-03-30T21:49:35.790" v="379"/>
        <pc:sldMkLst>
          <pc:docMk/>
          <pc:sldMk cId="3184965925" sldId="589"/>
        </pc:sldMkLst>
        <pc:graphicFrameChg chg="mod modGraphic">
          <ac:chgData name="Roberto Lacasa" userId="S::rel18c@fsu.edu::56fd04ad-fbc8-419f-879a-4b0643511510" providerId="AD" clId="Web-{318E0BAE-5060-4CD3-BC96-F37E95EEAEE9}" dt="2023-03-30T21:49:35.790" v="379"/>
          <ac:graphicFrameMkLst>
            <pc:docMk/>
            <pc:sldMk cId="3184965925" sldId="589"/>
            <ac:graphicFrameMk id="2" creationId="{8AFDD7E4-F131-5396-C8E2-AED98DF1F57B}"/>
          </ac:graphicFrameMkLst>
        </pc:graphicFrameChg>
      </pc:sldChg>
      <pc:sldChg chg="modSp">
        <pc:chgData name="Roberto Lacasa" userId="S::rel18c@fsu.edu::56fd04ad-fbc8-419f-879a-4b0643511510" providerId="AD" clId="Web-{318E0BAE-5060-4CD3-BC96-F37E95EEAEE9}" dt="2023-03-30T21:46:21.043" v="327"/>
        <pc:sldMkLst>
          <pc:docMk/>
          <pc:sldMk cId="2645996708" sldId="590"/>
        </pc:sldMkLst>
        <pc:graphicFrameChg chg="mod modGraphic">
          <ac:chgData name="Roberto Lacasa" userId="S::rel18c@fsu.edu::56fd04ad-fbc8-419f-879a-4b0643511510" providerId="AD" clId="Web-{318E0BAE-5060-4CD3-BC96-F37E95EEAEE9}" dt="2023-03-30T21:46:21.043" v="327"/>
          <ac:graphicFrameMkLst>
            <pc:docMk/>
            <pc:sldMk cId="2645996708" sldId="590"/>
            <ac:graphicFrameMk id="2" creationId="{8AFDD7E4-F131-5396-C8E2-AED98DF1F57B}"/>
          </ac:graphicFrameMkLst>
        </pc:graphicFrameChg>
      </pc:sldChg>
      <pc:sldChg chg="modSp">
        <pc:chgData name="Roberto Lacasa" userId="S::rel18c@fsu.edu::56fd04ad-fbc8-419f-879a-4b0643511510" providerId="AD" clId="Web-{318E0BAE-5060-4CD3-BC96-F37E95EEAEE9}" dt="2023-03-30T21:49:15.523" v="363"/>
        <pc:sldMkLst>
          <pc:docMk/>
          <pc:sldMk cId="3539556743" sldId="596"/>
        </pc:sldMkLst>
        <pc:graphicFrameChg chg="mod modGraphic">
          <ac:chgData name="Roberto Lacasa" userId="S::rel18c@fsu.edu::56fd04ad-fbc8-419f-879a-4b0643511510" providerId="AD" clId="Web-{318E0BAE-5060-4CD3-BC96-F37E95EEAEE9}" dt="2023-03-30T21:49:15.523" v="363"/>
          <ac:graphicFrameMkLst>
            <pc:docMk/>
            <pc:sldMk cId="3539556743" sldId="596"/>
            <ac:graphicFrameMk id="2" creationId="{8AFDD7E4-F131-5396-C8E2-AED98DF1F57B}"/>
          </ac:graphicFrameMkLst>
        </pc:graphicFrameChg>
      </pc:sldChg>
      <pc:sldChg chg="modSp">
        <pc:chgData name="Roberto Lacasa" userId="S::rel18c@fsu.edu::56fd04ad-fbc8-419f-879a-4b0643511510" providerId="AD" clId="Web-{318E0BAE-5060-4CD3-BC96-F37E95EEAEE9}" dt="2023-03-30T21:12:16.593" v="95"/>
        <pc:sldMkLst>
          <pc:docMk/>
          <pc:sldMk cId="3433031853" sldId="597"/>
        </pc:sldMkLst>
        <pc:graphicFrameChg chg="mod modGraphic">
          <ac:chgData name="Roberto Lacasa" userId="S::rel18c@fsu.edu::56fd04ad-fbc8-419f-879a-4b0643511510" providerId="AD" clId="Web-{318E0BAE-5060-4CD3-BC96-F37E95EEAEE9}" dt="2023-03-30T21:12:16.593" v="95"/>
          <ac:graphicFrameMkLst>
            <pc:docMk/>
            <pc:sldMk cId="3433031853" sldId="597"/>
            <ac:graphicFrameMk id="2" creationId="{8AFDD7E4-F131-5396-C8E2-AED98DF1F57B}"/>
          </ac:graphicFrameMkLst>
        </pc:graphicFrameChg>
      </pc:sldChg>
      <pc:sldChg chg="add del ord replId">
        <pc:chgData name="Roberto Lacasa" userId="S::rel18c@fsu.edu::56fd04ad-fbc8-419f-879a-4b0643511510" providerId="AD" clId="Web-{318E0BAE-5060-4CD3-BC96-F37E95EEAEE9}" dt="2023-03-30T21:50:00.901" v="380"/>
        <pc:sldMkLst>
          <pc:docMk/>
          <pc:sldMk cId="2348180579" sldId="598"/>
        </pc:sldMkLst>
      </pc:sldChg>
      <pc:sldChg chg="addSp delSp modSp add ord replId">
        <pc:chgData name="Roberto Lacasa" userId="S::rel18c@fsu.edu::56fd04ad-fbc8-419f-879a-4b0643511510" providerId="AD" clId="Web-{318E0BAE-5060-4CD3-BC96-F37E95EEAEE9}" dt="2023-03-30T22:15:53.521" v="684" actId="14100"/>
        <pc:sldMkLst>
          <pc:docMk/>
          <pc:sldMk cId="2605674892" sldId="598"/>
        </pc:sldMkLst>
        <pc:spChg chg="add mod">
          <ac:chgData name="Roberto Lacasa" userId="S::rel18c@fsu.edu::56fd04ad-fbc8-419f-879a-4b0643511510" providerId="AD" clId="Web-{318E0BAE-5060-4CD3-BC96-F37E95EEAEE9}" dt="2023-03-30T21:57:42.089" v="497" actId="1076"/>
          <ac:spMkLst>
            <pc:docMk/>
            <pc:sldMk cId="2605674892" sldId="598"/>
            <ac:spMk id="5" creationId="{214DFBE6-2E72-53CB-AE7A-94BB82965641}"/>
          </ac:spMkLst>
        </pc:spChg>
        <pc:spChg chg="mod">
          <ac:chgData name="Roberto Lacasa" userId="S::rel18c@fsu.edu::56fd04ad-fbc8-419f-879a-4b0643511510" providerId="AD" clId="Web-{318E0BAE-5060-4CD3-BC96-F37E95EEAEE9}" dt="2023-03-30T21:57:50.964" v="498" actId="1076"/>
          <ac:spMkLst>
            <pc:docMk/>
            <pc:sldMk cId="2605674892" sldId="598"/>
            <ac:spMk id="6" creationId="{5C0F9677-8EA1-4E14-ECDF-0F16D67837A0}"/>
          </ac:spMkLst>
        </pc:spChg>
        <pc:spChg chg="add mod">
          <ac:chgData name="Roberto Lacasa" userId="S::rel18c@fsu.edu::56fd04ad-fbc8-419f-879a-4b0643511510" providerId="AD" clId="Web-{318E0BAE-5060-4CD3-BC96-F37E95EEAEE9}" dt="2023-03-30T21:56:36.412" v="478" actId="1076"/>
          <ac:spMkLst>
            <pc:docMk/>
            <pc:sldMk cId="2605674892" sldId="598"/>
            <ac:spMk id="9" creationId="{474217BB-8490-1061-DAF0-6991C3E78CBD}"/>
          </ac:spMkLst>
        </pc:spChg>
        <pc:spChg chg="add mod">
          <ac:chgData name="Roberto Lacasa" userId="S::rel18c@fsu.edu::56fd04ad-fbc8-419f-879a-4b0643511510" providerId="AD" clId="Web-{318E0BAE-5060-4CD3-BC96-F37E95EEAEE9}" dt="2023-03-30T21:57:16.524" v="491" actId="1076"/>
          <ac:spMkLst>
            <pc:docMk/>
            <pc:sldMk cId="2605674892" sldId="598"/>
            <ac:spMk id="10" creationId="{CD1A241F-CBB1-D2BC-AC3B-7A2C9C4F6961}"/>
          </ac:spMkLst>
        </pc:spChg>
        <pc:spChg chg="add del mod">
          <ac:chgData name="Roberto Lacasa" userId="S::rel18c@fsu.edu::56fd04ad-fbc8-419f-879a-4b0643511510" providerId="AD" clId="Web-{318E0BAE-5060-4CD3-BC96-F37E95EEAEE9}" dt="2023-03-30T21:56:47.726" v="480"/>
          <ac:spMkLst>
            <pc:docMk/>
            <pc:sldMk cId="2605674892" sldId="598"/>
            <ac:spMk id="12" creationId="{9A04B9BF-30CA-DBF0-1266-651751849468}"/>
          </ac:spMkLst>
        </pc:spChg>
        <pc:spChg chg="add del mod">
          <ac:chgData name="Roberto Lacasa" userId="S::rel18c@fsu.edu::56fd04ad-fbc8-419f-879a-4b0643511510" providerId="AD" clId="Web-{318E0BAE-5060-4CD3-BC96-F37E95EEAEE9}" dt="2023-03-30T21:55:23.751" v="454"/>
          <ac:spMkLst>
            <pc:docMk/>
            <pc:sldMk cId="2605674892" sldId="598"/>
            <ac:spMk id="13" creationId="{CE5DE841-B847-89B2-4017-DA5F21F20443}"/>
          </ac:spMkLst>
        </pc:spChg>
        <pc:spChg chg="add mod">
          <ac:chgData name="Roberto Lacasa" userId="S::rel18c@fsu.edu::56fd04ad-fbc8-419f-879a-4b0643511510" providerId="AD" clId="Web-{318E0BAE-5060-4CD3-BC96-F37E95EEAEE9}" dt="2023-03-30T21:58:52.640" v="506" actId="1076"/>
          <ac:spMkLst>
            <pc:docMk/>
            <pc:sldMk cId="2605674892" sldId="598"/>
            <ac:spMk id="14" creationId="{463C253D-97CC-E88E-19EA-70C79403EC96}"/>
          </ac:spMkLst>
        </pc:spChg>
        <pc:spChg chg="add mod">
          <ac:chgData name="Roberto Lacasa" userId="S::rel18c@fsu.edu::56fd04ad-fbc8-419f-879a-4b0643511510" providerId="AD" clId="Web-{318E0BAE-5060-4CD3-BC96-F37E95EEAEE9}" dt="2023-03-30T21:59:56.316" v="516" actId="1076"/>
          <ac:spMkLst>
            <pc:docMk/>
            <pc:sldMk cId="2605674892" sldId="598"/>
            <ac:spMk id="15" creationId="{F73E5AD6-E645-55D9-62A0-F7B45365E760}"/>
          </ac:spMkLst>
        </pc:spChg>
        <pc:spChg chg="add mod">
          <ac:chgData name="Roberto Lacasa" userId="S::rel18c@fsu.edu::56fd04ad-fbc8-419f-879a-4b0643511510" providerId="AD" clId="Web-{318E0BAE-5060-4CD3-BC96-F37E95EEAEE9}" dt="2023-03-30T22:00:54.258" v="527" actId="1076"/>
          <ac:spMkLst>
            <pc:docMk/>
            <pc:sldMk cId="2605674892" sldId="598"/>
            <ac:spMk id="16" creationId="{AC849DC2-23F8-4CBF-3981-E131DE4CD5C3}"/>
          </ac:spMkLst>
        </pc:spChg>
        <pc:spChg chg="add mod">
          <ac:chgData name="Roberto Lacasa" userId="S::rel18c@fsu.edu::56fd04ad-fbc8-419f-879a-4b0643511510" providerId="AD" clId="Web-{318E0BAE-5060-4CD3-BC96-F37E95EEAEE9}" dt="2023-03-30T22:02:00.856" v="535"/>
          <ac:spMkLst>
            <pc:docMk/>
            <pc:sldMk cId="2605674892" sldId="598"/>
            <ac:spMk id="17" creationId="{F62BCA04-8054-F3DC-1420-4C2E3196515E}"/>
          </ac:spMkLst>
        </pc:spChg>
        <pc:spChg chg="add mod">
          <ac:chgData name="Roberto Lacasa" userId="S::rel18c@fsu.edu::56fd04ad-fbc8-419f-879a-4b0643511510" providerId="AD" clId="Web-{318E0BAE-5060-4CD3-BC96-F37E95EEAEE9}" dt="2023-03-30T22:02:45.265" v="539" actId="1076"/>
          <ac:spMkLst>
            <pc:docMk/>
            <pc:sldMk cId="2605674892" sldId="598"/>
            <ac:spMk id="18" creationId="{5E15C03F-CBAB-52E4-2583-0B9392BB5DAA}"/>
          </ac:spMkLst>
        </pc:spChg>
        <pc:spChg chg="add del">
          <ac:chgData name="Roberto Lacasa" userId="S::rel18c@fsu.edu::56fd04ad-fbc8-419f-879a-4b0643511510" providerId="AD" clId="Web-{318E0BAE-5060-4CD3-BC96-F37E95EEAEE9}" dt="2023-03-30T22:02:57.578" v="541"/>
          <ac:spMkLst>
            <pc:docMk/>
            <pc:sldMk cId="2605674892" sldId="598"/>
            <ac:spMk id="19" creationId="{8D31A3EB-522A-AC21-DA2F-DE3F892A3307}"/>
          </ac:spMkLst>
        </pc:spChg>
        <pc:spChg chg="add mod">
          <ac:chgData name="Roberto Lacasa" userId="S::rel18c@fsu.edu::56fd04ad-fbc8-419f-879a-4b0643511510" providerId="AD" clId="Web-{318E0BAE-5060-4CD3-BC96-F37E95EEAEE9}" dt="2023-03-30T22:03:31.862" v="544" actId="14100"/>
          <ac:spMkLst>
            <pc:docMk/>
            <pc:sldMk cId="2605674892" sldId="598"/>
            <ac:spMk id="20" creationId="{A3883D40-1C11-DB56-1225-36C679D661CF}"/>
          </ac:spMkLst>
        </pc:spChg>
        <pc:spChg chg="add mod">
          <ac:chgData name="Roberto Lacasa" userId="S::rel18c@fsu.edu::56fd04ad-fbc8-419f-879a-4b0643511510" providerId="AD" clId="Web-{318E0BAE-5060-4CD3-BC96-F37E95EEAEE9}" dt="2023-03-30T22:04:11.146" v="552" actId="14100"/>
          <ac:spMkLst>
            <pc:docMk/>
            <pc:sldMk cId="2605674892" sldId="598"/>
            <ac:spMk id="21" creationId="{34D160F8-05F9-3AAD-7D5D-F2C3CDD6F4FE}"/>
          </ac:spMkLst>
        </pc:spChg>
        <pc:spChg chg="add del mod">
          <ac:chgData name="Roberto Lacasa" userId="S::rel18c@fsu.edu::56fd04ad-fbc8-419f-879a-4b0643511510" providerId="AD" clId="Web-{318E0BAE-5060-4CD3-BC96-F37E95EEAEE9}" dt="2023-03-30T22:12:07.115" v="676"/>
          <ac:spMkLst>
            <pc:docMk/>
            <pc:sldMk cId="2605674892" sldId="598"/>
            <ac:spMk id="22" creationId="{F210E036-2438-748C-512A-3AF2411A3F69}"/>
          </ac:spMkLst>
        </pc:spChg>
        <pc:spChg chg="add mod">
          <ac:chgData name="Roberto Lacasa" userId="S::rel18c@fsu.edu::56fd04ad-fbc8-419f-879a-4b0643511510" providerId="AD" clId="Web-{318E0BAE-5060-4CD3-BC96-F37E95EEAEE9}" dt="2023-03-30T22:06:28.577" v="569" actId="14100"/>
          <ac:spMkLst>
            <pc:docMk/>
            <pc:sldMk cId="2605674892" sldId="598"/>
            <ac:spMk id="23" creationId="{F56FDFBC-B72C-C0EC-9FD5-3A12ED3DF798}"/>
          </ac:spMkLst>
        </pc:spChg>
        <pc:spChg chg="mod">
          <ac:chgData name="Roberto Lacasa" userId="S::rel18c@fsu.edu::56fd04ad-fbc8-419f-879a-4b0643511510" providerId="AD" clId="Web-{318E0BAE-5060-4CD3-BC96-F37E95EEAEE9}" dt="2023-03-30T22:12:15.944" v="677" actId="1076"/>
          <ac:spMkLst>
            <pc:docMk/>
            <pc:sldMk cId="2605674892" sldId="598"/>
            <ac:spMk id="24" creationId="{22C1BE8B-5DB3-4B88-AF7A-7FFCAB6000D8}"/>
          </ac:spMkLst>
        </pc:spChg>
        <pc:spChg chg="add del">
          <ac:chgData name="Roberto Lacasa" userId="S::rel18c@fsu.edu::56fd04ad-fbc8-419f-879a-4b0643511510" providerId="AD" clId="Web-{318E0BAE-5060-4CD3-BC96-F37E95EEAEE9}" dt="2023-03-30T22:05:51.199" v="564"/>
          <ac:spMkLst>
            <pc:docMk/>
            <pc:sldMk cId="2605674892" sldId="598"/>
            <ac:spMk id="26" creationId="{E5FA58A1-151B-A3CC-33EB-50DFD30484C6}"/>
          </ac:spMkLst>
        </pc:spChg>
        <pc:spChg chg="add mod">
          <ac:chgData name="Roberto Lacasa" userId="S::rel18c@fsu.edu::56fd04ad-fbc8-419f-879a-4b0643511510" providerId="AD" clId="Web-{318E0BAE-5060-4CD3-BC96-F37E95EEAEE9}" dt="2023-03-30T22:15:46.177" v="683" actId="14100"/>
          <ac:spMkLst>
            <pc:docMk/>
            <pc:sldMk cId="2605674892" sldId="598"/>
            <ac:spMk id="27" creationId="{26694251-18C0-29EF-386B-BDBF1ED141A2}"/>
          </ac:spMkLst>
        </pc:spChg>
        <pc:spChg chg="add mod">
          <ac:chgData name="Roberto Lacasa" userId="S::rel18c@fsu.edu::56fd04ad-fbc8-419f-879a-4b0643511510" providerId="AD" clId="Web-{318E0BAE-5060-4CD3-BC96-F37E95EEAEE9}" dt="2023-03-30T22:11:39.551" v="673" actId="20577"/>
          <ac:spMkLst>
            <pc:docMk/>
            <pc:sldMk cId="2605674892" sldId="598"/>
            <ac:spMk id="28" creationId="{88AAB2C0-3BC3-45D7-D385-55BD342225E1}"/>
          </ac:spMkLst>
        </pc:spChg>
        <pc:spChg chg="add mod">
          <ac:chgData name="Roberto Lacasa" userId="S::rel18c@fsu.edu::56fd04ad-fbc8-419f-879a-4b0643511510" providerId="AD" clId="Web-{318E0BAE-5060-4CD3-BC96-F37E95EEAEE9}" dt="2023-03-30T22:11:45.957" v="675" actId="20577"/>
          <ac:spMkLst>
            <pc:docMk/>
            <pc:sldMk cId="2605674892" sldId="598"/>
            <ac:spMk id="29" creationId="{A8FACF80-1CD0-12B8-6A3D-BAEA97696AA5}"/>
          </ac:spMkLst>
        </pc:spChg>
        <pc:spChg chg="add mod">
          <ac:chgData name="Roberto Lacasa" userId="S::rel18c@fsu.edu::56fd04ad-fbc8-419f-879a-4b0643511510" providerId="AD" clId="Web-{318E0BAE-5060-4CD3-BC96-F37E95EEAEE9}" dt="2023-03-30T22:11:42.692" v="674" actId="20577"/>
          <ac:spMkLst>
            <pc:docMk/>
            <pc:sldMk cId="2605674892" sldId="598"/>
            <ac:spMk id="30" creationId="{0A66D3F8-DE45-BED1-2A00-79F13CED0A6C}"/>
          </ac:spMkLst>
        </pc:spChg>
        <pc:spChg chg="add mod">
          <ac:chgData name="Roberto Lacasa" userId="S::rel18c@fsu.edu::56fd04ad-fbc8-419f-879a-4b0643511510" providerId="AD" clId="Web-{318E0BAE-5060-4CD3-BC96-F37E95EEAEE9}" dt="2023-03-30T22:11:30.363" v="671" actId="20577"/>
          <ac:spMkLst>
            <pc:docMk/>
            <pc:sldMk cId="2605674892" sldId="598"/>
            <ac:spMk id="31" creationId="{2347D920-CDFD-DD52-C5C2-9C10D85D1BBD}"/>
          </ac:spMkLst>
        </pc:spChg>
        <pc:spChg chg="add mod">
          <ac:chgData name="Roberto Lacasa" userId="S::rel18c@fsu.edu::56fd04ad-fbc8-419f-879a-4b0643511510" providerId="AD" clId="Web-{318E0BAE-5060-4CD3-BC96-F37E95EEAEE9}" dt="2023-03-30T22:11:35.566" v="672" actId="20577"/>
          <ac:spMkLst>
            <pc:docMk/>
            <pc:sldMk cId="2605674892" sldId="598"/>
            <ac:spMk id="32" creationId="{792A77E7-3AC0-1D90-9D95-3D18FFC3B9B6}"/>
          </ac:spMkLst>
        </pc:spChg>
        <pc:spChg chg="add mod">
          <ac:chgData name="Roberto Lacasa" userId="S::rel18c@fsu.edu::56fd04ad-fbc8-419f-879a-4b0643511510" providerId="AD" clId="Web-{318E0BAE-5060-4CD3-BC96-F37E95EEAEE9}" dt="2023-03-30T22:10:59.157" v="667" actId="1076"/>
          <ac:spMkLst>
            <pc:docMk/>
            <pc:sldMk cId="2605674892" sldId="598"/>
            <ac:spMk id="33" creationId="{E85385ED-8D67-8761-D476-0B130C2892C5}"/>
          </ac:spMkLst>
        </pc:spChg>
        <pc:spChg chg="add mod">
          <ac:chgData name="Roberto Lacasa" userId="S::rel18c@fsu.edu::56fd04ad-fbc8-419f-879a-4b0643511510" providerId="AD" clId="Web-{318E0BAE-5060-4CD3-BC96-F37E95EEAEE9}" dt="2023-03-30T22:11:12.893" v="670" actId="1076"/>
          <ac:spMkLst>
            <pc:docMk/>
            <pc:sldMk cId="2605674892" sldId="598"/>
            <ac:spMk id="34" creationId="{F749C42F-4CE3-A833-4DC5-6090A43DD2F3}"/>
          </ac:spMkLst>
        </pc:spChg>
        <pc:spChg chg="add mod">
          <ac:chgData name="Roberto Lacasa" userId="S::rel18c@fsu.edu::56fd04ad-fbc8-419f-879a-4b0643511510" providerId="AD" clId="Web-{318E0BAE-5060-4CD3-BC96-F37E95EEAEE9}" dt="2023-03-30T22:15:53.521" v="684" actId="14100"/>
          <ac:spMkLst>
            <pc:docMk/>
            <pc:sldMk cId="2605674892" sldId="598"/>
            <ac:spMk id="35" creationId="{7730C28D-2DD8-4285-AACF-A38222A90476}"/>
          </ac:spMkLst>
        </pc:spChg>
        <pc:picChg chg="del">
          <ac:chgData name="Roberto Lacasa" userId="S::rel18c@fsu.edu::56fd04ad-fbc8-419f-879a-4b0643511510" providerId="AD" clId="Web-{318E0BAE-5060-4CD3-BC96-F37E95EEAEE9}" dt="2023-03-30T21:50:21.043" v="382"/>
          <ac:picMkLst>
            <pc:docMk/>
            <pc:sldMk cId="2605674892" sldId="598"/>
            <ac:picMk id="2" creationId="{B0A13AE5-EC93-D02B-820B-7BC9F3921215}"/>
          </ac:picMkLst>
        </pc:picChg>
      </pc:sldChg>
    </pc:docChg>
  </pc:docChgLst>
  <pc:docChgLst>
    <pc:chgData name="Dylan Ma" userId="S::dm19i@fsu.edu::d19f606a-f869-495f-a967-091fe7c6f588" providerId="AD" clId="Web-{86E898E4-1BBB-48E8-981D-FAA977237E95}"/>
    <pc:docChg chg="addSld modSld sldOrd">
      <pc:chgData name="Dylan Ma" userId="S::dm19i@fsu.edu::d19f606a-f869-495f-a967-091fe7c6f588" providerId="AD" clId="Web-{86E898E4-1BBB-48E8-981D-FAA977237E95}" dt="2022-11-05T19:09:05.639" v="45"/>
      <pc:docMkLst>
        <pc:docMk/>
      </pc:docMkLst>
      <pc:sldChg chg="addSp delSp modSp add ord replId">
        <pc:chgData name="Dylan Ma" userId="S::dm19i@fsu.edu::d19f606a-f869-495f-a967-091fe7c6f588" providerId="AD" clId="Web-{86E898E4-1BBB-48E8-981D-FAA977237E95}" dt="2022-11-05T19:09:05.639" v="45"/>
        <pc:sldMkLst>
          <pc:docMk/>
          <pc:sldMk cId="1812005847" sldId="401"/>
        </pc:sldMkLst>
        <pc:spChg chg="add del mod">
          <ac:chgData name="Dylan Ma" userId="S::dm19i@fsu.edu::d19f606a-f869-495f-a967-091fe7c6f588" providerId="AD" clId="Web-{86E898E4-1BBB-48E8-981D-FAA977237E95}" dt="2022-11-05T19:08:40.888" v="35"/>
          <ac:spMkLst>
            <pc:docMk/>
            <pc:sldMk cId="1812005847" sldId="401"/>
            <ac:spMk id="7" creationId="{7D5CA24F-A006-D65F-38D5-1164FA56CAA9}"/>
          </ac:spMkLst>
        </pc:spChg>
        <pc:spChg chg="add ord">
          <ac:chgData name="Dylan Ma" userId="S::dm19i@fsu.edu::d19f606a-f869-495f-a967-091fe7c6f588" providerId="AD" clId="Web-{86E898E4-1BBB-48E8-981D-FAA977237E95}" dt="2022-11-05T19:08:37.232" v="25"/>
          <ac:spMkLst>
            <pc:docMk/>
            <pc:sldMk cId="1812005847" sldId="401"/>
            <ac:spMk id="9" creationId="{4596C54B-A232-92B4-EAF1-3A8915B24E1F}"/>
          </ac:spMkLst>
        </pc:spChg>
        <pc:spChg chg="add">
          <ac:chgData name="Dylan Ma" userId="S::dm19i@fsu.edu::d19f606a-f869-495f-a967-091fe7c6f588" providerId="AD" clId="Web-{86E898E4-1BBB-48E8-981D-FAA977237E95}" dt="2022-11-05T19:09:05.639" v="45"/>
          <ac:spMkLst>
            <pc:docMk/>
            <pc:sldMk cId="1812005847" sldId="401"/>
            <ac:spMk id="13" creationId="{4A59386C-CD53-F37C-C3FE-B1BB794A1D16}"/>
          </ac:spMkLst>
        </pc:spChg>
        <pc:spChg chg="mod">
          <ac:chgData name="Dylan Ma" userId="S::dm19i@fsu.edu::d19f606a-f869-495f-a967-091fe7c6f588" providerId="AD" clId="Web-{86E898E4-1BBB-48E8-981D-FAA977237E95}" dt="2022-11-05T19:08:56.764" v="36" actId="1076"/>
          <ac:spMkLst>
            <pc:docMk/>
            <pc:sldMk cId="1812005847" sldId="401"/>
            <ac:spMk id="14" creationId="{27602F79-AF8F-635B-212B-A1C6E3A83B31}"/>
          </ac:spMkLst>
        </pc:spChg>
        <pc:spChg chg="mod">
          <ac:chgData name="Dylan Ma" userId="S::dm19i@fsu.edu::d19f606a-f869-495f-a967-091fe7c6f588" providerId="AD" clId="Web-{86E898E4-1BBB-48E8-981D-FAA977237E95}" dt="2022-11-05T19:08:56.764" v="37" actId="1076"/>
          <ac:spMkLst>
            <pc:docMk/>
            <pc:sldMk cId="1812005847" sldId="401"/>
            <ac:spMk id="15" creationId="{A982B4B0-F748-A8DE-FC22-95FE287DF368}"/>
          </ac:spMkLst>
        </pc:spChg>
        <pc:spChg chg="mod">
          <ac:chgData name="Dylan Ma" userId="S::dm19i@fsu.edu::d19f606a-f869-495f-a967-091fe7c6f588" providerId="AD" clId="Web-{86E898E4-1BBB-48E8-981D-FAA977237E95}" dt="2022-11-05T19:08:56.779" v="38" actId="1076"/>
          <ac:spMkLst>
            <pc:docMk/>
            <pc:sldMk cId="1812005847" sldId="401"/>
            <ac:spMk id="16" creationId="{C4A24CF1-DACA-0E32-FB3A-6523EDCBD49C}"/>
          </ac:spMkLst>
        </pc:spChg>
        <pc:spChg chg="mod">
          <ac:chgData name="Dylan Ma" userId="S::dm19i@fsu.edu::d19f606a-f869-495f-a967-091fe7c6f588" providerId="AD" clId="Web-{86E898E4-1BBB-48E8-981D-FAA977237E95}" dt="2022-11-05T19:08:56.779" v="39" actId="1076"/>
          <ac:spMkLst>
            <pc:docMk/>
            <pc:sldMk cId="1812005847" sldId="401"/>
            <ac:spMk id="17" creationId="{0EA01A3F-D1DE-8D3D-A5B2-6CE4FE716C5C}"/>
          </ac:spMkLst>
        </pc:spChg>
        <pc:spChg chg="del">
          <ac:chgData name="Dylan Ma" userId="S::dm19i@fsu.edu::d19f606a-f869-495f-a967-091fe7c6f588" providerId="AD" clId="Web-{86E898E4-1BBB-48E8-981D-FAA977237E95}" dt="2022-11-05T19:09:01.389" v="44"/>
          <ac:spMkLst>
            <pc:docMk/>
            <pc:sldMk cId="1812005847" sldId="401"/>
            <ac:spMk id="18" creationId="{0F286794-5BCE-14C5-19D3-CE3B0306BD43}"/>
          </ac:spMkLst>
        </pc:spChg>
        <pc:picChg chg="mod">
          <ac:chgData name="Dylan Ma" userId="S::dm19i@fsu.edu::d19f606a-f869-495f-a967-091fe7c6f588" providerId="AD" clId="Web-{86E898E4-1BBB-48E8-981D-FAA977237E95}" dt="2022-11-05T19:08:56.810" v="43" actId="1076"/>
          <ac:picMkLst>
            <pc:docMk/>
            <pc:sldMk cId="1812005847" sldId="401"/>
            <ac:picMk id="2" creationId="{BEDCF6E4-AEA3-21C0-01BB-96DF513D3748}"/>
          </ac:picMkLst>
        </pc:picChg>
        <pc:picChg chg="mod">
          <ac:chgData name="Dylan Ma" userId="S::dm19i@fsu.edu::d19f606a-f869-495f-a967-091fe7c6f588" providerId="AD" clId="Web-{86E898E4-1BBB-48E8-981D-FAA977237E95}" dt="2022-11-05T19:08:56.795" v="42" actId="1076"/>
          <ac:picMkLst>
            <pc:docMk/>
            <pc:sldMk cId="1812005847" sldId="401"/>
            <ac:picMk id="8" creationId="{3741E5A7-4EF0-1C63-F4C8-A1AAA3889A7C}"/>
          </ac:picMkLst>
        </pc:picChg>
        <pc:picChg chg="mod">
          <ac:chgData name="Dylan Ma" userId="S::dm19i@fsu.edu::d19f606a-f869-495f-a967-091fe7c6f588" providerId="AD" clId="Web-{86E898E4-1BBB-48E8-981D-FAA977237E95}" dt="2022-11-05T19:08:56.795" v="40" actId="1076"/>
          <ac:picMkLst>
            <pc:docMk/>
            <pc:sldMk cId="1812005847" sldId="401"/>
            <ac:picMk id="20" creationId="{8A750C5C-F3BE-0F2E-F4A9-EDA32D25BF78}"/>
          </ac:picMkLst>
        </pc:picChg>
        <pc:picChg chg="mod">
          <ac:chgData name="Dylan Ma" userId="S::dm19i@fsu.edu::d19f606a-f869-495f-a967-091fe7c6f588" providerId="AD" clId="Web-{86E898E4-1BBB-48E8-981D-FAA977237E95}" dt="2022-11-05T19:08:56.795" v="41" actId="1076"/>
          <ac:picMkLst>
            <pc:docMk/>
            <pc:sldMk cId="1812005847" sldId="401"/>
            <ac:picMk id="24" creationId="{0B77BB48-ED06-451A-4805-167DB3A9BEC5}"/>
          </ac:picMkLst>
        </pc:picChg>
      </pc:sldChg>
    </pc:docChg>
  </pc:docChgLst>
  <pc:docChgLst>
    <pc:chgData name="Dylan Ma" userId="S::dm19i@fsu.edu::d19f606a-f869-495f-a967-091fe7c6f588" providerId="AD" clId="Web-{A9506AF0-988D-4037-A0A9-2AE405984A1A}"/>
    <pc:docChg chg="addSld delSld modSld">
      <pc:chgData name="Dylan Ma" userId="S::dm19i@fsu.edu::d19f606a-f869-495f-a967-091fe7c6f588" providerId="AD" clId="Web-{A9506AF0-988D-4037-A0A9-2AE405984A1A}" dt="2023-02-20T15:17:25.625" v="6"/>
      <pc:docMkLst>
        <pc:docMk/>
      </pc:docMkLst>
      <pc:sldChg chg="mod modShow">
        <pc:chgData name="Dylan Ma" userId="S::dm19i@fsu.edu::d19f606a-f869-495f-a967-091fe7c6f588" providerId="AD" clId="Web-{A9506AF0-988D-4037-A0A9-2AE405984A1A}" dt="2023-02-20T15:17:25.625" v="6"/>
        <pc:sldMkLst>
          <pc:docMk/>
          <pc:sldMk cId="2422877087" sldId="466"/>
        </pc:sldMkLst>
      </pc:sldChg>
      <pc:sldChg chg="add replId">
        <pc:chgData name="Dylan Ma" userId="S::dm19i@fsu.edu::d19f606a-f869-495f-a967-091fe7c6f588" providerId="AD" clId="Web-{A9506AF0-988D-4037-A0A9-2AE405984A1A}" dt="2023-02-20T15:17:23.484" v="5"/>
        <pc:sldMkLst>
          <pc:docMk/>
          <pc:sldMk cId="519998021" sldId="518"/>
        </pc:sldMkLst>
      </pc:sldChg>
      <pc:sldChg chg="addSp delSp add del replId">
        <pc:chgData name="Dylan Ma" userId="S::dm19i@fsu.edu::d19f606a-f869-495f-a967-091fe7c6f588" providerId="AD" clId="Web-{A9506AF0-988D-4037-A0A9-2AE405984A1A}" dt="2023-02-20T15:17:20.124" v="4"/>
        <pc:sldMkLst>
          <pc:docMk/>
          <pc:sldMk cId="2121561084" sldId="518"/>
        </pc:sldMkLst>
        <pc:spChg chg="add del">
          <ac:chgData name="Dylan Ma" userId="S::dm19i@fsu.edu::d19f606a-f869-495f-a967-091fe7c6f588" providerId="AD" clId="Web-{A9506AF0-988D-4037-A0A9-2AE405984A1A}" dt="2023-02-20T15:17:17.499" v="3"/>
          <ac:spMkLst>
            <pc:docMk/>
            <pc:sldMk cId="2121561084" sldId="518"/>
            <ac:spMk id="9" creationId="{D2EC25B6-725B-9F7E-026B-4AB606EC26EA}"/>
          </ac:spMkLst>
        </pc:spChg>
      </pc:sldChg>
    </pc:docChg>
  </pc:docChgLst>
  <pc:docChgLst>
    <pc:chgData name="Matthew Lancaster" userId="c6508ab9-36e5-4e0a-b485-d26d7a305679" providerId="ADAL" clId="{D06D514B-B54B-4444-92F8-450CAA4ACD68}"/>
    <pc:docChg chg="undo custSel addSld delSld modSld sldOrd">
      <pc:chgData name="Matthew Lancaster" userId="c6508ab9-36e5-4e0a-b485-d26d7a305679" providerId="ADAL" clId="{D06D514B-B54B-4444-92F8-450CAA4ACD68}" dt="2023-02-21T00:18:27.263" v="17"/>
      <pc:docMkLst>
        <pc:docMk/>
      </pc:docMkLst>
      <pc:sldChg chg="del">
        <pc:chgData name="Matthew Lancaster" userId="c6508ab9-36e5-4e0a-b485-d26d7a305679" providerId="ADAL" clId="{D06D514B-B54B-4444-92F8-450CAA4ACD68}" dt="2023-02-21T00:14:13.155" v="9" actId="47"/>
        <pc:sldMkLst>
          <pc:docMk/>
          <pc:sldMk cId="508896850" sldId="458"/>
        </pc:sldMkLst>
      </pc:sldChg>
      <pc:sldChg chg="modSp mod">
        <pc:chgData name="Matthew Lancaster" userId="c6508ab9-36e5-4e0a-b485-d26d7a305679" providerId="ADAL" clId="{D06D514B-B54B-4444-92F8-450CAA4ACD68}" dt="2023-02-21T00:16:02.851" v="11" actId="207"/>
        <pc:sldMkLst>
          <pc:docMk/>
          <pc:sldMk cId="1087779007" sldId="498"/>
        </pc:sldMkLst>
        <pc:spChg chg="mod">
          <ac:chgData name="Matthew Lancaster" userId="c6508ab9-36e5-4e0a-b485-d26d7a305679" providerId="ADAL" clId="{D06D514B-B54B-4444-92F8-450CAA4ACD68}" dt="2023-02-21T00:16:02.851" v="11" actId="207"/>
          <ac:spMkLst>
            <pc:docMk/>
            <pc:sldMk cId="1087779007" sldId="498"/>
            <ac:spMk id="10" creationId="{E8A8A4C8-1234-B1E3-C20A-7D937C56FE58}"/>
          </ac:spMkLst>
        </pc:spChg>
      </pc:sldChg>
      <pc:sldChg chg="ord">
        <pc:chgData name="Matthew Lancaster" userId="c6508ab9-36e5-4e0a-b485-d26d7a305679" providerId="ADAL" clId="{D06D514B-B54B-4444-92F8-450CAA4ACD68}" dt="2023-02-21T00:18:27.263" v="17"/>
        <pc:sldMkLst>
          <pc:docMk/>
          <pc:sldMk cId="2787435177" sldId="520"/>
        </pc:sldMkLst>
      </pc:sldChg>
      <pc:sldChg chg="ord">
        <pc:chgData name="Matthew Lancaster" userId="c6508ab9-36e5-4e0a-b485-d26d7a305679" providerId="ADAL" clId="{D06D514B-B54B-4444-92F8-450CAA4ACD68}" dt="2023-02-21T00:18:25.687" v="15"/>
        <pc:sldMkLst>
          <pc:docMk/>
          <pc:sldMk cId="2090609663" sldId="527"/>
        </pc:sldMkLst>
      </pc:sldChg>
      <pc:sldChg chg="addSp delSp modSp add del mod">
        <pc:chgData name="Matthew Lancaster" userId="c6508ab9-36e5-4e0a-b485-d26d7a305679" providerId="ADAL" clId="{D06D514B-B54B-4444-92F8-450CAA4ACD68}" dt="2023-02-21T00:13:10.211" v="5" actId="47"/>
        <pc:sldMkLst>
          <pc:docMk/>
          <pc:sldMk cId="1260204354" sldId="538"/>
        </pc:sldMkLst>
        <pc:spChg chg="add mod">
          <ac:chgData name="Matthew Lancaster" userId="c6508ab9-36e5-4e0a-b485-d26d7a305679" providerId="ADAL" clId="{D06D514B-B54B-4444-92F8-450CAA4ACD68}" dt="2023-02-21T00:13:01.607" v="4" actId="1076"/>
          <ac:spMkLst>
            <pc:docMk/>
            <pc:sldMk cId="1260204354" sldId="538"/>
            <ac:spMk id="10" creationId="{87938EF4-B2F0-01B2-CDCB-96FD71A06CD4}"/>
          </ac:spMkLst>
        </pc:spChg>
        <pc:spChg chg="del">
          <ac:chgData name="Matthew Lancaster" userId="c6508ab9-36e5-4e0a-b485-d26d7a305679" providerId="ADAL" clId="{D06D514B-B54B-4444-92F8-450CAA4ACD68}" dt="2023-02-21T00:12:55.975" v="1" actId="478"/>
          <ac:spMkLst>
            <pc:docMk/>
            <pc:sldMk cId="1260204354" sldId="538"/>
            <ac:spMk id="28" creationId="{FDB3DB54-DC68-C99E-CB71-69ACAAB60E61}"/>
          </ac:spMkLst>
        </pc:spChg>
        <pc:grpChg chg="del">
          <ac:chgData name="Matthew Lancaster" userId="c6508ab9-36e5-4e0a-b485-d26d7a305679" providerId="ADAL" clId="{D06D514B-B54B-4444-92F8-450CAA4ACD68}" dt="2023-02-21T00:12:55.975" v="1" actId="478"/>
          <ac:grpSpMkLst>
            <pc:docMk/>
            <pc:sldMk cId="1260204354" sldId="538"/>
            <ac:grpSpMk id="6" creationId="{B89F1087-5A12-2EBC-9A33-83FC03FE7EA9}"/>
          </ac:grpSpMkLst>
        </pc:grpChg>
      </pc:sldChg>
      <pc:sldChg chg="addSp delSp modSp add mod">
        <pc:chgData name="Matthew Lancaster" userId="c6508ab9-36e5-4e0a-b485-d26d7a305679" providerId="ADAL" clId="{D06D514B-B54B-4444-92F8-450CAA4ACD68}" dt="2023-02-21T00:13:43.421" v="8"/>
        <pc:sldMkLst>
          <pc:docMk/>
          <pc:sldMk cId="2641463864" sldId="538"/>
        </pc:sldMkLst>
        <pc:spChg chg="add mod">
          <ac:chgData name="Matthew Lancaster" userId="c6508ab9-36e5-4e0a-b485-d26d7a305679" providerId="ADAL" clId="{D06D514B-B54B-4444-92F8-450CAA4ACD68}" dt="2023-02-21T00:13:43.421" v="8"/>
          <ac:spMkLst>
            <pc:docMk/>
            <pc:sldMk cId="2641463864" sldId="538"/>
            <ac:spMk id="4" creationId="{CA43D9CF-B0C6-52B0-9282-A5E62A461000}"/>
          </ac:spMkLst>
        </pc:spChg>
        <pc:spChg chg="del">
          <ac:chgData name="Matthew Lancaster" userId="c6508ab9-36e5-4e0a-b485-d26d7a305679" providerId="ADAL" clId="{D06D514B-B54B-4444-92F8-450CAA4ACD68}" dt="2023-02-21T00:13:42.741" v="7" actId="478"/>
          <ac:spMkLst>
            <pc:docMk/>
            <pc:sldMk cId="2641463864" sldId="538"/>
            <ac:spMk id="28" creationId="{FDB3DB54-DC68-C99E-CB71-69ACAAB60E61}"/>
          </ac:spMkLst>
        </pc:spChg>
        <pc:grpChg chg="del">
          <ac:chgData name="Matthew Lancaster" userId="c6508ab9-36e5-4e0a-b485-d26d7a305679" providerId="ADAL" clId="{D06D514B-B54B-4444-92F8-450CAA4ACD68}" dt="2023-02-21T00:13:42.741" v="7" actId="478"/>
          <ac:grpSpMkLst>
            <pc:docMk/>
            <pc:sldMk cId="2641463864" sldId="538"/>
            <ac:grpSpMk id="6" creationId="{B89F1087-5A12-2EBC-9A33-83FC03FE7EA9}"/>
          </ac:grpSpMkLst>
        </pc:grpChg>
        <pc:grpChg chg="add mod">
          <ac:chgData name="Matthew Lancaster" userId="c6508ab9-36e5-4e0a-b485-d26d7a305679" providerId="ADAL" clId="{D06D514B-B54B-4444-92F8-450CAA4ACD68}" dt="2023-02-21T00:13:43.421" v="8"/>
          <ac:grpSpMkLst>
            <pc:docMk/>
            <pc:sldMk cId="2641463864" sldId="538"/>
            <ac:grpSpMk id="10" creationId="{9EA8F7CF-A7F4-500F-3949-8817A79F5161}"/>
          </ac:grpSpMkLst>
        </pc:grpChg>
        <pc:picChg chg="mod">
          <ac:chgData name="Matthew Lancaster" userId="c6508ab9-36e5-4e0a-b485-d26d7a305679" providerId="ADAL" clId="{D06D514B-B54B-4444-92F8-450CAA4ACD68}" dt="2023-02-21T00:13:43.421" v="8"/>
          <ac:picMkLst>
            <pc:docMk/>
            <pc:sldMk cId="2641463864" sldId="538"/>
            <ac:picMk id="13" creationId="{D447965D-4208-2477-D611-70E30C6FD993}"/>
          </ac:picMkLst>
        </pc:picChg>
        <pc:picChg chg="mod">
          <ac:chgData name="Matthew Lancaster" userId="c6508ab9-36e5-4e0a-b485-d26d7a305679" providerId="ADAL" clId="{D06D514B-B54B-4444-92F8-450CAA4ACD68}" dt="2023-02-21T00:13:43.421" v="8"/>
          <ac:picMkLst>
            <pc:docMk/>
            <pc:sldMk cId="2641463864" sldId="538"/>
            <ac:picMk id="16" creationId="{CEAA81A3-E5A5-6248-42B8-765FF030311B}"/>
          </ac:picMkLst>
        </pc:picChg>
        <pc:picChg chg="mod">
          <ac:chgData name="Matthew Lancaster" userId="c6508ab9-36e5-4e0a-b485-d26d7a305679" providerId="ADAL" clId="{D06D514B-B54B-4444-92F8-450CAA4ACD68}" dt="2023-02-21T00:13:43.421" v="8"/>
          <ac:picMkLst>
            <pc:docMk/>
            <pc:sldMk cId="2641463864" sldId="538"/>
            <ac:picMk id="17" creationId="{FC3F396B-ED2D-BDA6-142C-0A52F826A489}"/>
          </ac:picMkLst>
        </pc:picChg>
      </pc:sldChg>
    </pc:docChg>
  </pc:docChgLst>
  <pc:docChgLst>
    <pc:chgData name="Dominic Bellocchio" userId="S::db20fn@fsu.edu::72897a1d-d36e-4955-ac8f-d5e02d6e2286" providerId="AD" clId="Web-{1234DC0D-55F1-4505-B8F4-CF1A4C48FFE6}"/>
    <pc:docChg chg="modSld">
      <pc:chgData name="Dominic Bellocchio" userId="S::db20fn@fsu.edu::72897a1d-d36e-4955-ac8f-d5e02d6e2286" providerId="AD" clId="Web-{1234DC0D-55F1-4505-B8F4-CF1A4C48FFE6}" dt="2022-10-11T03:02:03.723" v="338"/>
      <pc:docMkLst>
        <pc:docMk/>
      </pc:docMkLst>
      <pc:sldChg chg="addSp modSp modNotes">
        <pc:chgData name="Dominic Bellocchio" userId="S::db20fn@fsu.edu::72897a1d-d36e-4955-ac8f-d5e02d6e2286" providerId="AD" clId="Web-{1234DC0D-55F1-4505-B8F4-CF1A4C48FFE6}" dt="2022-10-11T01:19:14.692" v="273"/>
        <pc:sldMkLst>
          <pc:docMk/>
          <pc:sldMk cId="3440299693" sldId="266"/>
        </pc:sldMkLst>
        <pc:spChg chg="mod">
          <ac:chgData name="Dominic Bellocchio" userId="S::db20fn@fsu.edu::72897a1d-d36e-4955-ac8f-d5e02d6e2286" providerId="AD" clId="Web-{1234DC0D-55F1-4505-B8F4-CF1A4C48FFE6}" dt="2022-10-11T01:13:23.513" v="127" actId="1076"/>
          <ac:spMkLst>
            <pc:docMk/>
            <pc:sldMk cId="3440299693" sldId="266"/>
            <ac:spMk id="2" creationId="{A7F7C30E-DA44-BBFA-F554-AF96694C1EBA}"/>
          </ac:spMkLst>
        </pc:spChg>
        <pc:spChg chg="mod">
          <ac:chgData name="Dominic Bellocchio" userId="S::db20fn@fsu.edu::72897a1d-d36e-4955-ac8f-d5e02d6e2286" providerId="AD" clId="Web-{1234DC0D-55F1-4505-B8F4-CF1A4C48FFE6}" dt="2022-10-11T00:56:11.735" v="7" actId="20577"/>
          <ac:spMkLst>
            <pc:docMk/>
            <pc:sldMk cId="3440299693" sldId="266"/>
            <ac:spMk id="4" creationId="{733ED7EE-5B9C-2DA5-637C-25F4FAAA6889}"/>
          </ac:spMkLst>
        </pc:spChg>
        <pc:spChg chg="add mod">
          <ac:chgData name="Dominic Bellocchio" userId="S::db20fn@fsu.edu::72897a1d-d36e-4955-ac8f-d5e02d6e2286" providerId="AD" clId="Web-{1234DC0D-55F1-4505-B8F4-CF1A4C48FFE6}" dt="2022-10-11T00:59:45.999" v="121" actId="1076"/>
          <ac:spMkLst>
            <pc:docMk/>
            <pc:sldMk cId="3440299693" sldId="266"/>
            <ac:spMk id="6" creationId="{329128DC-FF1F-83B2-D475-735F2870A5A8}"/>
          </ac:spMkLst>
        </pc:spChg>
        <pc:spChg chg="add mod">
          <ac:chgData name="Dominic Bellocchio" userId="S::db20fn@fsu.edu::72897a1d-d36e-4955-ac8f-d5e02d6e2286" providerId="AD" clId="Web-{1234DC0D-55F1-4505-B8F4-CF1A4C48FFE6}" dt="2022-10-11T00:56:47.535" v="15" actId="1076"/>
          <ac:spMkLst>
            <pc:docMk/>
            <pc:sldMk cId="3440299693" sldId="266"/>
            <ac:spMk id="12" creationId="{4490CCEC-48BE-C70B-177D-9718BB8C8874}"/>
          </ac:spMkLst>
        </pc:spChg>
        <pc:spChg chg="mod">
          <ac:chgData name="Dominic Bellocchio" userId="S::db20fn@fsu.edu::72897a1d-d36e-4955-ac8f-d5e02d6e2286" providerId="AD" clId="Web-{1234DC0D-55F1-4505-B8F4-CF1A4C48FFE6}" dt="2022-10-11T00:59:29.405" v="119" actId="1076"/>
          <ac:spMkLst>
            <pc:docMk/>
            <pc:sldMk cId="3440299693" sldId="266"/>
            <ac:spMk id="14" creationId="{6046C321-7098-93EB-41FA-B48648626771}"/>
          </ac:spMkLst>
        </pc:spChg>
        <pc:spChg chg="mod">
          <ac:chgData name="Dominic Bellocchio" userId="S::db20fn@fsu.edu::72897a1d-d36e-4955-ac8f-d5e02d6e2286" providerId="AD" clId="Web-{1234DC0D-55F1-4505-B8F4-CF1A4C48FFE6}" dt="2022-10-11T00:59:39.968" v="120" actId="1076"/>
          <ac:spMkLst>
            <pc:docMk/>
            <pc:sldMk cId="3440299693" sldId="266"/>
            <ac:spMk id="15" creationId="{68BA5986-55FB-5031-4BC1-E89E1ED4151F}"/>
          </ac:spMkLst>
        </pc:spChg>
      </pc:sldChg>
      <pc:sldChg chg="addSp delSp modSp">
        <pc:chgData name="Dominic Bellocchio" userId="S::db20fn@fsu.edu::72897a1d-d36e-4955-ac8f-d5e02d6e2286" providerId="AD" clId="Web-{1234DC0D-55F1-4505-B8F4-CF1A4C48FFE6}" dt="2022-10-11T03:02:03.723" v="338"/>
        <pc:sldMkLst>
          <pc:docMk/>
          <pc:sldMk cId="761491810" sldId="273"/>
        </pc:sldMkLst>
        <pc:spChg chg="add mod">
          <ac:chgData name="Dominic Bellocchio" userId="S::db20fn@fsu.edu::72897a1d-d36e-4955-ac8f-d5e02d6e2286" providerId="AD" clId="Web-{1234DC0D-55F1-4505-B8F4-CF1A4C48FFE6}" dt="2022-10-11T03:00:02.840" v="335" actId="1076"/>
          <ac:spMkLst>
            <pc:docMk/>
            <pc:sldMk cId="761491810" sldId="273"/>
            <ac:spMk id="4" creationId="{9623CA45-E360-9939-2940-CB79C27E9CC6}"/>
          </ac:spMkLst>
        </pc:spChg>
        <pc:spChg chg="add mod">
          <ac:chgData name="Dominic Bellocchio" userId="S::db20fn@fsu.edu::72897a1d-d36e-4955-ac8f-d5e02d6e2286" providerId="AD" clId="Web-{1234DC0D-55F1-4505-B8F4-CF1A4C48FFE6}" dt="2022-10-11T02:59:42.606" v="331" actId="1076"/>
          <ac:spMkLst>
            <pc:docMk/>
            <pc:sldMk cId="761491810" sldId="273"/>
            <ac:spMk id="8" creationId="{B04E9EBC-8BD5-7866-D151-E411D833E828}"/>
          </ac:spMkLst>
        </pc:spChg>
        <pc:spChg chg="mod">
          <ac:chgData name="Dominic Bellocchio" userId="S::db20fn@fsu.edu::72897a1d-d36e-4955-ac8f-d5e02d6e2286" providerId="AD" clId="Web-{1234DC0D-55F1-4505-B8F4-CF1A4C48FFE6}" dt="2022-10-11T02:59:09.368" v="328" actId="1076"/>
          <ac:spMkLst>
            <pc:docMk/>
            <pc:sldMk cId="761491810" sldId="273"/>
            <ac:spMk id="9" creationId="{DFEF719F-7AAA-A4F7-6E7F-66B1DC96F62F}"/>
          </ac:spMkLst>
        </pc:spChg>
        <pc:spChg chg="add del mod">
          <ac:chgData name="Dominic Bellocchio" userId="S::db20fn@fsu.edu::72897a1d-d36e-4955-ac8f-d5e02d6e2286" providerId="AD" clId="Web-{1234DC0D-55F1-4505-B8F4-CF1A4C48FFE6}" dt="2022-10-11T03:02:03.723" v="338"/>
          <ac:spMkLst>
            <pc:docMk/>
            <pc:sldMk cId="761491810" sldId="273"/>
            <ac:spMk id="12" creationId="{47D6115C-E026-E2DE-03F4-31B683AF4870}"/>
          </ac:spMkLst>
        </pc:spChg>
        <pc:picChg chg="mod">
          <ac:chgData name="Dominic Bellocchio" userId="S::db20fn@fsu.edu::72897a1d-d36e-4955-ac8f-d5e02d6e2286" providerId="AD" clId="Web-{1234DC0D-55F1-4505-B8F4-CF1A4C48FFE6}" dt="2022-10-11T03:00:26.264" v="336" actId="1076"/>
          <ac:picMkLst>
            <pc:docMk/>
            <pc:sldMk cId="761491810" sldId="273"/>
            <ac:picMk id="15" creationId="{08607648-62B5-447E-AA56-9FE4F115E2AC}"/>
          </ac:picMkLst>
        </pc:picChg>
        <pc:picChg chg="mod">
          <ac:chgData name="Dominic Bellocchio" userId="S::db20fn@fsu.edu::72897a1d-d36e-4955-ac8f-d5e02d6e2286" providerId="AD" clId="Web-{1234DC0D-55F1-4505-B8F4-CF1A4C48FFE6}" dt="2022-10-11T02:59:58.981" v="334" actId="1076"/>
          <ac:picMkLst>
            <pc:docMk/>
            <pc:sldMk cId="761491810" sldId="273"/>
            <ac:picMk id="18" creationId="{45B466E0-8316-6A43-3E23-644ECBB348E7}"/>
          </ac:picMkLst>
        </pc:picChg>
        <pc:picChg chg="mod">
          <ac:chgData name="Dominic Bellocchio" userId="S::db20fn@fsu.edu::72897a1d-d36e-4955-ac8f-d5e02d6e2286" providerId="AD" clId="Web-{1234DC0D-55F1-4505-B8F4-CF1A4C48FFE6}" dt="2022-10-11T02:59:34.526" v="330" actId="1076"/>
          <ac:picMkLst>
            <pc:docMk/>
            <pc:sldMk cId="761491810" sldId="273"/>
            <ac:picMk id="19" creationId="{FD2E04A7-9F41-460F-4789-4F1364F5C081}"/>
          </ac:picMkLst>
        </pc:picChg>
      </pc:sldChg>
      <pc:sldChg chg="modSp">
        <pc:chgData name="Dominic Bellocchio" userId="S::db20fn@fsu.edu::72897a1d-d36e-4955-ac8f-d5e02d6e2286" providerId="AD" clId="Web-{1234DC0D-55F1-4505-B8F4-CF1A4C48FFE6}" dt="2022-10-11T02:19:55.571" v="276" actId="1076"/>
        <pc:sldMkLst>
          <pc:docMk/>
          <pc:sldMk cId="1951717614" sldId="292"/>
        </pc:sldMkLst>
        <pc:spChg chg="mod">
          <ac:chgData name="Dominic Bellocchio" userId="S::db20fn@fsu.edu::72897a1d-d36e-4955-ac8f-d5e02d6e2286" providerId="AD" clId="Web-{1234DC0D-55F1-4505-B8F4-CF1A4C48FFE6}" dt="2022-10-11T02:19:55.571" v="276" actId="1076"/>
          <ac:spMkLst>
            <pc:docMk/>
            <pc:sldMk cId="1951717614" sldId="292"/>
            <ac:spMk id="4" creationId="{5CEAB75F-2A9A-8669-BF5B-1758AEC9A7C1}"/>
          </ac:spMkLst>
        </pc:spChg>
      </pc:sldChg>
      <pc:sldChg chg="modSp">
        <pc:chgData name="Dominic Bellocchio" userId="S::db20fn@fsu.edu::72897a1d-d36e-4955-ac8f-d5e02d6e2286" providerId="AD" clId="Web-{1234DC0D-55F1-4505-B8F4-CF1A4C48FFE6}" dt="2022-10-11T02:21:19.686" v="277" actId="1076"/>
        <pc:sldMkLst>
          <pc:docMk/>
          <pc:sldMk cId="1939762520" sldId="293"/>
        </pc:sldMkLst>
        <pc:spChg chg="mod">
          <ac:chgData name="Dominic Bellocchio" userId="S::db20fn@fsu.edu::72897a1d-d36e-4955-ac8f-d5e02d6e2286" providerId="AD" clId="Web-{1234DC0D-55F1-4505-B8F4-CF1A4C48FFE6}" dt="2022-10-11T02:21:19.686" v="277" actId="1076"/>
          <ac:spMkLst>
            <pc:docMk/>
            <pc:sldMk cId="1939762520" sldId="293"/>
            <ac:spMk id="16" creationId="{BF1B83F2-C94A-46AF-A80D-F19A740DE5A2}"/>
          </ac:spMkLst>
        </pc:spChg>
      </pc:sldChg>
      <pc:sldChg chg="modSp">
        <pc:chgData name="Dominic Bellocchio" userId="S::db20fn@fsu.edu::72897a1d-d36e-4955-ac8f-d5e02d6e2286" providerId="AD" clId="Web-{1234DC0D-55F1-4505-B8F4-CF1A4C48FFE6}" dt="2022-10-11T02:21:54.079" v="278" actId="1076"/>
        <pc:sldMkLst>
          <pc:docMk/>
          <pc:sldMk cId="2569823007" sldId="295"/>
        </pc:sldMkLst>
        <pc:spChg chg="mod">
          <ac:chgData name="Dominic Bellocchio" userId="S::db20fn@fsu.edu::72897a1d-d36e-4955-ac8f-d5e02d6e2286" providerId="AD" clId="Web-{1234DC0D-55F1-4505-B8F4-CF1A4C48FFE6}" dt="2022-10-11T02:21:54.079" v="278" actId="1076"/>
          <ac:spMkLst>
            <pc:docMk/>
            <pc:sldMk cId="2569823007" sldId="295"/>
            <ac:spMk id="11" creationId="{84AF6805-BC24-4128-A988-AA931AE7E3A2}"/>
          </ac:spMkLst>
        </pc:spChg>
      </pc:sldChg>
      <pc:sldChg chg="modSp">
        <pc:chgData name="Dominic Bellocchio" userId="S::db20fn@fsu.edu::72897a1d-d36e-4955-ac8f-d5e02d6e2286" providerId="AD" clId="Web-{1234DC0D-55F1-4505-B8F4-CF1A4C48FFE6}" dt="2022-10-11T02:22:49.301" v="283" actId="1076"/>
        <pc:sldMkLst>
          <pc:docMk/>
          <pc:sldMk cId="4091571569" sldId="308"/>
        </pc:sldMkLst>
        <pc:spChg chg="mod">
          <ac:chgData name="Dominic Bellocchio" userId="S::db20fn@fsu.edu::72897a1d-d36e-4955-ac8f-d5e02d6e2286" providerId="AD" clId="Web-{1234DC0D-55F1-4505-B8F4-CF1A4C48FFE6}" dt="2022-10-11T02:22:49.301" v="283" actId="1076"/>
          <ac:spMkLst>
            <pc:docMk/>
            <pc:sldMk cId="4091571569" sldId="308"/>
            <ac:spMk id="11" creationId="{9FCD464F-8413-4577-A1D0-50FA82A5EE33}"/>
          </ac:spMkLst>
        </pc:spChg>
      </pc:sldChg>
    </pc:docChg>
  </pc:docChgLst>
  <pc:docChgLst>
    <pc:chgData name="Roberto Lacasa" userId="S::rel18c@fsu.edu::56fd04ad-fbc8-419f-879a-4b0643511510" providerId="AD" clId="Web-{31F10B5C-27AD-49DC-B000-CC785E9FA8B6}"/>
    <pc:docChg chg="addSld modSld">
      <pc:chgData name="Roberto Lacasa" userId="S::rel18c@fsu.edu::56fd04ad-fbc8-419f-879a-4b0643511510" providerId="AD" clId="Web-{31F10B5C-27AD-49DC-B000-CC785E9FA8B6}" dt="2023-03-22T14:54:15.018" v="81" actId="1076"/>
      <pc:docMkLst>
        <pc:docMk/>
      </pc:docMkLst>
      <pc:sldChg chg="addSp delSp modSp">
        <pc:chgData name="Roberto Lacasa" userId="S::rel18c@fsu.edu::56fd04ad-fbc8-419f-879a-4b0643511510" providerId="AD" clId="Web-{31F10B5C-27AD-49DC-B000-CC785E9FA8B6}" dt="2023-03-22T14:51:01.761" v="55" actId="20577"/>
        <pc:sldMkLst>
          <pc:docMk/>
          <pc:sldMk cId="3263974130" sldId="561"/>
        </pc:sldMkLst>
        <pc:spChg chg="mod">
          <ac:chgData name="Roberto Lacasa" userId="S::rel18c@fsu.edu::56fd04ad-fbc8-419f-879a-4b0643511510" providerId="AD" clId="Web-{31F10B5C-27AD-49DC-B000-CC785E9FA8B6}" dt="2023-03-22T14:51:01.761" v="55" actId="20577"/>
          <ac:spMkLst>
            <pc:docMk/>
            <pc:sldMk cId="3263974130" sldId="561"/>
            <ac:spMk id="8" creationId="{4BA01218-4D4D-2C3B-EB8F-588870AC0B3C}"/>
          </ac:spMkLst>
        </pc:spChg>
        <pc:picChg chg="add del mod">
          <ac:chgData name="Roberto Lacasa" userId="S::rel18c@fsu.edu::56fd04ad-fbc8-419f-879a-4b0643511510" providerId="AD" clId="Web-{31F10B5C-27AD-49DC-B000-CC785E9FA8B6}" dt="2023-03-22T14:50:13.666" v="3"/>
          <ac:picMkLst>
            <pc:docMk/>
            <pc:sldMk cId="3263974130" sldId="561"/>
            <ac:picMk id="2" creationId="{58D991E3-58BA-515C-E15C-D53C612D39ED}"/>
          </ac:picMkLst>
        </pc:picChg>
      </pc:sldChg>
      <pc:sldChg chg="addSp delSp modSp add replId">
        <pc:chgData name="Roberto Lacasa" userId="S::rel18c@fsu.edu::56fd04ad-fbc8-419f-879a-4b0643511510" providerId="AD" clId="Web-{31F10B5C-27AD-49DC-B000-CC785E9FA8B6}" dt="2023-03-22T14:54:15.018" v="81" actId="1076"/>
        <pc:sldMkLst>
          <pc:docMk/>
          <pc:sldMk cId="4220094556" sldId="562"/>
        </pc:sldMkLst>
        <pc:spChg chg="mod">
          <ac:chgData name="Roberto Lacasa" userId="S::rel18c@fsu.edu::56fd04ad-fbc8-419f-879a-4b0643511510" providerId="AD" clId="Web-{31F10B5C-27AD-49DC-B000-CC785E9FA8B6}" dt="2023-03-22T14:51:16.309" v="57" actId="20577"/>
          <ac:spMkLst>
            <pc:docMk/>
            <pc:sldMk cId="4220094556" sldId="562"/>
            <ac:spMk id="8" creationId="{4BA01218-4D4D-2C3B-EB8F-588870AC0B3C}"/>
          </ac:spMkLst>
        </pc:spChg>
        <pc:spChg chg="mod">
          <ac:chgData name="Roberto Lacasa" userId="S::rel18c@fsu.edu::56fd04ad-fbc8-419f-879a-4b0643511510" providerId="AD" clId="Web-{31F10B5C-27AD-49DC-B000-CC785E9FA8B6}" dt="2023-03-22T14:50:45.057" v="33" actId="20577"/>
          <ac:spMkLst>
            <pc:docMk/>
            <pc:sldMk cId="4220094556" sldId="562"/>
            <ac:spMk id="11" creationId="{198CD8C0-7369-B6B8-06E9-FDBD259EB2AB}"/>
          </ac:spMkLst>
        </pc:spChg>
        <pc:picChg chg="add del mod">
          <ac:chgData name="Roberto Lacasa" userId="S::rel18c@fsu.edu::56fd04ad-fbc8-419f-879a-4b0643511510" providerId="AD" clId="Web-{31F10B5C-27AD-49DC-B000-CC785E9FA8B6}" dt="2023-03-22T14:52:07.482" v="65"/>
          <ac:picMkLst>
            <pc:docMk/>
            <pc:sldMk cId="4220094556" sldId="562"/>
            <ac:picMk id="2" creationId="{31E2A8E3-B8D9-2634-ECF1-273B5D78A407}"/>
          </ac:picMkLst>
        </pc:picChg>
        <pc:picChg chg="add mod modCrop">
          <ac:chgData name="Roberto Lacasa" userId="S::rel18c@fsu.edu::56fd04ad-fbc8-419f-879a-4b0643511510" providerId="AD" clId="Web-{31F10B5C-27AD-49DC-B000-CC785E9FA8B6}" dt="2023-03-22T14:54:15.018" v="81" actId="1076"/>
          <ac:picMkLst>
            <pc:docMk/>
            <pc:sldMk cId="4220094556" sldId="562"/>
            <ac:picMk id="5" creationId="{F8B23028-3BA4-65DE-5C2F-AE8986B5ABE5}"/>
          </ac:picMkLst>
        </pc:picChg>
      </pc:sldChg>
      <pc:sldChg chg="addSp delSp modSp add replId">
        <pc:chgData name="Roberto Lacasa" userId="S::rel18c@fsu.edu::56fd04ad-fbc8-419f-879a-4b0643511510" providerId="AD" clId="Web-{31F10B5C-27AD-49DC-B000-CC785E9FA8B6}" dt="2023-03-22T14:54:06.314" v="80" actId="1076"/>
        <pc:sldMkLst>
          <pc:docMk/>
          <pc:sldMk cId="2160841280" sldId="563"/>
        </pc:sldMkLst>
        <pc:picChg chg="add mod">
          <ac:chgData name="Roberto Lacasa" userId="S::rel18c@fsu.edu::56fd04ad-fbc8-419f-879a-4b0643511510" providerId="AD" clId="Web-{31F10B5C-27AD-49DC-B000-CC785E9FA8B6}" dt="2023-03-22T14:54:06.314" v="80" actId="1076"/>
          <ac:picMkLst>
            <pc:docMk/>
            <pc:sldMk cId="2160841280" sldId="563"/>
            <ac:picMk id="2" creationId="{B0A13AE5-EC93-D02B-820B-7BC9F3921215}"/>
          </ac:picMkLst>
        </pc:picChg>
        <pc:picChg chg="del">
          <ac:chgData name="Roberto Lacasa" userId="S::rel18c@fsu.edu::56fd04ad-fbc8-419f-879a-4b0643511510" providerId="AD" clId="Web-{31F10B5C-27AD-49DC-B000-CC785E9FA8B6}" dt="2023-03-22T14:53:47.548" v="76"/>
          <ac:picMkLst>
            <pc:docMk/>
            <pc:sldMk cId="2160841280" sldId="563"/>
            <ac:picMk id="5" creationId="{F8B23028-3BA4-65DE-5C2F-AE8986B5ABE5}"/>
          </ac:picMkLst>
        </pc:picChg>
      </pc:sldChg>
    </pc:docChg>
  </pc:docChgLst>
  <pc:docChgLst>
    <pc:chgData name="Dylan Ma" userId="S::dm19i@fsu.edu::d19f606a-f869-495f-a967-091fe7c6f588" providerId="AD" clId="Web-{8BCE953C-876D-4491-AA52-0802165451A5}"/>
    <pc:docChg chg="addSld modSld">
      <pc:chgData name="Dylan Ma" userId="S::dm19i@fsu.edu::d19f606a-f869-495f-a967-091fe7c6f588" providerId="AD" clId="Web-{8BCE953C-876D-4491-AA52-0802165451A5}" dt="2022-11-06T15:42:56.192" v="35" actId="1076"/>
      <pc:docMkLst>
        <pc:docMk/>
      </pc:docMkLst>
      <pc:sldChg chg="addSp delSp modSp add replId">
        <pc:chgData name="Dylan Ma" userId="S::dm19i@fsu.edu::d19f606a-f869-495f-a967-091fe7c6f588" providerId="AD" clId="Web-{8BCE953C-876D-4491-AA52-0802165451A5}" dt="2022-11-06T15:42:56.192" v="35" actId="1076"/>
        <pc:sldMkLst>
          <pc:docMk/>
          <pc:sldMk cId="1432526949" sldId="403"/>
        </pc:sldMkLst>
        <pc:spChg chg="add mod">
          <ac:chgData name="Dylan Ma" userId="S::dm19i@fsu.edu::d19f606a-f869-495f-a967-091fe7c6f588" providerId="AD" clId="Web-{8BCE953C-876D-4491-AA52-0802165451A5}" dt="2022-11-06T15:37:51.386" v="13" actId="1076"/>
          <ac:spMkLst>
            <pc:docMk/>
            <pc:sldMk cId="1432526949" sldId="403"/>
            <ac:spMk id="4" creationId="{DA2F347A-39BB-75CD-1D2F-DA4BC363719C}"/>
          </ac:spMkLst>
        </pc:spChg>
        <pc:spChg chg="del mod">
          <ac:chgData name="Dylan Ma" userId="S::dm19i@fsu.edu::d19f606a-f869-495f-a967-091fe7c6f588" providerId="AD" clId="Web-{8BCE953C-876D-4491-AA52-0802165451A5}" dt="2022-11-06T15:37:27.088" v="5"/>
          <ac:spMkLst>
            <pc:docMk/>
            <pc:sldMk cId="1432526949" sldId="403"/>
            <ac:spMk id="5" creationId="{0B87F730-C830-720E-F6C7-CD8AAF43988A}"/>
          </ac:spMkLst>
        </pc:spChg>
        <pc:spChg chg="del">
          <ac:chgData name="Dylan Ma" userId="S::dm19i@fsu.edu::d19f606a-f869-495f-a967-091fe7c6f588" providerId="AD" clId="Web-{8BCE953C-876D-4491-AA52-0802165451A5}" dt="2022-11-06T15:37:36.432" v="11"/>
          <ac:spMkLst>
            <pc:docMk/>
            <pc:sldMk cId="1432526949" sldId="403"/>
            <ac:spMk id="7" creationId="{287DD49F-3536-9BC1-6924-9D8E1FA5F894}"/>
          </ac:spMkLst>
        </pc:spChg>
        <pc:spChg chg="del">
          <ac:chgData name="Dylan Ma" userId="S::dm19i@fsu.edu::d19f606a-f869-495f-a967-091fe7c6f588" providerId="AD" clId="Web-{8BCE953C-876D-4491-AA52-0802165451A5}" dt="2022-11-06T15:37:26.432" v="4"/>
          <ac:spMkLst>
            <pc:docMk/>
            <pc:sldMk cId="1432526949" sldId="403"/>
            <ac:spMk id="9" creationId="{913E89DB-D8D9-2E10-B51A-4C420A36D447}"/>
          </ac:spMkLst>
        </pc:spChg>
        <pc:spChg chg="add mod">
          <ac:chgData name="Dylan Ma" userId="S::dm19i@fsu.edu::d19f606a-f869-495f-a967-091fe7c6f588" providerId="AD" clId="Web-{8BCE953C-876D-4491-AA52-0802165451A5}" dt="2022-11-06T15:42:46.036" v="31" actId="1076"/>
          <ac:spMkLst>
            <pc:docMk/>
            <pc:sldMk cId="1432526949" sldId="403"/>
            <ac:spMk id="10" creationId="{947FE8F6-4609-BB23-8B81-CEC9BE617EC9}"/>
          </ac:spMkLst>
        </pc:spChg>
        <pc:spChg chg="del">
          <ac:chgData name="Dylan Ma" userId="S::dm19i@fsu.edu::d19f606a-f869-495f-a967-091fe7c6f588" providerId="AD" clId="Web-{8BCE953C-876D-4491-AA52-0802165451A5}" dt="2022-11-06T15:37:30.432" v="10"/>
          <ac:spMkLst>
            <pc:docMk/>
            <pc:sldMk cId="1432526949" sldId="403"/>
            <ac:spMk id="13" creationId="{11F5E842-0A27-5F9D-7C9B-49571CDA6D04}"/>
          </ac:spMkLst>
        </pc:spChg>
        <pc:spChg chg="add mod">
          <ac:chgData name="Dylan Ma" userId="S::dm19i@fsu.edu::d19f606a-f869-495f-a967-091fe7c6f588" providerId="AD" clId="Web-{8BCE953C-876D-4491-AA52-0802165451A5}" dt="2022-11-06T15:42:56.192" v="35" actId="1076"/>
          <ac:spMkLst>
            <pc:docMk/>
            <pc:sldMk cId="1432526949" sldId="403"/>
            <ac:spMk id="14" creationId="{EC1BB24D-E09A-0D0B-ACC9-D485879337B4}"/>
          </ac:spMkLst>
        </pc:spChg>
        <pc:spChg chg="add mod">
          <ac:chgData name="Dylan Ma" userId="S::dm19i@fsu.edu::d19f606a-f869-495f-a967-091fe7c6f588" providerId="AD" clId="Web-{8BCE953C-876D-4491-AA52-0802165451A5}" dt="2022-11-06T15:42:53.630" v="34" actId="1076"/>
          <ac:spMkLst>
            <pc:docMk/>
            <pc:sldMk cId="1432526949" sldId="403"/>
            <ac:spMk id="15" creationId="{EDC6B352-0B97-541B-3F8F-89FF31DF7556}"/>
          </ac:spMkLst>
        </pc:spChg>
        <pc:spChg chg="mod ord">
          <ac:chgData name="Dylan Ma" userId="S::dm19i@fsu.edu::d19f606a-f869-495f-a967-091fe7c6f588" providerId="AD" clId="Web-{8BCE953C-876D-4491-AA52-0802165451A5}" dt="2022-11-06T15:38:12.309" v="19" actId="1076"/>
          <ac:spMkLst>
            <pc:docMk/>
            <pc:sldMk cId="1432526949" sldId="403"/>
            <ac:spMk id="25" creationId="{F02360B4-447D-8B14-B69D-B184C45913CE}"/>
          </ac:spMkLst>
        </pc:spChg>
        <pc:spChg chg="del">
          <ac:chgData name="Dylan Ma" userId="S::dm19i@fsu.edu::d19f606a-f869-495f-a967-091fe7c6f588" providerId="AD" clId="Web-{8BCE953C-876D-4491-AA52-0802165451A5}" dt="2022-11-06T15:37:24.573" v="1"/>
          <ac:spMkLst>
            <pc:docMk/>
            <pc:sldMk cId="1432526949" sldId="403"/>
            <ac:spMk id="28" creationId="{398B4CD3-0CCA-D0D7-32B5-1AAB7D18D4E4}"/>
          </ac:spMkLst>
        </pc:spChg>
        <pc:spChg chg="del">
          <ac:chgData name="Dylan Ma" userId="S::dm19i@fsu.edu::d19f606a-f869-495f-a967-091fe7c6f588" providerId="AD" clId="Web-{8BCE953C-876D-4491-AA52-0802165451A5}" dt="2022-11-06T15:37:27.667" v="6"/>
          <ac:spMkLst>
            <pc:docMk/>
            <pc:sldMk cId="1432526949" sldId="403"/>
            <ac:spMk id="29" creationId="{06A1560A-B684-28F2-33AF-F893FBDDAE85}"/>
          </ac:spMkLst>
        </pc:spChg>
        <pc:spChg chg="del">
          <ac:chgData name="Dylan Ma" userId="S::dm19i@fsu.edu::d19f606a-f869-495f-a967-091fe7c6f588" providerId="AD" clId="Web-{8BCE953C-876D-4491-AA52-0802165451A5}" dt="2022-11-06T15:37:29.635" v="9"/>
          <ac:spMkLst>
            <pc:docMk/>
            <pc:sldMk cId="1432526949" sldId="403"/>
            <ac:spMk id="30" creationId="{A5CCDB3B-2963-A265-BF11-A3522E79C4E4}"/>
          </ac:spMkLst>
        </pc:spChg>
        <pc:picChg chg="mod ord">
          <ac:chgData name="Dylan Ma" userId="S::dm19i@fsu.edu::d19f606a-f869-495f-a967-091fe7c6f588" providerId="AD" clId="Web-{8BCE953C-876D-4491-AA52-0802165451A5}" dt="2022-11-06T15:37:58.996" v="16" actId="1076"/>
          <ac:picMkLst>
            <pc:docMk/>
            <pc:sldMk cId="1432526949" sldId="403"/>
            <ac:picMk id="27" creationId="{A142CAB5-A775-7987-84D2-F6BF5D242E81}"/>
          </ac:picMkLst>
        </pc:picChg>
        <pc:picChg chg="del">
          <ac:chgData name="Dylan Ma" userId="S::dm19i@fsu.edu::d19f606a-f869-495f-a967-091fe7c6f588" providerId="AD" clId="Web-{8BCE953C-876D-4491-AA52-0802165451A5}" dt="2022-11-06T15:37:25.432" v="2"/>
          <ac:picMkLst>
            <pc:docMk/>
            <pc:sldMk cId="1432526949" sldId="403"/>
            <ac:picMk id="32" creationId="{88AC225A-AED3-E7DE-5B8A-8304B89358B4}"/>
          </ac:picMkLst>
        </pc:picChg>
        <pc:picChg chg="del">
          <ac:chgData name="Dylan Ma" userId="S::dm19i@fsu.edu::d19f606a-f869-495f-a967-091fe7c6f588" providerId="AD" clId="Web-{8BCE953C-876D-4491-AA52-0802165451A5}" dt="2022-11-06T15:37:28.307" v="7"/>
          <ac:picMkLst>
            <pc:docMk/>
            <pc:sldMk cId="1432526949" sldId="403"/>
            <ac:picMk id="35" creationId="{83254F98-6E23-D960-2650-88F3479A7C3F}"/>
          </ac:picMkLst>
        </pc:picChg>
        <pc:picChg chg="del">
          <ac:chgData name="Dylan Ma" userId="S::dm19i@fsu.edu::d19f606a-f869-495f-a967-091fe7c6f588" providerId="AD" clId="Web-{8BCE953C-876D-4491-AA52-0802165451A5}" dt="2022-11-06T15:37:28.807" v="8"/>
          <ac:picMkLst>
            <pc:docMk/>
            <pc:sldMk cId="1432526949" sldId="403"/>
            <ac:picMk id="41" creationId="{A856F33B-32D9-DD8F-D3A1-C9D03EF907DC}"/>
          </ac:picMkLst>
        </pc:picChg>
      </pc:sldChg>
    </pc:docChg>
  </pc:docChgLst>
  <pc:docChgLst>
    <pc:chgData name="Roberto Lacasa" userId="S::rel18c@fsu.edu::56fd04ad-fbc8-419f-879a-4b0643511510" providerId="AD" clId="Web-{97C4657A-BC49-48C3-9706-538F1AC6178B}"/>
    <pc:docChg chg="modSld">
      <pc:chgData name="Roberto Lacasa" userId="S::rel18c@fsu.edu::56fd04ad-fbc8-419f-879a-4b0643511510" providerId="AD" clId="Web-{97C4657A-BC49-48C3-9706-538F1AC6178B}" dt="2023-03-27T21:51:15.059" v="2"/>
      <pc:docMkLst>
        <pc:docMk/>
      </pc:docMkLst>
      <pc:sldChg chg="modNotes">
        <pc:chgData name="Roberto Lacasa" userId="S::rel18c@fsu.edu::56fd04ad-fbc8-419f-879a-4b0643511510" providerId="AD" clId="Web-{97C4657A-BC49-48C3-9706-538F1AC6178B}" dt="2023-03-27T21:51:15.059" v="2"/>
        <pc:sldMkLst>
          <pc:docMk/>
          <pc:sldMk cId="2120360481" sldId="424"/>
        </pc:sldMkLst>
      </pc:sldChg>
      <pc:sldChg chg="modNotes">
        <pc:chgData name="Roberto Lacasa" userId="S::rel18c@fsu.edu::56fd04ad-fbc8-419f-879a-4b0643511510" providerId="AD" clId="Web-{97C4657A-BC49-48C3-9706-538F1AC6178B}" dt="2023-03-27T14:15:07.272" v="1"/>
        <pc:sldMkLst>
          <pc:docMk/>
          <pc:sldMk cId="2160841280" sldId="563"/>
        </pc:sldMkLst>
      </pc:sldChg>
      <pc:sldChg chg="modNotes">
        <pc:chgData name="Roberto Lacasa" userId="S::rel18c@fsu.edu::56fd04ad-fbc8-419f-879a-4b0643511510" providerId="AD" clId="Web-{97C4657A-BC49-48C3-9706-538F1AC6178B}" dt="2023-03-27T14:15:01.335" v="0"/>
        <pc:sldMkLst>
          <pc:docMk/>
          <pc:sldMk cId="3113274805" sldId="579"/>
        </pc:sldMkLst>
      </pc:sldChg>
    </pc:docChg>
  </pc:docChgLst>
  <pc:docChgLst>
    <pc:chgData name="Matthew" userId="c6508ab9-36e5-4e0a-b485-d26d7a305679" providerId="ADAL" clId="{025BCD1E-C4D7-41E0-AD5C-1BC09A4FCA7F}"/>
    <pc:docChg chg="modSld">
      <pc:chgData name="Matthew" userId="c6508ab9-36e5-4e0a-b485-d26d7a305679" providerId="ADAL" clId="{025BCD1E-C4D7-41E0-AD5C-1BC09A4FCA7F}" dt="2023-03-28T18:28:41.275" v="0" actId="729"/>
      <pc:docMkLst>
        <pc:docMk/>
      </pc:docMkLst>
      <pc:sldChg chg="mod modShow">
        <pc:chgData name="Matthew" userId="c6508ab9-36e5-4e0a-b485-d26d7a305679" providerId="ADAL" clId="{025BCD1E-C4D7-41E0-AD5C-1BC09A4FCA7F}" dt="2023-03-28T18:28:41.275" v="0" actId="729"/>
        <pc:sldMkLst>
          <pc:docMk/>
          <pc:sldMk cId="2160841280" sldId="563"/>
        </pc:sldMkLst>
      </pc:sldChg>
    </pc:docChg>
  </pc:docChgLst>
  <pc:docChgLst>
    <pc:chgData name="Dylan Ma" userId="S::dm19i@fsu.edu::d19f606a-f869-495f-a967-091fe7c6f588" providerId="AD" clId="Web-{9752B523-8D35-4C0C-86BD-EF2FCB52898E}"/>
    <pc:docChg chg="modSld">
      <pc:chgData name="Dylan Ma" userId="S::dm19i@fsu.edu::d19f606a-f869-495f-a967-091fe7c6f588" providerId="AD" clId="Web-{9752B523-8D35-4C0C-86BD-EF2FCB52898E}" dt="2022-11-04T14:58:25.184" v="77" actId="1076"/>
      <pc:docMkLst>
        <pc:docMk/>
      </pc:docMkLst>
      <pc:sldChg chg="addSp delSp modSp">
        <pc:chgData name="Dylan Ma" userId="S::dm19i@fsu.edu::d19f606a-f869-495f-a967-091fe7c6f588" providerId="AD" clId="Web-{9752B523-8D35-4C0C-86BD-EF2FCB52898E}" dt="2022-11-04T14:58:25.184" v="77" actId="1076"/>
        <pc:sldMkLst>
          <pc:docMk/>
          <pc:sldMk cId="4071624604" sldId="331"/>
        </pc:sldMkLst>
        <pc:spChg chg="mod">
          <ac:chgData name="Dylan Ma" userId="S::dm19i@fsu.edu::d19f606a-f869-495f-a967-091fe7c6f588" providerId="AD" clId="Web-{9752B523-8D35-4C0C-86BD-EF2FCB52898E}" dt="2022-11-04T14:56:52.010" v="62" actId="14100"/>
          <ac:spMkLst>
            <pc:docMk/>
            <pc:sldMk cId="4071624604" sldId="331"/>
            <ac:spMk id="5" creationId="{957124FE-8A7D-5F63-E702-942158D30785}"/>
          </ac:spMkLst>
        </pc:spChg>
        <pc:spChg chg="add ord">
          <ac:chgData name="Dylan Ma" userId="S::dm19i@fsu.edu::d19f606a-f869-495f-a967-091fe7c6f588" providerId="AD" clId="Web-{9752B523-8D35-4C0C-86BD-EF2FCB52898E}" dt="2022-11-04T14:56:16.713" v="57"/>
          <ac:spMkLst>
            <pc:docMk/>
            <pc:sldMk cId="4071624604" sldId="331"/>
            <ac:spMk id="8" creationId="{CF773CE8-91AA-7076-B33D-A86898844DD6}"/>
          </ac:spMkLst>
        </pc:spChg>
        <pc:spChg chg="mod">
          <ac:chgData name="Dylan Ma" userId="S::dm19i@fsu.edu::d19f606a-f869-495f-a967-091fe7c6f588" providerId="AD" clId="Web-{9752B523-8D35-4C0C-86BD-EF2FCB52898E}" dt="2022-11-04T14:57:37.964" v="70" actId="1076"/>
          <ac:spMkLst>
            <pc:docMk/>
            <pc:sldMk cId="4071624604" sldId="331"/>
            <ac:spMk id="9" creationId="{49049FF9-B579-D73D-CB99-EE0277AC4F48}"/>
          </ac:spMkLst>
        </pc:spChg>
        <pc:spChg chg="del mod">
          <ac:chgData name="Dylan Ma" userId="S::dm19i@fsu.edu::d19f606a-f869-495f-a967-091fe7c6f588" providerId="AD" clId="Web-{9752B523-8D35-4C0C-86BD-EF2FCB52898E}" dt="2022-11-04T14:56:08.853" v="54"/>
          <ac:spMkLst>
            <pc:docMk/>
            <pc:sldMk cId="4071624604" sldId="331"/>
            <ac:spMk id="12" creationId="{99675179-BA43-4AB6-AB90-19290A5314F8}"/>
          </ac:spMkLst>
        </pc:spChg>
        <pc:spChg chg="mod">
          <ac:chgData name="Dylan Ma" userId="S::dm19i@fsu.edu::d19f606a-f869-495f-a967-091fe7c6f588" providerId="AD" clId="Web-{9752B523-8D35-4C0C-86BD-EF2FCB52898E}" dt="2022-11-04T14:58:25.169" v="73" actId="1076"/>
          <ac:spMkLst>
            <pc:docMk/>
            <pc:sldMk cId="4071624604" sldId="331"/>
            <ac:spMk id="13" creationId="{9D23DC81-C4D6-75BF-1067-78ADC773DB76}"/>
          </ac:spMkLst>
        </pc:spChg>
        <pc:spChg chg="mod">
          <ac:chgData name="Dylan Ma" userId="S::dm19i@fsu.edu::d19f606a-f869-495f-a967-091fe7c6f588" providerId="AD" clId="Web-{9752B523-8D35-4C0C-86BD-EF2FCB52898E}" dt="2022-11-04T14:56:31.244" v="58" actId="1076"/>
          <ac:spMkLst>
            <pc:docMk/>
            <pc:sldMk cId="4071624604" sldId="331"/>
            <ac:spMk id="15" creationId="{7A5A9470-B870-8FD2-E16A-81960672FCB7}"/>
          </ac:spMkLst>
        </pc:spChg>
        <pc:spChg chg="add del mod">
          <ac:chgData name="Dylan Ma" userId="S::dm19i@fsu.edu::d19f606a-f869-495f-a967-091fe7c6f588" providerId="AD" clId="Web-{9752B523-8D35-4C0C-86BD-EF2FCB52898E}" dt="2022-11-04T14:56:10.009" v="55"/>
          <ac:spMkLst>
            <pc:docMk/>
            <pc:sldMk cId="4071624604" sldId="331"/>
            <ac:spMk id="16" creationId="{2E6005FC-1C56-2C25-7640-D92D49EEFFC4}"/>
          </ac:spMkLst>
        </pc:spChg>
        <pc:spChg chg="mod">
          <ac:chgData name="Dylan Ma" userId="S::dm19i@fsu.edu::d19f606a-f869-495f-a967-091fe7c6f588" providerId="AD" clId="Web-{9752B523-8D35-4C0C-86BD-EF2FCB52898E}" dt="2022-11-04T14:55:59.447" v="45" actId="1076"/>
          <ac:spMkLst>
            <pc:docMk/>
            <pc:sldMk cId="4071624604" sldId="331"/>
            <ac:spMk id="17" creationId="{14B8C1A3-A5FE-4E6C-8EF4-4352BA64AEA4}"/>
          </ac:spMkLst>
        </pc:spChg>
        <pc:spChg chg="mod">
          <ac:chgData name="Dylan Ma" userId="S::dm19i@fsu.edu::d19f606a-f869-495f-a967-091fe7c6f588" providerId="AD" clId="Web-{9752B523-8D35-4C0C-86BD-EF2FCB52898E}" dt="2022-11-04T14:55:59.447" v="43" actId="1076"/>
          <ac:spMkLst>
            <pc:docMk/>
            <pc:sldMk cId="4071624604" sldId="331"/>
            <ac:spMk id="19" creationId="{B57E8455-AAA3-6F14-2809-03A8A32C204A}"/>
          </ac:spMkLst>
        </pc:spChg>
        <pc:spChg chg="mod">
          <ac:chgData name="Dylan Ma" userId="S::dm19i@fsu.edu::d19f606a-f869-495f-a967-091fe7c6f588" providerId="AD" clId="Web-{9752B523-8D35-4C0C-86BD-EF2FCB52898E}" dt="2022-11-04T14:55:59.447" v="50" actId="1076"/>
          <ac:spMkLst>
            <pc:docMk/>
            <pc:sldMk cId="4071624604" sldId="331"/>
            <ac:spMk id="21" creationId="{DA031012-912F-4F28-9DA9-E6476A0B2C9B}"/>
          </ac:spMkLst>
        </pc:spChg>
        <pc:spChg chg="add del mod">
          <ac:chgData name="Dylan Ma" userId="S::dm19i@fsu.edu::d19f606a-f869-495f-a967-091fe7c6f588" providerId="AD" clId="Web-{9752B523-8D35-4C0C-86BD-EF2FCB52898E}" dt="2022-11-04T14:57:39.152" v="71"/>
          <ac:spMkLst>
            <pc:docMk/>
            <pc:sldMk cId="4071624604" sldId="331"/>
            <ac:spMk id="23" creationId="{FCA47AB2-FBB3-BA61-3340-D1AE86941CC0}"/>
          </ac:spMkLst>
        </pc:spChg>
        <pc:spChg chg="del mod">
          <ac:chgData name="Dylan Ma" userId="S::dm19i@fsu.edu::d19f606a-f869-495f-a967-091fe7c6f588" providerId="AD" clId="Web-{9752B523-8D35-4C0C-86BD-EF2FCB52898E}" dt="2022-11-04T14:58:08.387" v="72"/>
          <ac:spMkLst>
            <pc:docMk/>
            <pc:sldMk cId="4071624604" sldId="331"/>
            <ac:spMk id="26" creationId="{8DEA18AE-C13F-6C81-0155-0F4626176CB5}"/>
          </ac:spMkLst>
        </pc:spChg>
        <pc:spChg chg="mod">
          <ac:chgData name="Dylan Ma" userId="S::dm19i@fsu.edu::d19f606a-f869-495f-a967-091fe7c6f588" providerId="AD" clId="Web-{9752B523-8D35-4C0C-86BD-EF2FCB52898E}" dt="2022-11-04T14:57:37.964" v="68" actId="1076"/>
          <ac:spMkLst>
            <pc:docMk/>
            <pc:sldMk cId="4071624604" sldId="331"/>
            <ac:spMk id="33" creationId="{E5A411CC-D19F-C694-BD5D-F5A1DBD41603}"/>
          </ac:spMkLst>
        </pc:spChg>
        <pc:spChg chg="add del mod">
          <ac:chgData name="Dylan Ma" userId="S::dm19i@fsu.edu::d19f606a-f869-495f-a967-091fe7c6f588" providerId="AD" clId="Web-{9752B523-8D35-4C0C-86BD-EF2FCB52898E}" dt="2022-11-04T14:56:00.290" v="53"/>
          <ac:spMkLst>
            <pc:docMk/>
            <pc:sldMk cId="4071624604" sldId="331"/>
            <ac:spMk id="37" creationId="{825D00CC-48D6-41D0-A127-69019769D5CF}"/>
          </ac:spMkLst>
        </pc:spChg>
        <pc:picChg chg="mod">
          <ac:chgData name="Dylan Ma" userId="S::dm19i@fsu.edu::d19f606a-f869-495f-a967-091fe7c6f588" providerId="AD" clId="Web-{9752B523-8D35-4C0C-86BD-EF2FCB52898E}" dt="2022-11-04T14:55:59.447" v="44" actId="1076"/>
          <ac:picMkLst>
            <pc:docMk/>
            <pc:sldMk cId="4071624604" sldId="331"/>
            <ac:picMk id="18" creationId="{EE40ABE2-A264-5F54-D9AB-F22E5D2596DE}"/>
          </ac:picMkLst>
        </pc:picChg>
        <pc:picChg chg="mod">
          <ac:chgData name="Dylan Ma" userId="S::dm19i@fsu.edu::d19f606a-f869-495f-a967-091fe7c6f588" providerId="AD" clId="Web-{9752B523-8D35-4C0C-86BD-EF2FCB52898E}" dt="2022-11-04T14:57:09.370" v="63" actId="1076"/>
          <ac:picMkLst>
            <pc:docMk/>
            <pc:sldMk cId="4071624604" sldId="331"/>
            <ac:picMk id="20" creationId="{919CD90C-D1EA-594D-1751-ED20DBFB9B7B}"/>
          </ac:picMkLst>
        </pc:picChg>
        <pc:picChg chg="mod">
          <ac:chgData name="Dylan Ma" userId="S::dm19i@fsu.edu::d19f606a-f869-495f-a967-091fe7c6f588" providerId="AD" clId="Web-{9752B523-8D35-4C0C-86BD-EF2FCB52898E}" dt="2022-11-04T14:58:25.169" v="74" actId="1076"/>
          <ac:picMkLst>
            <pc:docMk/>
            <pc:sldMk cId="4071624604" sldId="331"/>
            <ac:picMk id="24" creationId="{FA19DF44-C804-39C4-BBFE-78668DDD9027}"/>
          </ac:picMkLst>
        </pc:picChg>
        <pc:picChg chg="mod">
          <ac:chgData name="Dylan Ma" userId="S::dm19i@fsu.edu::d19f606a-f869-495f-a967-091fe7c6f588" providerId="AD" clId="Web-{9752B523-8D35-4C0C-86BD-EF2FCB52898E}" dt="2022-11-04T14:58:25.169" v="75" actId="1076"/>
          <ac:picMkLst>
            <pc:docMk/>
            <pc:sldMk cId="4071624604" sldId="331"/>
            <ac:picMk id="25" creationId="{CCB1195B-7555-E69E-6A85-BC62CD181A33}"/>
          </ac:picMkLst>
        </pc:picChg>
        <pc:picChg chg="mod">
          <ac:chgData name="Dylan Ma" userId="S::dm19i@fsu.edu::d19f606a-f869-495f-a967-091fe7c6f588" providerId="AD" clId="Web-{9752B523-8D35-4C0C-86BD-EF2FCB52898E}" dt="2022-11-04T14:57:37.964" v="69" actId="1076"/>
          <ac:picMkLst>
            <pc:docMk/>
            <pc:sldMk cId="4071624604" sldId="331"/>
            <ac:picMk id="29" creationId="{2257A684-3B12-E99D-DD13-C1C9B623C212}"/>
          </ac:picMkLst>
        </pc:picChg>
        <pc:picChg chg="mod">
          <ac:chgData name="Dylan Ma" userId="S::dm19i@fsu.edu::d19f606a-f869-495f-a967-091fe7c6f588" providerId="AD" clId="Web-{9752B523-8D35-4C0C-86BD-EF2FCB52898E}" dt="2022-11-04T14:55:59.447" v="37" actId="1076"/>
          <ac:picMkLst>
            <pc:docMk/>
            <pc:sldMk cId="4071624604" sldId="331"/>
            <ac:picMk id="30" creationId="{B02ACD0B-13DC-CF2E-CE06-516982EAB19D}"/>
          </ac:picMkLst>
        </pc:picChg>
        <pc:picChg chg="mod">
          <ac:chgData name="Dylan Ma" userId="S::dm19i@fsu.edu::d19f606a-f869-495f-a967-091fe7c6f588" providerId="AD" clId="Web-{9752B523-8D35-4C0C-86BD-EF2FCB52898E}" dt="2022-11-04T14:58:25.184" v="76" actId="1076"/>
          <ac:picMkLst>
            <pc:docMk/>
            <pc:sldMk cId="4071624604" sldId="331"/>
            <ac:picMk id="31" creationId="{6BF1DE06-2248-3A27-7794-5F811E0503F2}"/>
          </ac:picMkLst>
        </pc:picChg>
        <pc:picChg chg="mod">
          <ac:chgData name="Dylan Ma" userId="S::dm19i@fsu.edu::d19f606a-f869-495f-a967-091fe7c6f588" providerId="AD" clId="Web-{9752B523-8D35-4C0C-86BD-EF2FCB52898E}" dt="2022-11-04T14:58:25.184" v="77" actId="1076"/>
          <ac:picMkLst>
            <pc:docMk/>
            <pc:sldMk cId="4071624604" sldId="331"/>
            <ac:picMk id="32" creationId="{17AE8224-6D19-746B-5058-1B702B9667FC}"/>
          </ac:picMkLst>
        </pc:picChg>
        <pc:picChg chg="mod">
          <ac:chgData name="Dylan Ma" userId="S::dm19i@fsu.edu::d19f606a-f869-495f-a967-091fe7c6f588" providerId="AD" clId="Web-{9752B523-8D35-4C0C-86BD-EF2FCB52898E}" dt="2022-11-04T14:56:31.260" v="59" actId="1076"/>
          <ac:picMkLst>
            <pc:docMk/>
            <pc:sldMk cId="4071624604" sldId="331"/>
            <ac:picMk id="34" creationId="{8C743BF1-1F01-E4FB-BC8B-7502BD13E080}"/>
          </ac:picMkLst>
        </pc:picChg>
      </pc:sldChg>
    </pc:docChg>
  </pc:docChgLst>
  <pc:docChgLst>
    <pc:chgData name="Dominic Bellocchio" userId="S::db20fn@fsu.edu::72897a1d-d36e-4955-ac8f-d5e02d6e2286" providerId="AD" clId="Web-{36E14EE2-8AB5-4E29-9677-1827ED7ED639}"/>
    <pc:docChg chg="addSld delSld modSld">
      <pc:chgData name="Dominic Bellocchio" userId="S::db20fn@fsu.edu::72897a1d-d36e-4955-ac8f-d5e02d6e2286" providerId="AD" clId="Web-{36E14EE2-8AB5-4E29-9677-1827ED7ED639}" dt="2023-01-24T22:23:58.564" v="293" actId="20577"/>
      <pc:docMkLst>
        <pc:docMk/>
      </pc:docMkLst>
      <pc:sldChg chg="addSp delSp modSp">
        <pc:chgData name="Dominic Bellocchio" userId="S::db20fn@fsu.edu::72897a1d-d36e-4955-ac8f-d5e02d6e2286" providerId="AD" clId="Web-{36E14EE2-8AB5-4E29-9677-1827ED7ED639}" dt="2023-01-24T22:23:58.564" v="293" actId="20577"/>
        <pc:sldMkLst>
          <pc:docMk/>
          <pc:sldMk cId="3190904100" sldId="427"/>
        </pc:sldMkLst>
        <pc:spChg chg="add mod">
          <ac:chgData name="Dominic Bellocchio" userId="S::db20fn@fsu.edu::72897a1d-d36e-4955-ac8f-d5e02d6e2286" providerId="AD" clId="Web-{36E14EE2-8AB5-4E29-9677-1827ED7ED639}" dt="2023-01-24T22:09:12.155" v="66" actId="20577"/>
          <ac:spMkLst>
            <pc:docMk/>
            <pc:sldMk cId="3190904100" sldId="427"/>
            <ac:spMk id="2" creationId="{1D09C96A-DD10-E6FB-58EA-5FC2711B9611}"/>
          </ac:spMkLst>
        </pc:spChg>
        <pc:spChg chg="mod">
          <ac:chgData name="Dominic Bellocchio" userId="S::db20fn@fsu.edu::72897a1d-d36e-4955-ac8f-d5e02d6e2286" providerId="AD" clId="Web-{36E14EE2-8AB5-4E29-9677-1827ED7ED639}" dt="2023-01-24T22:21:08.089" v="291" actId="14100"/>
          <ac:spMkLst>
            <pc:docMk/>
            <pc:sldMk cId="3190904100" sldId="427"/>
            <ac:spMk id="6" creationId="{AC358E1B-F1DA-194D-7156-9B5FCAF1D092}"/>
          </ac:spMkLst>
        </pc:spChg>
        <pc:spChg chg="add mod">
          <ac:chgData name="Dominic Bellocchio" userId="S::db20fn@fsu.edu::72897a1d-d36e-4955-ac8f-d5e02d6e2286" providerId="AD" clId="Web-{36E14EE2-8AB5-4E29-9677-1827ED7ED639}" dt="2023-01-24T22:09:26.374" v="70" actId="1076"/>
          <ac:spMkLst>
            <pc:docMk/>
            <pc:sldMk cId="3190904100" sldId="427"/>
            <ac:spMk id="8" creationId="{371EBA25-3BED-CD73-BBAE-6C1BE8305D84}"/>
          </ac:spMkLst>
        </pc:spChg>
        <pc:spChg chg="add mod">
          <ac:chgData name="Dominic Bellocchio" userId="S::db20fn@fsu.edu::72897a1d-d36e-4955-ac8f-d5e02d6e2286" providerId="AD" clId="Web-{36E14EE2-8AB5-4E29-9677-1827ED7ED639}" dt="2023-01-24T22:10:08.173" v="96" actId="14100"/>
          <ac:spMkLst>
            <pc:docMk/>
            <pc:sldMk cId="3190904100" sldId="427"/>
            <ac:spMk id="13" creationId="{8BF1A291-9C9E-8763-7CBC-CBEE6EFD6CE7}"/>
          </ac:spMkLst>
        </pc:spChg>
        <pc:spChg chg="add mod">
          <ac:chgData name="Dominic Bellocchio" userId="S::db20fn@fsu.edu::72897a1d-d36e-4955-ac8f-d5e02d6e2286" providerId="AD" clId="Web-{36E14EE2-8AB5-4E29-9677-1827ED7ED639}" dt="2023-01-24T22:11:06.003" v="134" actId="1076"/>
          <ac:spMkLst>
            <pc:docMk/>
            <pc:sldMk cId="3190904100" sldId="427"/>
            <ac:spMk id="14" creationId="{8FCE1702-0BBC-6638-CAC6-88ECF519380B}"/>
          </ac:spMkLst>
        </pc:spChg>
        <pc:spChg chg="mod">
          <ac:chgData name="Dominic Bellocchio" userId="S::db20fn@fsu.edu::72897a1d-d36e-4955-ac8f-d5e02d6e2286" providerId="AD" clId="Web-{36E14EE2-8AB5-4E29-9677-1827ED7ED639}" dt="2023-01-24T22:09:09.592" v="65" actId="20577"/>
          <ac:spMkLst>
            <pc:docMk/>
            <pc:sldMk cId="3190904100" sldId="427"/>
            <ac:spMk id="20" creationId="{6C208277-A8CD-0141-AF77-C18529BAF42F}"/>
          </ac:spMkLst>
        </pc:spChg>
        <pc:spChg chg="add mod">
          <ac:chgData name="Dominic Bellocchio" userId="S::db20fn@fsu.edu::72897a1d-d36e-4955-ac8f-d5e02d6e2286" providerId="AD" clId="Web-{36E14EE2-8AB5-4E29-9677-1827ED7ED639}" dt="2023-01-24T22:12:41.304" v="172" actId="14100"/>
          <ac:spMkLst>
            <pc:docMk/>
            <pc:sldMk cId="3190904100" sldId="427"/>
            <ac:spMk id="25" creationId="{169DB68D-95D0-BD3C-4DC6-DBC772DD2D67}"/>
          </ac:spMkLst>
        </pc:spChg>
        <pc:spChg chg="add mod">
          <ac:chgData name="Dominic Bellocchio" userId="S::db20fn@fsu.edu::72897a1d-d36e-4955-ac8f-d5e02d6e2286" providerId="AD" clId="Web-{36E14EE2-8AB5-4E29-9677-1827ED7ED639}" dt="2023-01-24T22:13:16.321" v="183" actId="1076"/>
          <ac:spMkLst>
            <pc:docMk/>
            <pc:sldMk cId="3190904100" sldId="427"/>
            <ac:spMk id="26" creationId="{87AE58FD-9219-3464-CF84-CB0288EF2110}"/>
          </ac:spMkLst>
        </pc:spChg>
        <pc:spChg chg="add mod">
          <ac:chgData name="Dominic Bellocchio" userId="S::db20fn@fsu.edu::72897a1d-d36e-4955-ac8f-d5e02d6e2286" providerId="AD" clId="Web-{36E14EE2-8AB5-4E29-9677-1827ED7ED639}" dt="2023-01-24T22:23:58.564" v="293" actId="20577"/>
          <ac:spMkLst>
            <pc:docMk/>
            <pc:sldMk cId="3190904100" sldId="427"/>
            <ac:spMk id="27" creationId="{07BB0798-BFD9-7C6A-6E9D-59926F511CD1}"/>
          </ac:spMkLst>
        </pc:spChg>
        <pc:spChg chg="add mod">
          <ac:chgData name="Dominic Bellocchio" userId="S::db20fn@fsu.edu::72897a1d-d36e-4955-ac8f-d5e02d6e2286" providerId="AD" clId="Web-{36E14EE2-8AB5-4E29-9677-1827ED7ED639}" dt="2023-01-24T22:19:44.507" v="245" actId="20577"/>
          <ac:spMkLst>
            <pc:docMk/>
            <pc:sldMk cId="3190904100" sldId="427"/>
            <ac:spMk id="32" creationId="{528951E8-2538-1B9E-C027-688DEECF5CFD}"/>
          </ac:spMkLst>
        </pc:spChg>
        <pc:spChg chg="add mod">
          <ac:chgData name="Dominic Bellocchio" userId="S::db20fn@fsu.edu::72897a1d-d36e-4955-ac8f-d5e02d6e2286" providerId="AD" clId="Web-{36E14EE2-8AB5-4E29-9677-1827ED7ED639}" dt="2023-01-24T22:20:15.852" v="280" actId="14100"/>
          <ac:spMkLst>
            <pc:docMk/>
            <pc:sldMk cId="3190904100" sldId="427"/>
            <ac:spMk id="35" creationId="{DD2605E7-D393-D237-6F4C-09FF545F8B10}"/>
          </ac:spMkLst>
        </pc:spChg>
        <pc:spChg chg="add mod">
          <ac:chgData name="Dominic Bellocchio" userId="S::db20fn@fsu.edu::72897a1d-d36e-4955-ac8f-d5e02d6e2286" providerId="AD" clId="Web-{36E14EE2-8AB5-4E29-9677-1827ED7ED639}" dt="2023-01-24T22:19:55.648" v="276" actId="20577"/>
          <ac:spMkLst>
            <pc:docMk/>
            <pc:sldMk cId="3190904100" sldId="427"/>
            <ac:spMk id="36" creationId="{79799A0E-E69F-C228-9016-43586FB20FA0}"/>
          </ac:spMkLst>
        </pc:spChg>
        <pc:cxnChg chg="add mod">
          <ac:chgData name="Dominic Bellocchio" userId="S::db20fn@fsu.edu::72897a1d-d36e-4955-ac8f-d5e02d6e2286" providerId="AD" clId="Web-{36E14EE2-8AB5-4E29-9677-1827ED7ED639}" dt="2023-01-24T22:10:58.956" v="132" actId="14100"/>
          <ac:cxnSpMkLst>
            <pc:docMk/>
            <pc:sldMk cId="3190904100" sldId="427"/>
            <ac:cxnSpMk id="4" creationId="{D44BC5C1-CAA7-D4CF-5289-EBDE5F4607E9}"/>
          </ac:cxnSpMkLst>
        </pc:cxnChg>
        <pc:cxnChg chg="add mod">
          <ac:chgData name="Dominic Bellocchio" userId="S::db20fn@fsu.edu::72897a1d-d36e-4955-ac8f-d5e02d6e2286" providerId="AD" clId="Web-{36E14EE2-8AB5-4E29-9677-1827ED7ED639}" dt="2023-01-24T22:09:23.155" v="69" actId="1076"/>
          <ac:cxnSpMkLst>
            <pc:docMk/>
            <pc:sldMk cId="3190904100" sldId="427"/>
            <ac:cxnSpMk id="7" creationId="{76B0182F-A11A-7295-CBD5-0C9F9F99170E}"/>
          </ac:cxnSpMkLst>
        </pc:cxnChg>
        <pc:cxnChg chg="mod">
          <ac:chgData name="Dominic Bellocchio" userId="S::db20fn@fsu.edu::72897a1d-d36e-4955-ac8f-d5e02d6e2286" providerId="AD" clId="Web-{36E14EE2-8AB5-4E29-9677-1827ED7ED639}" dt="2023-01-24T22:06:46.306" v="1" actId="14100"/>
          <ac:cxnSpMkLst>
            <pc:docMk/>
            <pc:sldMk cId="3190904100" sldId="427"/>
            <ac:cxnSpMk id="9" creationId="{4EFC6727-8C4B-8BC8-9285-7EB3B1A269EE}"/>
          </ac:cxnSpMkLst>
        </pc:cxnChg>
        <pc:cxnChg chg="add mod">
          <ac:chgData name="Dominic Bellocchio" userId="S::db20fn@fsu.edu::72897a1d-d36e-4955-ac8f-d5e02d6e2286" providerId="AD" clId="Web-{36E14EE2-8AB5-4E29-9677-1827ED7ED639}" dt="2023-01-24T22:09:39.578" v="72" actId="1076"/>
          <ac:cxnSpMkLst>
            <pc:docMk/>
            <pc:sldMk cId="3190904100" sldId="427"/>
            <ac:cxnSpMk id="10" creationId="{52F131E2-E0D7-CA04-2B2D-0BFB34080831}"/>
          </ac:cxnSpMkLst>
        </pc:cxnChg>
        <pc:cxnChg chg="add mod">
          <ac:chgData name="Dominic Bellocchio" userId="S::db20fn@fsu.edu::72897a1d-d36e-4955-ac8f-d5e02d6e2286" providerId="AD" clId="Web-{36E14EE2-8AB5-4E29-9677-1827ED7ED639}" dt="2023-01-24T22:11:02.644" v="133" actId="1076"/>
          <ac:cxnSpMkLst>
            <pc:docMk/>
            <pc:sldMk cId="3190904100" sldId="427"/>
            <ac:cxnSpMk id="12" creationId="{B01A97BA-7104-FCCA-BC88-D527968B9016}"/>
          </ac:cxnSpMkLst>
        </pc:cxnChg>
        <pc:cxnChg chg="add mod">
          <ac:chgData name="Dominic Bellocchio" userId="S::db20fn@fsu.edu::72897a1d-d36e-4955-ac8f-d5e02d6e2286" providerId="AD" clId="Web-{36E14EE2-8AB5-4E29-9677-1827ED7ED639}" dt="2023-01-24T22:11:43.739" v="139" actId="14100"/>
          <ac:cxnSpMkLst>
            <pc:docMk/>
            <pc:sldMk cId="3190904100" sldId="427"/>
            <ac:cxnSpMk id="21" creationId="{5B0FF853-D24A-255B-E916-ECF43C25D8B9}"/>
          </ac:cxnSpMkLst>
        </pc:cxnChg>
        <pc:cxnChg chg="add mod">
          <ac:chgData name="Dominic Bellocchio" userId="S::db20fn@fsu.edu::72897a1d-d36e-4955-ac8f-d5e02d6e2286" providerId="AD" clId="Web-{36E14EE2-8AB5-4E29-9677-1827ED7ED639}" dt="2023-01-24T22:11:54.271" v="142" actId="1076"/>
          <ac:cxnSpMkLst>
            <pc:docMk/>
            <pc:sldMk cId="3190904100" sldId="427"/>
            <ac:cxnSpMk id="22" creationId="{CC1DE83F-3DEB-A4A2-F830-FF2BEF6EC4C5}"/>
          </ac:cxnSpMkLst>
        </pc:cxnChg>
        <pc:cxnChg chg="add mod">
          <ac:chgData name="Dominic Bellocchio" userId="S::db20fn@fsu.edu::72897a1d-d36e-4955-ac8f-d5e02d6e2286" providerId="AD" clId="Web-{36E14EE2-8AB5-4E29-9677-1827ED7ED639}" dt="2023-01-24T22:11:59.255" v="144" actId="1076"/>
          <ac:cxnSpMkLst>
            <pc:docMk/>
            <pc:sldMk cId="3190904100" sldId="427"/>
            <ac:cxnSpMk id="23" creationId="{B0C74983-670D-591E-8ED8-F0318396BCB3}"/>
          </ac:cxnSpMkLst>
        </pc:cxnChg>
        <pc:cxnChg chg="add mod">
          <ac:chgData name="Dominic Bellocchio" userId="S::db20fn@fsu.edu::72897a1d-d36e-4955-ac8f-d5e02d6e2286" providerId="AD" clId="Web-{36E14EE2-8AB5-4E29-9677-1827ED7ED639}" dt="2023-01-24T22:12:11.365" v="147" actId="1076"/>
          <ac:cxnSpMkLst>
            <pc:docMk/>
            <pc:sldMk cId="3190904100" sldId="427"/>
            <ac:cxnSpMk id="24" creationId="{1F6705FA-EFFD-B3F7-34F4-339FD2C7A7D8}"/>
          </ac:cxnSpMkLst>
        </pc:cxnChg>
        <pc:cxnChg chg="add mod">
          <ac:chgData name="Dominic Bellocchio" userId="S::db20fn@fsu.edu::72897a1d-d36e-4955-ac8f-d5e02d6e2286" providerId="AD" clId="Web-{36E14EE2-8AB5-4E29-9677-1827ED7ED639}" dt="2023-01-24T22:14:17.464" v="192" actId="1076"/>
          <ac:cxnSpMkLst>
            <pc:docMk/>
            <pc:sldMk cId="3190904100" sldId="427"/>
            <ac:cxnSpMk id="28" creationId="{0142ED7B-B565-942C-8EDA-5BE2667D78CA}"/>
          </ac:cxnSpMkLst>
        </pc:cxnChg>
        <pc:cxnChg chg="add mod">
          <ac:chgData name="Dominic Bellocchio" userId="S::db20fn@fsu.edu::72897a1d-d36e-4955-ac8f-d5e02d6e2286" providerId="AD" clId="Web-{36E14EE2-8AB5-4E29-9677-1827ED7ED639}" dt="2023-01-24T22:18:19.895" v="226" actId="14100"/>
          <ac:cxnSpMkLst>
            <pc:docMk/>
            <pc:sldMk cId="3190904100" sldId="427"/>
            <ac:cxnSpMk id="29" creationId="{644ABDD4-8EC6-806A-C21A-B18DF5BBE8A2}"/>
          </ac:cxnSpMkLst>
        </pc:cxnChg>
        <pc:cxnChg chg="add del mod">
          <ac:chgData name="Dominic Bellocchio" userId="S::db20fn@fsu.edu::72897a1d-d36e-4955-ac8f-d5e02d6e2286" providerId="AD" clId="Web-{36E14EE2-8AB5-4E29-9677-1827ED7ED639}" dt="2023-01-24T22:18:45.536" v="231"/>
          <ac:cxnSpMkLst>
            <pc:docMk/>
            <pc:sldMk cId="3190904100" sldId="427"/>
            <ac:cxnSpMk id="30" creationId="{D0E9647D-967F-7C59-7141-D2DA38D44A65}"/>
          </ac:cxnSpMkLst>
        </pc:cxnChg>
        <pc:cxnChg chg="add del mod">
          <ac:chgData name="Dominic Bellocchio" userId="S::db20fn@fsu.edu::72897a1d-d36e-4955-ac8f-d5e02d6e2286" providerId="AD" clId="Web-{36E14EE2-8AB5-4E29-9677-1827ED7ED639}" dt="2023-01-24T22:18:50.865" v="233"/>
          <ac:cxnSpMkLst>
            <pc:docMk/>
            <pc:sldMk cId="3190904100" sldId="427"/>
            <ac:cxnSpMk id="31" creationId="{8167AF34-59A6-E847-DA58-16AEE2908B07}"/>
          </ac:cxnSpMkLst>
        </pc:cxnChg>
        <pc:cxnChg chg="add mod">
          <ac:chgData name="Dominic Bellocchio" userId="S::db20fn@fsu.edu::72897a1d-d36e-4955-ac8f-d5e02d6e2286" providerId="AD" clId="Web-{36E14EE2-8AB5-4E29-9677-1827ED7ED639}" dt="2023-01-24T22:18:48.445" v="232" actId="1076"/>
          <ac:cxnSpMkLst>
            <pc:docMk/>
            <pc:sldMk cId="3190904100" sldId="427"/>
            <ac:cxnSpMk id="33" creationId="{21F5B150-8742-C3CA-F318-D68974FED3EE}"/>
          </ac:cxnSpMkLst>
        </pc:cxnChg>
        <pc:cxnChg chg="add mod">
          <ac:chgData name="Dominic Bellocchio" userId="S::db20fn@fsu.edu::72897a1d-d36e-4955-ac8f-d5e02d6e2286" providerId="AD" clId="Web-{36E14EE2-8AB5-4E29-9677-1827ED7ED639}" dt="2023-01-24T22:19:00.052" v="236" actId="1076"/>
          <ac:cxnSpMkLst>
            <pc:docMk/>
            <pc:sldMk cId="3190904100" sldId="427"/>
            <ac:cxnSpMk id="34" creationId="{465C184D-C34C-B36F-52EA-063C9C437882}"/>
          </ac:cxnSpMkLst>
        </pc:cxnChg>
      </pc:sldChg>
      <pc:sldChg chg="add del replId">
        <pc:chgData name="Dominic Bellocchio" userId="S::db20fn@fsu.edu::72897a1d-d36e-4955-ac8f-d5e02d6e2286" providerId="AD" clId="Web-{36E14EE2-8AB5-4E29-9677-1827ED7ED639}" dt="2023-01-24T22:07:54.121" v="29"/>
        <pc:sldMkLst>
          <pc:docMk/>
          <pc:sldMk cId="2164836203" sldId="428"/>
        </pc:sldMkLst>
      </pc:sldChg>
    </pc:docChg>
  </pc:docChgLst>
  <pc:docChgLst>
    <pc:chgData name="Dylan Ma" userId="S::dm19i@fsu.edu::d19f606a-f869-495f-a967-091fe7c6f588" providerId="AD" clId="Web-{BA0A3CC9-4C6F-4CCD-BD5E-5C05DD7585C5}"/>
    <pc:docChg chg="addSld delSld modSld sldOrd">
      <pc:chgData name="Dylan Ma" userId="S::dm19i@fsu.edu::d19f606a-f869-495f-a967-091fe7c6f588" providerId="AD" clId="Web-{BA0A3CC9-4C6F-4CCD-BD5E-5C05DD7585C5}" dt="2022-11-02T22:53:54.872" v="352" actId="20577"/>
      <pc:docMkLst>
        <pc:docMk/>
      </pc:docMkLst>
      <pc:sldChg chg="modSp">
        <pc:chgData name="Dylan Ma" userId="S::dm19i@fsu.edu::d19f606a-f869-495f-a967-091fe7c6f588" providerId="AD" clId="Web-{BA0A3CC9-4C6F-4CCD-BD5E-5C05DD7585C5}" dt="2022-11-02T22:20:52.336" v="334" actId="1076"/>
        <pc:sldMkLst>
          <pc:docMk/>
          <pc:sldMk cId="1193112368" sldId="324"/>
        </pc:sldMkLst>
        <pc:spChg chg="mod">
          <ac:chgData name="Dylan Ma" userId="S::dm19i@fsu.edu::d19f606a-f869-495f-a967-091fe7c6f588" providerId="AD" clId="Web-{BA0A3CC9-4C6F-4CCD-BD5E-5C05DD7585C5}" dt="2022-11-02T22:20:52.336" v="334" actId="1076"/>
          <ac:spMkLst>
            <pc:docMk/>
            <pc:sldMk cId="1193112368" sldId="324"/>
            <ac:spMk id="2" creationId="{1E492F6D-B108-9657-3623-C20FAD52150D}"/>
          </ac:spMkLst>
        </pc:spChg>
      </pc:sldChg>
      <pc:sldChg chg="ord">
        <pc:chgData name="Dylan Ma" userId="S::dm19i@fsu.edu::d19f606a-f869-495f-a967-091fe7c6f588" providerId="AD" clId="Web-{BA0A3CC9-4C6F-4CCD-BD5E-5C05DD7585C5}" dt="2022-11-02T22:44:13.651" v="340"/>
        <pc:sldMkLst>
          <pc:docMk/>
          <pc:sldMk cId="189405372" sldId="330"/>
        </pc:sldMkLst>
      </pc:sldChg>
      <pc:sldChg chg="addSp delSp modSp">
        <pc:chgData name="Dylan Ma" userId="S::dm19i@fsu.edu::d19f606a-f869-495f-a967-091fe7c6f588" providerId="AD" clId="Web-{BA0A3CC9-4C6F-4CCD-BD5E-5C05DD7585C5}" dt="2022-11-02T22:46:33.096" v="347"/>
        <pc:sldMkLst>
          <pc:docMk/>
          <pc:sldMk cId="3185154135" sldId="332"/>
        </pc:sldMkLst>
        <pc:spChg chg="del">
          <ac:chgData name="Dylan Ma" userId="S::dm19i@fsu.edu::d19f606a-f869-495f-a967-091fe7c6f588" providerId="AD" clId="Web-{BA0A3CC9-4C6F-4CCD-BD5E-5C05DD7585C5}" dt="2022-11-02T22:46:13.502" v="344"/>
          <ac:spMkLst>
            <pc:docMk/>
            <pc:sldMk cId="3185154135" sldId="332"/>
            <ac:spMk id="7" creationId="{1606AA73-1882-1CBB-1313-329F72B77B65}"/>
          </ac:spMkLst>
        </pc:spChg>
        <pc:spChg chg="add ord">
          <ac:chgData name="Dylan Ma" userId="S::dm19i@fsu.edu::d19f606a-f869-495f-a967-091fe7c6f588" providerId="AD" clId="Web-{BA0A3CC9-4C6F-4CCD-BD5E-5C05DD7585C5}" dt="2022-11-02T22:46:10.392" v="343"/>
          <ac:spMkLst>
            <pc:docMk/>
            <pc:sldMk cId="3185154135" sldId="332"/>
            <ac:spMk id="12" creationId="{1D6DF7CF-6A2F-01C9-8A5F-2C2B5B6F4349}"/>
          </ac:spMkLst>
        </pc:spChg>
        <pc:spChg chg="del">
          <ac:chgData name="Dylan Ma" userId="S::dm19i@fsu.edu::d19f606a-f869-495f-a967-091fe7c6f588" providerId="AD" clId="Web-{BA0A3CC9-4C6F-4CCD-BD5E-5C05DD7585C5}" dt="2022-11-02T22:46:26.252" v="345"/>
          <ac:spMkLst>
            <pc:docMk/>
            <pc:sldMk cId="3185154135" sldId="332"/>
            <ac:spMk id="16" creationId="{2E6005FC-1C56-2C25-7640-D92D49EEFFC4}"/>
          </ac:spMkLst>
        </pc:spChg>
        <pc:spChg chg="add ord">
          <ac:chgData name="Dylan Ma" userId="S::dm19i@fsu.edu::d19f606a-f869-495f-a967-091fe7c6f588" providerId="AD" clId="Web-{BA0A3CC9-4C6F-4CCD-BD5E-5C05DD7585C5}" dt="2022-11-02T22:46:33.096" v="347"/>
          <ac:spMkLst>
            <pc:docMk/>
            <pc:sldMk cId="3185154135" sldId="332"/>
            <ac:spMk id="18" creationId="{E2F7DBC9-C2DC-2802-BDFE-2FB1B6C90EC7}"/>
          </ac:spMkLst>
        </pc:spChg>
      </pc:sldChg>
      <pc:sldChg chg="addSp delSp modSp">
        <pc:chgData name="Dylan Ma" userId="S::dm19i@fsu.edu::d19f606a-f869-495f-a967-091fe7c6f588" providerId="AD" clId="Web-{BA0A3CC9-4C6F-4CCD-BD5E-5C05DD7585C5}" dt="2022-11-02T22:53:40.028" v="349" actId="20577"/>
        <pc:sldMkLst>
          <pc:docMk/>
          <pc:sldMk cId="3700252057" sldId="341"/>
        </pc:sldMkLst>
        <pc:spChg chg="mod">
          <ac:chgData name="Dylan Ma" userId="S::dm19i@fsu.edu::d19f606a-f869-495f-a967-091fe7c6f588" providerId="AD" clId="Web-{BA0A3CC9-4C6F-4CCD-BD5E-5C05DD7585C5}" dt="2022-11-02T21:32:46.716" v="75" actId="14100"/>
          <ac:spMkLst>
            <pc:docMk/>
            <pc:sldMk cId="3700252057" sldId="341"/>
            <ac:spMk id="2" creationId="{D5D6AA6E-7178-E6A3-9336-CB47551FAE4D}"/>
          </ac:spMkLst>
        </pc:spChg>
        <pc:spChg chg="mod">
          <ac:chgData name="Dylan Ma" userId="S::dm19i@fsu.edu::d19f606a-f869-495f-a967-091fe7c6f588" providerId="AD" clId="Web-{BA0A3CC9-4C6F-4CCD-BD5E-5C05DD7585C5}" dt="2022-11-02T21:53:37.444" v="148" actId="1076"/>
          <ac:spMkLst>
            <pc:docMk/>
            <pc:sldMk cId="3700252057" sldId="341"/>
            <ac:spMk id="18" creationId="{C7DC0D3E-2572-6685-8718-4927D19BD063}"/>
          </ac:spMkLst>
        </pc:spChg>
        <pc:spChg chg="mod">
          <ac:chgData name="Dylan Ma" userId="S::dm19i@fsu.edu::d19f606a-f869-495f-a967-091fe7c6f588" providerId="AD" clId="Web-{BA0A3CC9-4C6F-4CCD-BD5E-5C05DD7585C5}" dt="2022-11-02T22:53:40.028" v="349" actId="20577"/>
          <ac:spMkLst>
            <pc:docMk/>
            <pc:sldMk cId="3700252057" sldId="341"/>
            <ac:spMk id="22" creationId="{B3018AF1-4E5A-E116-18CF-C3E2DFDC23A8}"/>
          </ac:spMkLst>
        </pc:spChg>
        <pc:picChg chg="add del mod ord modCrop">
          <ac:chgData name="Dylan Ma" userId="S::dm19i@fsu.edu::d19f606a-f869-495f-a967-091fe7c6f588" providerId="AD" clId="Web-{BA0A3CC9-4C6F-4CCD-BD5E-5C05DD7585C5}" dt="2022-11-02T21:32:12.135" v="50"/>
          <ac:picMkLst>
            <pc:docMk/>
            <pc:sldMk cId="3700252057" sldId="341"/>
            <ac:picMk id="4" creationId="{45655BB9-828F-5841-171F-5A1FF0631195}"/>
          </ac:picMkLst>
        </pc:picChg>
        <pc:picChg chg="add del">
          <ac:chgData name="Dylan Ma" userId="S::dm19i@fsu.edu::d19f606a-f869-495f-a967-091fe7c6f588" providerId="AD" clId="Web-{BA0A3CC9-4C6F-4CCD-BD5E-5C05DD7585C5}" dt="2022-11-02T21:31:09.413" v="45"/>
          <ac:picMkLst>
            <pc:docMk/>
            <pc:sldMk cId="3700252057" sldId="341"/>
            <ac:picMk id="8" creationId="{D3419517-8048-6FE3-3447-36711B78BED1}"/>
          </ac:picMkLst>
        </pc:picChg>
      </pc:sldChg>
      <pc:sldChg chg="del">
        <pc:chgData name="Dylan Ma" userId="S::dm19i@fsu.edu::d19f606a-f869-495f-a967-091fe7c6f588" providerId="AD" clId="Web-{BA0A3CC9-4C6F-4CCD-BD5E-5C05DD7585C5}" dt="2022-11-02T22:20:36.038" v="332"/>
        <pc:sldMkLst>
          <pc:docMk/>
          <pc:sldMk cId="1658657188" sldId="342"/>
        </pc:sldMkLst>
      </pc:sldChg>
      <pc:sldChg chg="addSp delSp modSp">
        <pc:chgData name="Dylan Ma" userId="S::dm19i@fsu.edu::d19f606a-f869-495f-a967-091fe7c6f588" providerId="AD" clId="Web-{BA0A3CC9-4C6F-4CCD-BD5E-5C05DD7585C5}" dt="2022-11-02T21:23:05.885" v="25"/>
        <pc:sldMkLst>
          <pc:docMk/>
          <pc:sldMk cId="549488992" sldId="344"/>
        </pc:sldMkLst>
        <pc:spChg chg="add del mod">
          <ac:chgData name="Dylan Ma" userId="S::dm19i@fsu.edu::d19f606a-f869-495f-a967-091fe7c6f588" providerId="AD" clId="Web-{BA0A3CC9-4C6F-4CCD-BD5E-5C05DD7585C5}" dt="2022-11-02T21:20:29.579" v="8"/>
          <ac:spMkLst>
            <pc:docMk/>
            <pc:sldMk cId="549488992" sldId="344"/>
            <ac:spMk id="2" creationId="{79F2417A-1672-4F56-3605-3CB9412E5440}"/>
          </ac:spMkLst>
        </pc:spChg>
        <pc:spChg chg="mod">
          <ac:chgData name="Dylan Ma" userId="S::dm19i@fsu.edu::d19f606a-f869-495f-a967-091fe7c6f588" providerId="AD" clId="Web-{BA0A3CC9-4C6F-4CCD-BD5E-5C05DD7585C5}" dt="2022-11-02T21:20:07.906" v="3" actId="1076"/>
          <ac:spMkLst>
            <pc:docMk/>
            <pc:sldMk cId="549488992" sldId="344"/>
            <ac:spMk id="18" creationId="{C7DC0D3E-2572-6685-8718-4927D19BD063}"/>
          </ac:spMkLst>
        </pc:spChg>
        <pc:picChg chg="add del mod">
          <ac:chgData name="Dylan Ma" userId="S::dm19i@fsu.edu::d19f606a-f869-495f-a967-091fe7c6f588" providerId="AD" clId="Web-{BA0A3CC9-4C6F-4CCD-BD5E-5C05DD7585C5}" dt="2022-11-02T21:21:56.131" v="14"/>
          <ac:picMkLst>
            <pc:docMk/>
            <pc:sldMk cId="549488992" sldId="344"/>
            <ac:picMk id="4" creationId="{DEBF98C3-DB27-5371-084C-00CD7E5497A7}"/>
          </ac:picMkLst>
        </pc:picChg>
        <pc:picChg chg="add del">
          <ac:chgData name="Dylan Ma" userId="S::dm19i@fsu.edu::d19f606a-f869-495f-a967-091fe7c6f588" providerId="AD" clId="Web-{BA0A3CC9-4C6F-4CCD-BD5E-5C05DD7585C5}" dt="2022-11-02T21:20:25.563" v="4"/>
          <ac:picMkLst>
            <pc:docMk/>
            <pc:sldMk cId="549488992" sldId="344"/>
            <ac:picMk id="5" creationId="{460999FD-0495-919B-11E4-3250D36F01CB}"/>
          </ac:picMkLst>
        </pc:picChg>
        <pc:picChg chg="add mod ord modCrop">
          <ac:chgData name="Dylan Ma" userId="S::dm19i@fsu.edu::d19f606a-f869-495f-a967-091fe7c6f588" providerId="AD" clId="Web-{BA0A3CC9-4C6F-4CCD-BD5E-5C05DD7585C5}" dt="2022-11-02T21:23:05.885" v="25"/>
          <ac:picMkLst>
            <pc:docMk/>
            <pc:sldMk cId="549488992" sldId="344"/>
            <ac:picMk id="6" creationId="{FB27F550-E1F2-8E8F-1404-97BF40CFF241}"/>
          </ac:picMkLst>
        </pc:picChg>
      </pc:sldChg>
      <pc:sldChg chg="addSp delSp modSp">
        <pc:chgData name="Dylan Ma" userId="S::dm19i@fsu.edu::d19f606a-f869-495f-a967-091fe7c6f588" providerId="AD" clId="Web-{BA0A3CC9-4C6F-4CCD-BD5E-5C05DD7585C5}" dt="2022-11-02T22:53:54.872" v="352" actId="20577"/>
        <pc:sldMkLst>
          <pc:docMk/>
          <pc:sldMk cId="3314893800" sldId="345"/>
        </pc:sldMkLst>
        <pc:spChg chg="mod">
          <ac:chgData name="Dylan Ma" userId="S::dm19i@fsu.edu::d19f606a-f869-495f-a967-091fe7c6f588" providerId="AD" clId="Web-{BA0A3CC9-4C6F-4CCD-BD5E-5C05DD7585C5}" dt="2022-11-02T21:53:15.646" v="145" actId="1076"/>
          <ac:spMkLst>
            <pc:docMk/>
            <pc:sldMk cId="3314893800" sldId="345"/>
            <ac:spMk id="2" creationId="{D5D6AA6E-7178-E6A3-9336-CB47551FAE4D}"/>
          </ac:spMkLst>
        </pc:spChg>
        <pc:spChg chg="mod">
          <ac:chgData name="Dylan Ma" userId="S::dm19i@fsu.edu::d19f606a-f869-495f-a967-091fe7c6f588" providerId="AD" clId="Web-{BA0A3CC9-4C6F-4CCD-BD5E-5C05DD7585C5}" dt="2022-11-02T21:53:59.149" v="153" actId="1076"/>
          <ac:spMkLst>
            <pc:docMk/>
            <pc:sldMk cId="3314893800" sldId="345"/>
            <ac:spMk id="18" creationId="{C7DC0D3E-2572-6685-8718-4927D19BD063}"/>
          </ac:spMkLst>
        </pc:spChg>
        <pc:spChg chg="mod">
          <ac:chgData name="Dylan Ma" userId="S::dm19i@fsu.edu::d19f606a-f869-495f-a967-091fe7c6f588" providerId="AD" clId="Web-{BA0A3CC9-4C6F-4CCD-BD5E-5C05DD7585C5}" dt="2022-11-02T22:53:54.872" v="352" actId="20577"/>
          <ac:spMkLst>
            <pc:docMk/>
            <pc:sldMk cId="3314893800" sldId="345"/>
            <ac:spMk id="22" creationId="{B3018AF1-4E5A-E116-18CF-C3E2DFDC23A8}"/>
          </ac:spMkLst>
        </pc:spChg>
        <pc:picChg chg="add del mod ord modCrop">
          <ac:chgData name="Dylan Ma" userId="S::dm19i@fsu.edu::d19f606a-f869-495f-a967-091fe7c6f588" providerId="AD" clId="Web-{BA0A3CC9-4C6F-4CCD-BD5E-5C05DD7585C5}" dt="2022-11-02T21:48:02.972" v="98"/>
          <ac:picMkLst>
            <pc:docMk/>
            <pc:sldMk cId="3314893800" sldId="345"/>
            <ac:picMk id="4" creationId="{4CE5E1B0-373F-D524-AA3C-E013DEFB820A}"/>
          </ac:picMkLst>
        </pc:picChg>
        <pc:picChg chg="add del mod">
          <ac:chgData name="Dylan Ma" userId="S::dm19i@fsu.edu::d19f606a-f869-495f-a967-091fe7c6f588" providerId="AD" clId="Web-{BA0A3CC9-4C6F-4CCD-BD5E-5C05DD7585C5}" dt="2022-11-02T21:48:38.052" v="102"/>
          <ac:picMkLst>
            <pc:docMk/>
            <pc:sldMk cId="3314893800" sldId="345"/>
            <ac:picMk id="5" creationId="{17D66C7D-B6BE-AE14-DA15-226BF51DC4BA}"/>
          </ac:picMkLst>
        </pc:picChg>
        <pc:picChg chg="add mod ord modCrop">
          <ac:chgData name="Dylan Ma" userId="S::dm19i@fsu.edu::d19f606a-f869-495f-a967-091fe7c6f588" providerId="AD" clId="Web-{BA0A3CC9-4C6F-4CCD-BD5E-5C05DD7585C5}" dt="2022-11-02T21:51:25.843" v="109"/>
          <ac:picMkLst>
            <pc:docMk/>
            <pc:sldMk cId="3314893800" sldId="345"/>
            <ac:picMk id="6" creationId="{9E7E76A7-3E21-9D97-9A01-503BF3CB4F39}"/>
          </ac:picMkLst>
        </pc:picChg>
        <pc:picChg chg="del">
          <ac:chgData name="Dylan Ma" userId="S::dm19i@fsu.edu::d19f606a-f869-495f-a967-091fe7c6f588" providerId="AD" clId="Web-{BA0A3CC9-4C6F-4CCD-BD5E-5C05DD7585C5}" dt="2022-11-02T21:45:16.775" v="78"/>
          <ac:picMkLst>
            <pc:docMk/>
            <pc:sldMk cId="3314893800" sldId="345"/>
            <ac:picMk id="8" creationId="{D3419517-8048-6FE3-3447-36711B78BED1}"/>
          </ac:picMkLst>
        </pc:picChg>
      </pc:sldChg>
      <pc:sldChg chg="modSp ord">
        <pc:chgData name="Dylan Ma" userId="S::dm19i@fsu.edu::d19f606a-f869-495f-a967-091fe7c6f588" providerId="AD" clId="Web-{BA0A3CC9-4C6F-4CCD-BD5E-5C05DD7585C5}" dt="2022-11-02T22:53:36.434" v="348" actId="20577"/>
        <pc:sldMkLst>
          <pc:docMk/>
          <pc:sldMk cId="971209774" sldId="346"/>
        </pc:sldMkLst>
        <pc:spChg chg="mod">
          <ac:chgData name="Dylan Ma" userId="S::dm19i@fsu.edu::d19f606a-f869-495f-a967-091fe7c6f588" providerId="AD" clId="Web-{BA0A3CC9-4C6F-4CCD-BD5E-5C05DD7585C5}" dt="2022-11-02T22:19:34.097" v="331" actId="20577"/>
          <ac:spMkLst>
            <pc:docMk/>
            <pc:sldMk cId="971209774" sldId="346"/>
            <ac:spMk id="2" creationId="{D5D6AA6E-7178-E6A3-9336-CB47551FAE4D}"/>
          </ac:spMkLst>
        </pc:spChg>
        <pc:spChg chg="mod">
          <ac:chgData name="Dylan Ma" userId="S::dm19i@fsu.edu::d19f606a-f869-495f-a967-091fe7c6f588" providerId="AD" clId="Web-{BA0A3CC9-4C6F-4CCD-BD5E-5C05DD7585C5}" dt="2022-11-02T21:53:51.492" v="152" actId="1076"/>
          <ac:spMkLst>
            <pc:docMk/>
            <pc:sldMk cId="971209774" sldId="346"/>
            <ac:spMk id="18" creationId="{C7DC0D3E-2572-6685-8718-4927D19BD063}"/>
          </ac:spMkLst>
        </pc:spChg>
        <pc:spChg chg="mod">
          <ac:chgData name="Dylan Ma" userId="S::dm19i@fsu.edu::d19f606a-f869-495f-a967-091fe7c6f588" providerId="AD" clId="Web-{BA0A3CC9-4C6F-4CCD-BD5E-5C05DD7585C5}" dt="2022-11-02T22:53:36.434" v="348" actId="20577"/>
          <ac:spMkLst>
            <pc:docMk/>
            <pc:sldMk cId="971209774" sldId="346"/>
            <ac:spMk id="22" creationId="{B3018AF1-4E5A-E116-18CF-C3E2DFDC23A8}"/>
          </ac:spMkLst>
        </pc:spChg>
      </pc:sldChg>
      <pc:sldChg chg="addSp delSp modSp">
        <pc:chgData name="Dylan Ma" userId="S::dm19i@fsu.edu::d19f606a-f869-495f-a967-091fe7c6f588" providerId="AD" clId="Web-{BA0A3CC9-4C6F-4CCD-BD5E-5C05DD7585C5}" dt="2022-11-02T22:41:14.016" v="338" actId="1076"/>
        <pc:sldMkLst>
          <pc:docMk/>
          <pc:sldMk cId="1261495375" sldId="347"/>
        </pc:sldMkLst>
        <pc:spChg chg="add del mod">
          <ac:chgData name="Dylan Ma" userId="S::dm19i@fsu.edu::d19f606a-f869-495f-a967-091fe7c6f588" providerId="AD" clId="Web-{BA0A3CC9-4C6F-4CCD-BD5E-5C05DD7585C5}" dt="2022-11-02T22:18:39.406" v="310" actId="14100"/>
          <ac:spMkLst>
            <pc:docMk/>
            <pc:sldMk cId="1261495375" sldId="347"/>
            <ac:spMk id="2" creationId="{D5D6AA6E-7178-E6A3-9336-CB47551FAE4D}"/>
          </ac:spMkLst>
        </pc:spChg>
        <pc:spChg chg="add del mod">
          <ac:chgData name="Dylan Ma" userId="S::dm19i@fsu.edu::d19f606a-f869-495f-a967-091fe7c6f588" providerId="AD" clId="Web-{BA0A3CC9-4C6F-4CCD-BD5E-5C05DD7585C5}" dt="2022-11-02T22:15:47.943" v="241"/>
          <ac:spMkLst>
            <pc:docMk/>
            <pc:sldMk cId="1261495375" sldId="347"/>
            <ac:spMk id="13" creationId="{50C80F7C-37CC-7D21-2367-D920B29451BA}"/>
          </ac:spMkLst>
        </pc:spChg>
        <pc:spChg chg="mod">
          <ac:chgData name="Dylan Ma" userId="S::dm19i@fsu.edu::d19f606a-f869-495f-a967-091fe7c6f588" providerId="AD" clId="Web-{BA0A3CC9-4C6F-4CCD-BD5E-5C05DD7585C5}" dt="2022-11-02T22:21:11.884" v="335" actId="1076"/>
          <ac:spMkLst>
            <pc:docMk/>
            <pc:sldMk cId="1261495375" sldId="347"/>
            <ac:spMk id="18" creationId="{C7DC0D3E-2572-6685-8718-4927D19BD063}"/>
          </ac:spMkLst>
        </pc:spChg>
        <pc:picChg chg="add del mod">
          <ac:chgData name="Dylan Ma" userId="S::dm19i@fsu.edu::d19f606a-f869-495f-a967-091fe7c6f588" providerId="AD" clId="Web-{BA0A3CC9-4C6F-4CCD-BD5E-5C05DD7585C5}" dt="2022-11-02T22:01:36.691" v="157"/>
          <ac:picMkLst>
            <pc:docMk/>
            <pc:sldMk cId="1261495375" sldId="347"/>
            <ac:picMk id="4" creationId="{4F8FA302-57F9-11DC-76F3-F311E0DA5659}"/>
          </ac:picMkLst>
        </pc:picChg>
        <pc:picChg chg="add mod ord modCrop">
          <ac:chgData name="Dylan Ma" userId="S::dm19i@fsu.edu::d19f606a-f869-495f-a967-091fe7c6f588" providerId="AD" clId="Web-{BA0A3CC9-4C6F-4CCD-BD5E-5C05DD7585C5}" dt="2022-11-02T22:07:55.260" v="187"/>
          <ac:picMkLst>
            <pc:docMk/>
            <pc:sldMk cId="1261495375" sldId="347"/>
            <ac:picMk id="5" creationId="{D413CCA7-19D7-72D3-5DB7-5E646CBEDB49}"/>
          </ac:picMkLst>
        </pc:picChg>
        <pc:picChg chg="add del mod ord modCrop">
          <ac:chgData name="Dylan Ma" userId="S::dm19i@fsu.edu::d19f606a-f869-495f-a967-091fe7c6f588" providerId="AD" clId="Web-{BA0A3CC9-4C6F-4CCD-BD5E-5C05DD7585C5}" dt="2022-11-02T22:10:29.519" v="204"/>
          <ac:picMkLst>
            <pc:docMk/>
            <pc:sldMk cId="1261495375" sldId="347"/>
            <ac:picMk id="6" creationId="{73083738-3BA8-D6A8-5B23-F1BDD3766B87}"/>
          </ac:picMkLst>
        </pc:picChg>
        <pc:picChg chg="add del mod">
          <ac:chgData name="Dylan Ma" userId="S::dm19i@fsu.edu::d19f606a-f869-495f-a967-091fe7c6f588" providerId="AD" clId="Web-{BA0A3CC9-4C6F-4CCD-BD5E-5C05DD7585C5}" dt="2022-11-02T22:08:19.917" v="194"/>
          <ac:picMkLst>
            <pc:docMk/>
            <pc:sldMk cId="1261495375" sldId="347"/>
            <ac:picMk id="7" creationId="{ECB983DD-4E81-76E9-E21B-A3A0962185B5}"/>
          </ac:picMkLst>
        </pc:picChg>
        <pc:picChg chg="add del">
          <ac:chgData name="Dylan Ma" userId="S::dm19i@fsu.edu::d19f606a-f869-495f-a967-091fe7c6f588" providerId="AD" clId="Web-{BA0A3CC9-4C6F-4CCD-BD5E-5C05DD7585C5}" dt="2022-11-02T22:07:52.556" v="186"/>
          <ac:picMkLst>
            <pc:docMk/>
            <pc:sldMk cId="1261495375" sldId="347"/>
            <ac:picMk id="8" creationId="{D3419517-8048-6FE3-3447-36711B78BED1}"/>
          </ac:picMkLst>
        </pc:picChg>
        <pc:picChg chg="add del mod">
          <ac:chgData name="Dylan Ma" userId="S::dm19i@fsu.edu::d19f606a-f869-495f-a967-091fe7c6f588" providerId="AD" clId="Web-{BA0A3CC9-4C6F-4CCD-BD5E-5C05DD7585C5}" dt="2022-11-02T22:08:26.871" v="196"/>
          <ac:picMkLst>
            <pc:docMk/>
            <pc:sldMk cId="1261495375" sldId="347"/>
            <ac:picMk id="9" creationId="{AB609F6A-EA0E-B834-EDCB-D3A4828B05B8}"/>
          </ac:picMkLst>
        </pc:picChg>
        <pc:picChg chg="add mod ord">
          <ac:chgData name="Dylan Ma" userId="S::dm19i@fsu.edu::d19f606a-f869-495f-a967-091fe7c6f588" providerId="AD" clId="Web-{BA0A3CC9-4C6F-4CCD-BD5E-5C05DD7585C5}" dt="2022-11-02T22:41:14.016" v="338" actId="1076"/>
          <ac:picMkLst>
            <pc:docMk/>
            <pc:sldMk cId="1261495375" sldId="347"/>
            <ac:picMk id="10" creationId="{A07020E3-8170-3EF2-A84F-CE00D393F4DB}"/>
          </ac:picMkLst>
        </pc:picChg>
        <pc:picChg chg="add mod ord">
          <ac:chgData name="Dylan Ma" userId="S::dm19i@fsu.edu::d19f606a-f869-495f-a967-091fe7c6f588" providerId="AD" clId="Web-{BA0A3CC9-4C6F-4CCD-BD5E-5C05DD7585C5}" dt="2022-11-02T22:40:45.811" v="336" actId="1076"/>
          <ac:picMkLst>
            <pc:docMk/>
            <pc:sldMk cId="1261495375" sldId="347"/>
            <ac:picMk id="11" creationId="{FEF01AE1-8AAE-B01F-B5F3-6445E23B9FCF}"/>
          </ac:picMkLst>
        </pc:picChg>
        <pc:cxnChg chg="add del mod">
          <ac:chgData name="Dylan Ma" userId="S::dm19i@fsu.edu::d19f606a-f869-495f-a967-091fe7c6f588" providerId="AD" clId="Web-{BA0A3CC9-4C6F-4CCD-BD5E-5C05DD7585C5}" dt="2022-11-02T22:15:29.645" v="236"/>
          <ac:cxnSpMkLst>
            <pc:docMk/>
            <pc:sldMk cId="1261495375" sldId="347"/>
            <ac:cxnSpMk id="12" creationId="{8D400980-B974-4EE8-7B4A-3A2DFAF47F14}"/>
          </ac:cxnSpMkLst>
        </pc:cxnChg>
        <pc:cxnChg chg="add mod">
          <ac:chgData name="Dylan Ma" userId="S::dm19i@fsu.edu::d19f606a-f869-495f-a967-091fe7c6f588" providerId="AD" clId="Web-{BA0A3CC9-4C6F-4CCD-BD5E-5C05DD7585C5}" dt="2022-11-02T22:17:06.292" v="256" actId="14100"/>
          <ac:cxnSpMkLst>
            <pc:docMk/>
            <pc:sldMk cId="1261495375" sldId="347"/>
            <ac:cxnSpMk id="14" creationId="{45A1E10D-D641-7F1A-20CE-7A8885278DF6}"/>
          </ac:cxnSpMkLst>
        </pc:cxnChg>
      </pc:sldChg>
      <pc:sldChg chg="mod modShow">
        <pc:chgData name="Dylan Ma" userId="S::dm19i@fsu.edu::d19f606a-f869-495f-a967-091fe7c6f588" providerId="AD" clId="Web-{BA0A3CC9-4C6F-4CCD-BD5E-5C05DD7585C5}" dt="2022-11-02T22:45:40.297" v="341"/>
        <pc:sldMkLst>
          <pc:docMk/>
          <pc:sldMk cId="342263457" sldId="348"/>
        </pc:sldMkLst>
      </pc:sldChg>
      <pc:sldChg chg="add replId">
        <pc:chgData name="Dylan Ma" userId="S::dm19i@fsu.edu::d19f606a-f869-495f-a967-091fe7c6f588" providerId="AD" clId="Web-{BA0A3CC9-4C6F-4CCD-BD5E-5C05DD7585C5}" dt="2022-11-02T22:44:10.182" v="339"/>
        <pc:sldMkLst>
          <pc:docMk/>
          <pc:sldMk cId="1571096705" sldId="351"/>
        </pc:sldMkLst>
      </pc:sldChg>
    </pc:docChg>
  </pc:docChgLst>
  <pc:docChgLst>
    <pc:chgData name="Tauben Brenner" userId="S::tyb18b@fsu.edu::36cef9e0-fa1d-4eb2-971f-0eac36d8adf4" providerId="AD" clId="Web-{408DEDD5-906F-2F1C-62F4-F4DF91DD00F7}"/>
    <pc:docChg chg="modSld">
      <pc:chgData name="Tauben Brenner" userId="S::tyb18b@fsu.edu::36cef9e0-fa1d-4eb2-971f-0eac36d8adf4" providerId="AD" clId="Web-{408DEDD5-906F-2F1C-62F4-F4DF91DD00F7}" dt="2022-11-09T13:55:42.521" v="414"/>
      <pc:docMkLst>
        <pc:docMk/>
      </pc:docMkLst>
      <pc:sldChg chg="modNotes">
        <pc:chgData name="Tauben Brenner" userId="S::tyb18b@fsu.edu::36cef9e0-fa1d-4eb2-971f-0eac36d8adf4" providerId="AD" clId="Web-{408DEDD5-906F-2F1C-62F4-F4DF91DD00F7}" dt="2022-11-09T13:52:49.892" v="95"/>
        <pc:sldMkLst>
          <pc:docMk/>
          <pc:sldMk cId="1432526949" sldId="403"/>
        </pc:sldMkLst>
      </pc:sldChg>
      <pc:sldChg chg="modNotes">
        <pc:chgData name="Tauben Brenner" userId="S::tyb18b@fsu.edu::36cef9e0-fa1d-4eb2-971f-0eac36d8adf4" providerId="AD" clId="Web-{408DEDD5-906F-2F1C-62F4-F4DF91DD00F7}" dt="2022-11-09T13:53:49.628" v="253"/>
        <pc:sldMkLst>
          <pc:docMk/>
          <pc:sldMk cId="2245971712" sldId="404"/>
        </pc:sldMkLst>
      </pc:sldChg>
      <pc:sldChg chg="modNotes">
        <pc:chgData name="Tauben Brenner" userId="S::tyb18b@fsu.edu::36cef9e0-fa1d-4eb2-971f-0eac36d8adf4" providerId="AD" clId="Web-{408DEDD5-906F-2F1C-62F4-F4DF91DD00F7}" dt="2022-11-09T13:55:42.521" v="414"/>
        <pc:sldMkLst>
          <pc:docMk/>
          <pc:sldMk cId="4202237229" sldId="405"/>
        </pc:sldMkLst>
      </pc:sldChg>
    </pc:docChg>
  </pc:docChgLst>
  <pc:docChgLst>
    <pc:chgData name="Tauben Brenner" userId="36cef9e0-fa1d-4eb2-971f-0eac36d8adf4" providerId="ADAL" clId="{54D0ED13-FD14-4EDA-876F-3D2B32D11AB8}"/>
    <pc:docChg chg="undo custSel addSld delSld modSld sldOrd">
      <pc:chgData name="Tauben Brenner" userId="36cef9e0-fa1d-4eb2-971f-0eac36d8adf4" providerId="ADAL" clId="{54D0ED13-FD14-4EDA-876F-3D2B32D11AB8}" dt="2023-03-23T02:07:02.990" v="632" actId="1076"/>
      <pc:docMkLst>
        <pc:docMk/>
      </pc:docMkLst>
      <pc:sldChg chg="modSp mod">
        <pc:chgData name="Tauben Brenner" userId="36cef9e0-fa1d-4eb2-971f-0eac36d8adf4" providerId="ADAL" clId="{54D0ED13-FD14-4EDA-876F-3D2B32D11AB8}" dt="2023-03-23T00:09:19.557" v="12" actId="20577"/>
        <pc:sldMkLst>
          <pc:docMk/>
          <pc:sldMk cId="2422877087" sldId="466"/>
        </pc:sldMkLst>
        <pc:spChg chg="mod">
          <ac:chgData name="Tauben Brenner" userId="36cef9e0-fa1d-4eb2-971f-0eac36d8adf4" providerId="ADAL" clId="{54D0ED13-FD14-4EDA-876F-3D2B32D11AB8}" dt="2023-03-23T00:07:05.466" v="6" actId="20577"/>
          <ac:spMkLst>
            <pc:docMk/>
            <pc:sldMk cId="2422877087" sldId="466"/>
            <ac:spMk id="4" creationId="{5B4B3908-A6B8-A4E7-CC59-C3D79A7190E6}"/>
          </ac:spMkLst>
        </pc:spChg>
        <pc:spChg chg="mod">
          <ac:chgData name="Tauben Brenner" userId="36cef9e0-fa1d-4eb2-971f-0eac36d8adf4" providerId="ADAL" clId="{54D0ED13-FD14-4EDA-876F-3D2B32D11AB8}" dt="2023-03-23T00:09:14.879" v="10" actId="20577"/>
          <ac:spMkLst>
            <pc:docMk/>
            <pc:sldMk cId="2422877087" sldId="466"/>
            <ac:spMk id="26" creationId="{EAB09D5A-9AA8-4436-81A7-F03F3A7116A9}"/>
          </ac:spMkLst>
        </pc:spChg>
        <pc:spChg chg="mod">
          <ac:chgData name="Tauben Brenner" userId="36cef9e0-fa1d-4eb2-971f-0eac36d8adf4" providerId="ADAL" clId="{54D0ED13-FD14-4EDA-876F-3D2B32D11AB8}" dt="2023-03-23T00:09:19.557" v="12" actId="20577"/>
          <ac:spMkLst>
            <pc:docMk/>
            <pc:sldMk cId="2422877087" sldId="466"/>
            <ac:spMk id="27" creationId="{39B5ACE6-8C06-CDC4-4FD8-FF206002DCA6}"/>
          </ac:spMkLst>
        </pc:spChg>
      </pc:sldChg>
      <pc:sldChg chg="modSp mod">
        <pc:chgData name="Tauben Brenner" userId="36cef9e0-fa1d-4eb2-971f-0eac36d8adf4" providerId="ADAL" clId="{54D0ED13-FD14-4EDA-876F-3D2B32D11AB8}" dt="2023-03-23T00:06:57.479" v="4" actId="1076"/>
        <pc:sldMkLst>
          <pc:docMk/>
          <pc:sldMk cId="1087779007" sldId="498"/>
        </pc:sldMkLst>
        <pc:spChg chg="mod">
          <ac:chgData name="Tauben Brenner" userId="36cef9e0-fa1d-4eb2-971f-0eac36d8adf4" providerId="ADAL" clId="{54D0ED13-FD14-4EDA-876F-3D2B32D11AB8}" dt="2023-03-23T00:06:57.479" v="4" actId="1076"/>
          <ac:spMkLst>
            <pc:docMk/>
            <pc:sldMk cId="1087779007" sldId="498"/>
            <ac:spMk id="7" creationId="{D75D15D5-1EEA-F091-E87B-97F69530FF18}"/>
          </ac:spMkLst>
        </pc:spChg>
      </pc:sldChg>
      <pc:sldChg chg="ord">
        <pc:chgData name="Tauben Brenner" userId="36cef9e0-fa1d-4eb2-971f-0eac36d8adf4" providerId="ADAL" clId="{54D0ED13-FD14-4EDA-876F-3D2B32D11AB8}" dt="2023-03-22T22:20:29.758" v="1"/>
        <pc:sldMkLst>
          <pc:docMk/>
          <pc:sldMk cId="1312529691" sldId="501"/>
        </pc:sldMkLst>
      </pc:sldChg>
      <pc:sldChg chg="modSp mod">
        <pc:chgData name="Tauben Brenner" userId="36cef9e0-fa1d-4eb2-971f-0eac36d8adf4" providerId="ADAL" clId="{54D0ED13-FD14-4EDA-876F-3D2B32D11AB8}" dt="2023-03-23T00:23:19.217" v="485"/>
        <pc:sldMkLst>
          <pc:docMk/>
          <pc:sldMk cId="2748157669" sldId="525"/>
        </pc:sldMkLst>
        <pc:spChg chg="mod">
          <ac:chgData name="Tauben Brenner" userId="36cef9e0-fa1d-4eb2-971f-0eac36d8adf4" providerId="ADAL" clId="{54D0ED13-FD14-4EDA-876F-3D2B32D11AB8}" dt="2023-03-23T00:23:19.217" v="485"/>
          <ac:spMkLst>
            <pc:docMk/>
            <pc:sldMk cId="2748157669" sldId="525"/>
            <ac:spMk id="4" creationId="{5B4B3908-A6B8-A4E7-CC59-C3D79A7190E6}"/>
          </ac:spMkLst>
        </pc:spChg>
      </pc:sldChg>
      <pc:sldChg chg="modSp add del mod">
        <pc:chgData name="Tauben Brenner" userId="36cef9e0-fa1d-4eb2-971f-0eac36d8adf4" providerId="ADAL" clId="{54D0ED13-FD14-4EDA-876F-3D2B32D11AB8}" dt="2023-03-23T00:21:16.512" v="474" actId="2696"/>
        <pc:sldMkLst>
          <pc:docMk/>
          <pc:sldMk cId="1894680873" sldId="591"/>
        </pc:sldMkLst>
        <pc:spChg chg="mod">
          <ac:chgData name="Tauben Brenner" userId="36cef9e0-fa1d-4eb2-971f-0eac36d8adf4" providerId="ADAL" clId="{54D0ED13-FD14-4EDA-876F-3D2B32D11AB8}" dt="2023-03-23T00:15:33.782" v="395" actId="20577"/>
          <ac:spMkLst>
            <pc:docMk/>
            <pc:sldMk cId="1894680873" sldId="591"/>
            <ac:spMk id="9" creationId="{9EDBE2B7-2DF6-A558-1109-DB0D161F501A}"/>
          </ac:spMkLst>
        </pc:spChg>
        <pc:spChg chg="mod">
          <ac:chgData name="Tauben Brenner" userId="36cef9e0-fa1d-4eb2-971f-0eac36d8adf4" providerId="ADAL" clId="{54D0ED13-FD14-4EDA-876F-3D2B32D11AB8}" dt="2023-03-23T00:12:43.542" v="167" actId="20577"/>
          <ac:spMkLst>
            <pc:docMk/>
            <pc:sldMk cId="1894680873" sldId="591"/>
            <ac:spMk id="13" creationId="{3F373FC5-C496-67F6-3AE0-3600BB27AB12}"/>
          </ac:spMkLst>
        </pc:spChg>
        <pc:spChg chg="mod">
          <ac:chgData name="Tauben Brenner" userId="36cef9e0-fa1d-4eb2-971f-0eac36d8adf4" providerId="ADAL" clId="{54D0ED13-FD14-4EDA-876F-3D2B32D11AB8}" dt="2023-03-23T00:14:39.462" v="285" actId="20577"/>
          <ac:spMkLst>
            <pc:docMk/>
            <pc:sldMk cId="1894680873" sldId="591"/>
            <ac:spMk id="15" creationId="{973EE1A2-5311-419A-B571-E3EED354D3EB}"/>
          </ac:spMkLst>
        </pc:spChg>
        <pc:spChg chg="mod">
          <ac:chgData name="Tauben Brenner" userId="36cef9e0-fa1d-4eb2-971f-0eac36d8adf4" providerId="ADAL" clId="{54D0ED13-FD14-4EDA-876F-3D2B32D11AB8}" dt="2023-03-23T00:16:08.710" v="449" actId="20577"/>
          <ac:spMkLst>
            <pc:docMk/>
            <pc:sldMk cId="1894680873" sldId="591"/>
            <ac:spMk id="17" creationId="{3024F62F-3C68-49DF-2B63-C128B6A765A4}"/>
          </ac:spMkLst>
        </pc:spChg>
        <pc:spChg chg="mod">
          <ac:chgData name="Tauben Brenner" userId="36cef9e0-fa1d-4eb2-971f-0eac36d8adf4" providerId="ADAL" clId="{54D0ED13-FD14-4EDA-876F-3D2B32D11AB8}" dt="2023-03-23T00:13:56.846" v="278" actId="20577"/>
          <ac:spMkLst>
            <pc:docMk/>
            <pc:sldMk cId="1894680873" sldId="591"/>
            <ac:spMk id="26" creationId="{CB1BFF27-933A-31D5-EE63-20888DDAFD98}"/>
          </ac:spMkLst>
        </pc:spChg>
      </pc:sldChg>
      <pc:sldChg chg="addSp delSp modSp add del mod ord">
        <pc:chgData name="Tauben Brenner" userId="36cef9e0-fa1d-4eb2-971f-0eac36d8adf4" providerId="ADAL" clId="{54D0ED13-FD14-4EDA-876F-3D2B32D11AB8}" dt="2023-03-23T00:26:04.055" v="511" actId="47"/>
        <pc:sldMkLst>
          <pc:docMk/>
          <pc:sldMk cId="3816410900" sldId="592"/>
        </pc:sldMkLst>
        <pc:spChg chg="mod">
          <ac:chgData name="Tauben Brenner" userId="36cef9e0-fa1d-4eb2-971f-0eac36d8adf4" providerId="ADAL" clId="{54D0ED13-FD14-4EDA-876F-3D2B32D11AB8}" dt="2023-03-23T00:23:21.720" v="486" actId="21"/>
          <ac:spMkLst>
            <pc:docMk/>
            <pc:sldMk cId="3816410900" sldId="592"/>
            <ac:spMk id="4" creationId="{5B4B3908-A6B8-A4E7-CC59-C3D79A7190E6}"/>
          </ac:spMkLst>
        </pc:spChg>
        <pc:spChg chg="del mod">
          <ac:chgData name="Tauben Brenner" userId="36cef9e0-fa1d-4eb2-971f-0eac36d8adf4" providerId="ADAL" clId="{54D0ED13-FD14-4EDA-876F-3D2B32D11AB8}" dt="2023-03-23T00:23:37.368" v="490" actId="478"/>
          <ac:spMkLst>
            <pc:docMk/>
            <pc:sldMk cId="3816410900" sldId="592"/>
            <ac:spMk id="7" creationId="{D75D15D5-1EEA-F091-E87B-97F69530FF18}"/>
          </ac:spMkLst>
        </pc:spChg>
        <pc:spChg chg="add mod">
          <ac:chgData name="Tauben Brenner" userId="36cef9e0-fa1d-4eb2-971f-0eac36d8adf4" providerId="ADAL" clId="{54D0ED13-FD14-4EDA-876F-3D2B32D11AB8}" dt="2023-03-23T00:23:55.894" v="494" actId="1076"/>
          <ac:spMkLst>
            <pc:docMk/>
            <pc:sldMk cId="3816410900" sldId="592"/>
            <ac:spMk id="9" creationId="{1DC31C97-ADF2-0AB7-4FBD-016400E1BAC4}"/>
          </ac:spMkLst>
        </pc:spChg>
        <pc:spChg chg="add mod">
          <ac:chgData name="Tauben Brenner" userId="36cef9e0-fa1d-4eb2-971f-0eac36d8adf4" providerId="ADAL" clId="{54D0ED13-FD14-4EDA-876F-3D2B32D11AB8}" dt="2023-03-23T00:23:47.086" v="493" actId="1076"/>
          <ac:spMkLst>
            <pc:docMk/>
            <pc:sldMk cId="3816410900" sldId="592"/>
            <ac:spMk id="10" creationId="{573BCA47-3DAE-DBE0-0D50-20E0D888BD8A}"/>
          </ac:spMkLst>
        </pc:spChg>
        <pc:spChg chg="mod">
          <ac:chgData name="Tauben Brenner" userId="36cef9e0-fa1d-4eb2-971f-0eac36d8adf4" providerId="ADAL" clId="{54D0ED13-FD14-4EDA-876F-3D2B32D11AB8}" dt="2023-03-23T00:10:12.756" v="18" actId="20577"/>
          <ac:spMkLst>
            <pc:docMk/>
            <pc:sldMk cId="3816410900" sldId="592"/>
            <ac:spMk id="26" creationId="{EAB09D5A-9AA8-4436-81A7-F03F3A7116A9}"/>
          </ac:spMkLst>
        </pc:spChg>
        <pc:spChg chg="mod">
          <ac:chgData name="Tauben Brenner" userId="36cef9e0-fa1d-4eb2-971f-0eac36d8adf4" providerId="ADAL" clId="{54D0ED13-FD14-4EDA-876F-3D2B32D11AB8}" dt="2023-03-23T00:10:16.471" v="22" actId="20577"/>
          <ac:spMkLst>
            <pc:docMk/>
            <pc:sldMk cId="3816410900" sldId="592"/>
            <ac:spMk id="27" creationId="{39B5ACE6-8C06-CDC4-4FD8-FF206002DCA6}"/>
          </ac:spMkLst>
        </pc:spChg>
        <pc:graphicFrameChg chg="add mod modGraphic">
          <ac:chgData name="Tauben Brenner" userId="36cef9e0-fa1d-4eb2-971f-0eac36d8adf4" providerId="ADAL" clId="{54D0ED13-FD14-4EDA-876F-3D2B32D11AB8}" dt="2023-03-23T00:23:22.638" v="488" actId="1076"/>
          <ac:graphicFrameMkLst>
            <pc:docMk/>
            <pc:sldMk cId="3816410900" sldId="592"/>
            <ac:graphicFrameMk id="6" creationId="{1D652201-F547-B163-8499-9D26981E78E3}"/>
          </ac:graphicFrameMkLst>
        </pc:graphicFrameChg>
        <pc:graphicFrameChg chg="del">
          <ac:chgData name="Tauben Brenner" userId="36cef9e0-fa1d-4eb2-971f-0eac36d8adf4" providerId="ADAL" clId="{54D0ED13-FD14-4EDA-876F-3D2B32D11AB8}" dt="2023-03-23T00:20:43.230" v="463" actId="478"/>
          <ac:graphicFrameMkLst>
            <pc:docMk/>
            <pc:sldMk cId="3816410900" sldId="592"/>
            <ac:graphicFrameMk id="22" creationId="{0EDAB7E1-36EA-DE01-4AB4-D750AB1D8307}"/>
          </ac:graphicFrameMkLst>
        </pc:graphicFrameChg>
        <pc:picChg chg="add mod">
          <ac:chgData name="Tauben Brenner" userId="36cef9e0-fa1d-4eb2-971f-0eac36d8adf4" providerId="ADAL" clId="{54D0ED13-FD14-4EDA-876F-3D2B32D11AB8}" dt="2023-03-23T00:23:47.086" v="493" actId="1076"/>
          <ac:picMkLst>
            <pc:docMk/>
            <pc:sldMk cId="3816410900" sldId="592"/>
            <ac:picMk id="11" creationId="{83EFF6E0-6AE1-3DF3-C7CF-D753410BC637}"/>
          </ac:picMkLst>
        </pc:picChg>
      </pc:sldChg>
      <pc:sldChg chg="addSp delSp modSp mod">
        <pc:chgData name="Tauben Brenner" userId="36cef9e0-fa1d-4eb2-971f-0eac36d8adf4" providerId="ADAL" clId="{54D0ED13-FD14-4EDA-876F-3D2B32D11AB8}" dt="2023-03-23T01:55:05" v="616" actId="20577"/>
        <pc:sldMkLst>
          <pc:docMk/>
          <pc:sldMk cId="4013649451" sldId="593"/>
        </pc:sldMkLst>
        <pc:spChg chg="mod">
          <ac:chgData name="Tauben Brenner" userId="36cef9e0-fa1d-4eb2-971f-0eac36d8adf4" providerId="ADAL" clId="{54D0ED13-FD14-4EDA-876F-3D2B32D11AB8}" dt="2023-03-23T00:30:21.231" v="544" actId="1076"/>
          <ac:spMkLst>
            <pc:docMk/>
            <pc:sldMk cId="4013649451" sldId="593"/>
            <ac:spMk id="5" creationId="{EF5934B2-8E4C-77A3-3F5E-71785A822961}"/>
          </ac:spMkLst>
        </pc:spChg>
        <pc:spChg chg="mod">
          <ac:chgData name="Tauben Brenner" userId="36cef9e0-fa1d-4eb2-971f-0eac36d8adf4" providerId="ADAL" clId="{54D0ED13-FD14-4EDA-876F-3D2B32D11AB8}" dt="2023-03-23T00:31:19.895" v="558" actId="207"/>
          <ac:spMkLst>
            <pc:docMk/>
            <pc:sldMk cId="4013649451" sldId="593"/>
            <ac:spMk id="9" creationId="{9EDBE2B7-2DF6-A558-1109-DB0D161F501A}"/>
          </ac:spMkLst>
        </pc:spChg>
        <pc:spChg chg="mod">
          <ac:chgData name="Tauben Brenner" userId="36cef9e0-fa1d-4eb2-971f-0eac36d8adf4" providerId="ADAL" clId="{54D0ED13-FD14-4EDA-876F-3D2B32D11AB8}" dt="2023-03-23T00:31:17.936" v="557" actId="208"/>
          <ac:spMkLst>
            <pc:docMk/>
            <pc:sldMk cId="4013649451" sldId="593"/>
            <ac:spMk id="10" creationId="{691D7145-734A-9BBF-3FA0-97479148E8A3}"/>
          </ac:spMkLst>
        </pc:spChg>
        <pc:spChg chg="mod">
          <ac:chgData name="Tauben Brenner" userId="36cef9e0-fa1d-4eb2-971f-0eac36d8adf4" providerId="ADAL" clId="{54D0ED13-FD14-4EDA-876F-3D2B32D11AB8}" dt="2023-03-23T00:28:40.835" v="531" actId="208"/>
          <ac:spMkLst>
            <pc:docMk/>
            <pc:sldMk cId="4013649451" sldId="593"/>
            <ac:spMk id="11" creationId="{9DF0DDC0-4BE9-6120-1800-76C24CE7C60F}"/>
          </ac:spMkLst>
        </pc:spChg>
        <pc:spChg chg="mod">
          <ac:chgData name="Tauben Brenner" userId="36cef9e0-fa1d-4eb2-971f-0eac36d8adf4" providerId="ADAL" clId="{54D0ED13-FD14-4EDA-876F-3D2B32D11AB8}" dt="2023-03-23T01:55:05" v="616" actId="20577"/>
          <ac:spMkLst>
            <pc:docMk/>
            <pc:sldMk cId="4013649451" sldId="593"/>
            <ac:spMk id="13" creationId="{3F373FC5-C496-67F6-3AE0-3600BB27AB12}"/>
          </ac:spMkLst>
        </pc:spChg>
        <pc:spChg chg="mod">
          <ac:chgData name="Tauben Brenner" userId="36cef9e0-fa1d-4eb2-971f-0eac36d8adf4" providerId="ADAL" clId="{54D0ED13-FD14-4EDA-876F-3D2B32D11AB8}" dt="2023-03-23T00:29:09.195" v="535" actId="208"/>
          <ac:spMkLst>
            <pc:docMk/>
            <pc:sldMk cId="4013649451" sldId="593"/>
            <ac:spMk id="14" creationId="{1C7B82DA-1D50-4A78-C135-68B6B53B6DC1}"/>
          </ac:spMkLst>
        </pc:spChg>
        <pc:spChg chg="mod">
          <ac:chgData name="Tauben Brenner" userId="36cef9e0-fa1d-4eb2-971f-0eac36d8adf4" providerId="ADAL" clId="{54D0ED13-FD14-4EDA-876F-3D2B32D11AB8}" dt="2023-03-23T00:29:09.195" v="535" actId="208"/>
          <ac:spMkLst>
            <pc:docMk/>
            <pc:sldMk cId="4013649451" sldId="593"/>
            <ac:spMk id="15" creationId="{973EE1A2-5311-419A-B571-E3EED354D3EB}"/>
          </ac:spMkLst>
        </pc:spChg>
        <pc:spChg chg="mod">
          <ac:chgData name="Tauben Brenner" userId="36cef9e0-fa1d-4eb2-971f-0eac36d8adf4" providerId="ADAL" clId="{54D0ED13-FD14-4EDA-876F-3D2B32D11AB8}" dt="2023-03-23T00:29:47.439" v="540" actId="208"/>
          <ac:spMkLst>
            <pc:docMk/>
            <pc:sldMk cId="4013649451" sldId="593"/>
            <ac:spMk id="17" creationId="{3024F62F-3C68-49DF-2B63-C128B6A765A4}"/>
          </ac:spMkLst>
        </pc:spChg>
        <pc:spChg chg="mod">
          <ac:chgData name="Tauben Brenner" userId="36cef9e0-fa1d-4eb2-971f-0eac36d8adf4" providerId="ADAL" clId="{54D0ED13-FD14-4EDA-876F-3D2B32D11AB8}" dt="2023-03-23T00:29:47.439" v="540" actId="208"/>
          <ac:spMkLst>
            <pc:docMk/>
            <pc:sldMk cId="4013649451" sldId="593"/>
            <ac:spMk id="19" creationId="{2DB564DB-F1D7-5789-1B02-33DA519BF40D}"/>
          </ac:spMkLst>
        </pc:spChg>
        <pc:spChg chg="add mod">
          <ac:chgData name="Tauben Brenner" userId="36cef9e0-fa1d-4eb2-971f-0eac36d8adf4" providerId="ADAL" clId="{54D0ED13-FD14-4EDA-876F-3D2B32D11AB8}" dt="2023-03-23T00:31:55.673" v="589"/>
          <ac:spMkLst>
            <pc:docMk/>
            <pc:sldMk cId="4013649451" sldId="593"/>
            <ac:spMk id="22" creationId="{5A6AFA0C-E0C4-BEC5-D382-893ACBBDC6FF}"/>
          </ac:spMkLst>
        </pc:spChg>
        <pc:spChg chg="add mod">
          <ac:chgData name="Tauben Brenner" userId="36cef9e0-fa1d-4eb2-971f-0eac36d8adf4" providerId="ADAL" clId="{54D0ED13-FD14-4EDA-876F-3D2B32D11AB8}" dt="2023-03-23T00:30:55.922" v="551" actId="1076"/>
          <ac:spMkLst>
            <pc:docMk/>
            <pc:sldMk cId="4013649451" sldId="593"/>
            <ac:spMk id="23" creationId="{ED383E8C-AF10-1548-1499-DCE6B7551BDB}"/>
          </ac:spMkLst>
        </pc:spChg>
        <pc:spChg chg="mod">
          <ac:chgData name="Tauben Brenner" userId="36cef9e0-fa1d-4eb2-971f-0eac36d8adf4" providerId="ADAL" clId="{54D0ED13-FD14-4EDA-876F-3D2B32D11AB8}" dt="2023-03-23T00:28:17.134" v="529" actId="208"/>
          <ac:spMkLst>
            <pc:docMk/>
            <pc:sldMk cId="4013649451" sldId="593"/>
            <ac:spMk id="25" creationId="{BB580642-5C20-EDED-6324-40A5883104EE}"/>
          </ac:spMkLst>
        </pc:spChg>
        <pc:spChg chg="mod">
          <ac:chgData name="Tauben Brenner" userId="36cef9e0-fa1d-4eb2-971f-0eac36d8adf4" providerId="ADAL" clId="{54D0ED13-FD14-4EDA-876F-3D2B32D11AB8}" dt="2023-03-23T00:28:17.134" v="529" actId="208"/>
          <ac:spMkLst>
            <pc:docMk/>
            <pc:sldMk cId="4013649451" sldId="593"/>
            <ac:spMk id="26" creationId="{CB1BFF27-933A-31D5-EE63-20888DDAFD98}"/>
          </ac:spMkLst>
        </pc:spChg>
        <pc:graphicFrameChg chg="del">
          <ac:chgData name="Tauben Brenner" userId="36cef9e0-fa1d-4eb2-971f-0eac36d8adf4" providerId="ADAL" clId="{54D0ED13-FD14-4EDA-876F-3D2B32D11AB8}" dt="2023-03-23T00:20:19.593" v="461" actId="478"/>
          <ac:graphicFrameMkLst>
            <pc:docMk/>
            <pc:sldMk cId="4013649451" sldId="593"/>
            <ac:graphicFrameMk id="2" creationId="{C63B8E13-5421-A08D-8ABE-364751EB4773}"/>
          </ac:graphicFrameMkLst>
        </pc:graphicFrameChg>
        <pc:graphicFrameChg chg="add del mod">
          <ac:chgData name="Tauben Brenner" userId="36cef9e0-fa1d-4eb2-971f-0eac36d8adf4" providerId="ADAL" clId="{54D0ED13-FD14-4EDA-876F-3D2B32D11AB8}" dt="2023-03-23T00:30:19.009" v="542" actId="478"/>
          <ac:graphicFrameMkLst>
            <pc:docMk/>
            <pc:sldMk cId="4013649451" sldId="593"/>
            <ac:graphicFrameMk id="16" creationId="{BED7FDCF-0FCB-A57B-1700-A3382AF41338}"/>
          </ac:graphicFrameMkLst>
        </pc:graphicFrameChg>
        <pc:graphicFrameChg chg="mod modGraphic">
          <ac:chgData name="Tauben Brenner" userId="36cef9e0-fa1d-4eb2-971f-0eac36d8adf4" providerId="ADAL" clId="{54D0ED13-FD14-4EDA-876F-3D2B32D11AB8}" dt="2023-03-23T00:18:59.352" v="455" actId="339"/>
          <ac:graphicFrameMkLst>
            <pc:docMk/>
            <pc:sldMk cId="4013649451" sldId="593"/>
            <ac:graphicFrameMk id="18" creationId="{A10F645E-E4A9-CAE8-02FC-ECBF08A202A1}"/>
          </ac:graphicFrameMkLst>
        </pc:graphicFrameChg>
        <pc:graphicFrameChg chg="mod">
          <ac:chgData name="Tauben Brenner" userId="36cef9e0-fa1d-4eb2-971f-0eac36d8adf4" providerId="ADAL" clId="{54D0ED13-FD14-4EDA-876F-3D2B32D11AB8}" dt="2023-03-23T00:26:28.101" v="517" actId="1076"/>
          <ac:graphicFrameMkLst>
            <pc:docMk/>
            <pc:sldMk cId="4013649451" sldId="593"/>
            <ac:graphicFrameMk id="20" creationId="{4D9043CB-D36C-FFB3-CF00-25B3A670DE7C}"/>
          </ac:graphicFrameMkLst>
        </pc:graphicFrameChg>
      </pc:sldChg>
      <pc:sldChg chg="addSp delSp modSp add mod ord">
        <pc:chgData name="Tauben Brenner" userId="36cef9e0-fa1d-4eb2-971f-0eac36d8adf4" providerId="ADAL" clId="{54D0ED13-FD14-4EDA-876F-3D2B32D11AB8}" dt="2023-03-23T02:07:02.990" v="632" actId="1076"/>
        <pc:sldMkLst>
          <pc:docMk/>
          <pc:sldMk cId="3354653682" sldId="594"/>
        </pc:sldMkLst>
        <pc:spChg chg="mod">
          <ac:chgData name="Tauben Brenner" userId="36cef9e0-fa1d-4eb2-971f-0eac36d8adf4" providerId="ADAL" clId="{54D0ED13-FD14-4EDA-876F-3D2B32D11AB8}" dt="2023-03-23T00:25:16.844" v="498"/>
          <ac:spMkLst>
            <pc:docMk/>
            <pc:sldMk cId="3354653682" sldId="594"/>
            <ac:spMk id="4" creationId="{5B4B3908-A6B8-A4E7-CC59-C3D79A7190E6}"/>
          </ac:spMkLst>
        </pc:spChg>
        <pc:spChg chg="mod">
          <ac:chgData name="Tauben Brenner" userId="36cef9e0-fa1d-4eb2-971f-0eac36d8adf4" providerId="ADAL" clId="{54D0ED13-FD14-4EDA-876F-3D2B32D11AB8}" dt="2023-03-23T00:25:46.831" v="507" actId="20577"/>
          <ac:spMkLst>
            <pc:docMk/>
            <pc:sldMk cId="3354653682" sldId="594"/>
            <ac:spMk id="26" creationId="{EAB09D5A-9AA8-4436-81A7-F03F3A7116A9}"/>
          </ac:spMkLst>
        </pc:spChg>
        <pc:spChg chg="mod">
          <ac:chgData name="Tauben Brenner" userId="36cef9e0-fa1d-4eb2-971f-0eac36d8adf4" providerId="ADAL" clId="{54D0ED13-FD14-4EDA-876F-3D2B32D11AB8}" dt="2023-03-23T00:25:49.335" v="509" actId="20577"/>
          <ac:spMkLst>
            <pc:docMk/>
            <pc:sldMk cId="3354653682" sldId="594"/>
            <ac:spMk id="27" creationId="{39B5ACE6-8C06-CDC4-4FD8-FF206002DCA6}"/>
          </ac:spMkLst>
        </pc:spChg>
        <pc:graphicFrameChg chg="add mod modGraphic">
          <ac:chgData name="Tauben Brenner" userId="36cef9e0-fa1d-4eb2-971f-0eac36d8adf4" providerId="ADAL" clId="{54D0ED13-FD14-4EDA-876F-3D2B32D11AB8}" dt="2023-03-23T00:26:21.002" v="516"/>
          <ac:graphicFrameMkLst>
            <pc:docMk/>
            <pc:sldMk cId="3354653682" sldId="594"/>
            <ac:graphicFrameMk id="6" creationId="{7618A383-FBE8-D975-698C-D0C0118F06A1}"/>
          </ac:graphicFrameMkLst>
        </pc:graphicFrameChg>
        <pc:graphicFrameChg chg="del">
          <ac:chgData name="Tauben Brenner" userId="36cef9e0-fa1d-4eb2-971f-0eac36d8adf4" providerId="ADAL" clId="{54D0ED13-FD14-4EDA-876F-3D2B32D11AB8}" dt="2023-03-23T00:25:31.471" v="501" actId="478"/>
          <ac:graphicFrameMkLst>
            <pc:docMk/>
            <pc:sldMk cId="3354653682" sldId="594"/>
            <ac:graphicFrameMk id="22" creationId="{0EDAB7E1-36EA-DE01-4AB4-D750AB1D8307}"/>
          </ac:graphicFrameMkLst>
        </pc:graphicFrameChg>
        <pc:picChg chg="mod modCrop">
          <ac:chgData name="Tauben Brenner" userId="36cef9e0-fa1d-4eb2-971f-0eac36d8adf4" providerId="ADAL" clId="{54D0ED13-FD14-4EDA-876F-3D2B32D11AB8}" dt="2023-03-23T02:06:59.686" v="631" actId="14100"/>
          <ac:picMkLst>
            <pc:docMk/>
            <pc:sldMk cId="3354653682" sldId="594"/>
            <ac:picMk id="13" creationId="{7F06E351-6C66-8B6C-3BE5-AB52FF2AA839}"/>
          </ac:picMkLst>
        </pc:picChg>
        <pc:picChg chg="mod modCrop">
          <ac:chgData name="Tauben Brenner" userId="36cef9e0-fa1d-4eb2-971f-0eac36d8adf4" providerId="ADAL" clId="{54D0ED13-FD14-4EDA-876F-3D2B32D11AB8}" dt="2023-03-23T02:07:02.990" v="632" actId="1076"/>
          <ac:picMkLst>
            <pc:docMk/>
            <pc:sldMk cId="3354653682" sldId="594"/>
            <ac:picMk id="14" creationId="{48BDBD2D-9139-4EB0-4E23-9EDA5F76B3F4}"/>
          </ac:picMkLst>
        </pc:picChg>
      </pc:sldChg>
    </pc:docChg>
  </pc:docChgLst>
  <pc:docChgLst>
    <pc:chgData name="Roberto Lacasa" userId="S::rel18c@fsu.edu::56fd04ad-fbc8-419f-879a-4b0643511510" providerId="AD" clId="Web-{69398DD2-61C3-440E-9956-5D4E9AE3A2EC}"/>
    <pc:docChg chg="modSld">
      <pc:chgData name="Roberto Lacasa" userId="S::rel18c@fsu.edu::56fd04ad-fbc8-419f-879a-4b0643511510" providerId="AD" clId="Web-{69398DD2-61C3-440E-9956-5D4E9AE3A2EC}" dt="2022-10-10T12:46:11.080" v="94"/>
      <pc:docMkLst>
        <pc:docMk/>
      </pc:docMkLst>
      <pc:sldChg chg="modSp">
        <pc:chgData name="Roberto Lacasa" userId="S::rel18c@fsu.edu::56fd04ad-fbc8-419f-879a-4b0643511510" providerId="AD" clId="Web-{69398DD2-61C3-440E-9956-5D4E9AE3A2EC}" dt="2022-10-10T12:32:40.372" v="10" actId="1076"/>
        <pc:sldMkLst>
          <pc:docMk/>
          <pc:sldMk cId="2766291481" sldId="265"/>
        </pc:sldMkLst>
        <pc:spChg chg="mod">
          <ac:chgData name="Roberto Lacasa" userId="S::rel18c@fsu.edu::56fd04ad-fbc8-419f-879a-4b0643511510" providerId="AD" clId="Web-{69398DD2-61C3-440E-9956-5D4E9AE3A2EC}" dt="2022-10-10T12:32:40.372" v="10" actId="1076"/>
          <ac:spMkLst>
            <pc:docMk/>
            <pc:sldMk cId="2766291481" sldId="265"/>
            <ac:spMk id="26" creationId="{2ED4AF71-3BAA-332F-A2D5-AA9EFF3ADD0E}"/>
          </ac:spMkLst>
        </pc:spChg>
      </pc:sldChg>
      <pc:sldChg chg="modNotes">
        <pc:chgData name="Roberto Lacasa" userId="S::rel18c@fsu.edu::56fd04ad-fbc8-419f-879a-4b0643511510" providerId="AD" clId="Web-{69398DD2-61C3-440E-9956-5D4E9AE3A2EC}" dt="2022-10-10T12:46:11.080" v="94"/>
        <pc:sldMkLst>
          <pc:docMk/>
          <pc:sldMk cId="2537063674" sldId="269"/>
        </pc:sldMkLst>
      </pc:sldChg>
      <pc:sldChg chg="modSp">
        <pc:chgData name="Roberto Lacasa" userId="S::rel18c@fsu.edu::56fd04ad-fbc8-419f-879a-4b0643511510" providerId="AD" clId="Web-{69398DD2-61C3-440E-9956-5D4E9AE3A2EC}" dt="2022-10-10T12:36:13.893" v="34"/>
        <pc:sldMkLst>
          <pc:docMk/>
          <pc:sldMk cId="2419948932" sldId="279"/>
        </pc:sldMkLst>
        <pc:spChg chg="mod">
          <ac:chgData name="Roberto Lacasa" userId="S::rel18c@fsu.edu::56fd04ad-fbc8-419f-879a-4b0643511510" providerId="AD" clId="Web-{69398DD2-61C3-440E-9956-5D4E9AE3A2EC}" dt="2022-10-10T12:36:13.893" v="34"/>
          <ac:spMkLst>
            <pc:docMk/>
            <pc:sldMk cId="2419948932" sldId="279"/>
            <ac:spMk id="17" creationId="{4592FDAE-EBE3-B6AA-500C-6D1616478F85}"/>
          </ac:spMkLst>
        </pc:spChg>
        <pc:spChg chg="mod">
          <ac:chgData name="Roberto Lacasa" userId="S::rel18c@fsu.edu::56fd04ad-fbc8-419f-879a-4b0643511510" providerId="AD" clId="Web-{69398DD2-61C3-440E-9956-5D4E9AE3A2EC}" dt="2022-10-10T12:33:56.515" v="15"/>
          <ac:spMkLst>
            <pc:docMk/>
            <pc:sldMk cId="2419948932" sldId="279"/>
            <ac:spMk id="26" creationId="{24F22F3A-BF99-3AEC-BB60-9F4C499916B0}"/>
          </ac:spMkLst>
        </pc:spChg>
        <pc:spChg chg="mod">
          <ac:chgData name="Roberto Lacasa" userId="S::rel18c@fsu.edu::56fd04ad-fbc8-419f-879a-4b0643511510" providerId="AD" clId="Web-{69398DD2-61C3-440E-9956-5D4E9AE3A2EC}" dt="2022-10-10T12:34:00.593" v="16"/>
          <ac:spMkLst>
            <pc:docMk/>
            <pc:sldMk cId="2419948932" sldId="279"/>
            <ac:spMk id="29" creationId="{285EC6F4-AD63-447B-9F20-D82AB38B4D5E}"/>
          </ac:spMkLst>
        </pc:spChg>
        <pc:spChg chg="mod">
          <ac:chgData name="Roberto Lacasa" userId="S::rel18c@fsu.edu::56fd04ad-fbc8-419f-879a-4b0643511510" providerId="AD" clId="Web-{69398DD2-61C3-440E-9956-5D4E9AE3A2EC}" dt="2022-10-10T12:34:05.921" v="17"/>
          <ac:spMkLst>
            <pc:docMk/>
            <pc:sldMk cId="2419948932" sldId="279"/>
            <ac:spMk id="33" creationId="{8D24E13F-5515-4A33-ADB7-32831FEB91C5}"/>
          </ac:spMkLst>
        </pc:spChg>
        <pc:spChg chg="mod">
          <ac:chgData name="Roberto Lacasa" userId="S::rel18c@fsu.edu::56fd04ad-fbc8-419f-879a-4b0643511510" providerId="AD" clId="Web-{69398DD2-61C3-440E-9956-5D4E9AE3A2EC}" dt="2022-10-10T12:33:41.655" v="12"/>
          <ac:spMkLst>
            <pc:docMk/>
            <pc:sldMk cId="2419948932" sldId="279"/>
            <ac:spMk id="34" creationId="{790BD770-9278-27A0-90BA-07F3A1D8878D}"/>
          </ac:spMkLst>
        </pc:spChg>
        <pc:picChg chg="mod">
          <ac:chgData name="Roberto Lacasa" userId="S::rel18c@fsu.edu::56fd04ad-fbc8-419f-879a-4b0643511510" providerId="AD" clId="Web-{69398DD2-61C3-440E-9956-5D4E9AE3A2EC}" dt="2022-10-10T12:33:52.218" v="14"/>
          <ac:picMkLst>
            <pc:docMk/>
            <pc:sldMk cId="2419948932" sldId="279"/>
            <ac:picMk id="19" creationId="{66FDD043-2798-4009-85AA-EBA1F1536EC2}"/>
          </ac:picMkLst>
        </pc:picChg>
      </pc:sldChg>
      <pc:sldChg chg="modSp">
        <pc:chgData name="Roberto Lacasa" userId="S::rel18c@fsu.edu::56fd04ad-fbc8-419f-879a-4b0643511510" providerId="AD" clId="Web-{69398DD2-61C3-440E-9956-5D4E9AE3A2EC}" dt="2022-10-10T12:34:59.891" v="23"/>
        <pc:sldMkLst>
          <pc:docMk/>
          <pc:sldMk cId="3224341621" sldId="282"/>
        </pc:sldMkLst>
        <pc:spChg chg="mod">
          <ac:chgData name="Roberto Lacasa" userId="S::rel18c@fsu.edu::56fd04ad-fbc8-419f-879a-4b0643511510" providerId="AD" clId="Web-{69398DD2-61C3-440E-9956-5D4E9AE3A2EC}" dt="2022-10-10T12:34:59.891" v="23"/>
          <ac:spMkLst>
            <pc:docMk/>
            <pc:sldMk cId="3224341621" sldId="282"/>
            <ac:spMk id="17" creationId="{4592FDAE-EBE3-B6AA-500C-6D1616478F85}"/>
          </ac:spMkLst>
        </pc:spChg>
        <pc:spChg chg="mod">
          <ac:chgData name="Roberto Lacasa" userId="S::rel18c@fsu.edu::56fd04ad-fbc8-419f-879a-4b0643511510" providerId="AD" clId="Web-{69398DD2-61C3-440E-9956-5D4E9AE3A2EC}" dt="2022-10-10T12:34:52.016" v="21"/>
          <ac:spMkLst>
            <pc:docMk/>
            <pc:sldMk cId="3224341621" sldId="282"/>
            <ac:spMk id="26" creationId="{24F22F3A-BF99-3AEC-BB60-9F4C499916B0}"/>
          </ac:spMkLst>
        </pc:spChg>
        <pc:spChg chg="mod">
          <ac:chgData name="Roberto Lacasa" userId="S::rel18c@fsu.edu::56fd04ad-fbc8-419f-879a-4b0643511510" providerId="AD" clId="Web-{69398DD2-61C3-440E-9956-5D4E9AE3A2EC}" dt="2022-10-10T12:34:46.782" v="20"/>
          <ac:spMkLst>
            <pc:docMk/>
            <pc:sldMk cId="3224341621" sldId="282"/>
            <ac:spMk id="29" creationId="{285EC6F4-AD63-447B-9F20-D82AB38B4D5E}"/>
          </ac:spMkLst>
        </pc:spChg>
        <pc:spChg chg="mod">
          <ac:chgData name="Roberto Lacasa" userId="S::rel18c@fsu.edu::56fd04ad-fbc8-419f-879a-4b0643511510" providerId="AD" clId="Web-{69398DD2-61C3-440E-9956-5D4E9AE3A2EC}" dt="2022-10-10T12:34:41.203" v="19"/>
          <ac:spMkLst>
            <pc:docMk/>
            <pc:sldMk cId="3224341621" sldId="282"/>
            <ac:spMk id="33" creationId="{8D24E13F-5515-4A33-ADB7-32831FEB91C5}"/>
          </ac:spMkLst>
        </pc:spChg>
        <pc:spChg chg="mod">
          <ac:chgData name="Roberto Lacasa" userId="S::rel18c@fsu.edu::56fd04ad-fbc8-419f-879a-4b0643511510" providerId="AD" clId="Web-{69398DD2-61C3-440E-9956-5D4E9AE3A2EC}" dt="2022-10-10T12:34:56.094" v="22"/>
          <ac:spMkLst>
            <pc:docMk/>
            <pc:sldMk cId="3224341621" sldId="282"/>
            <ac:spMk id="34" creationId="{790BD770-9278-27A0-90BA-07F3A1D8878D}"/>
          </ac:spMkLst>
        </pc:spChg>
      </pc:sldChg>
      <pc:sldChg chg="modSp">
        <pc:chgData name="Roberto Lacasa" userId="S::rel18c@fsu.edu::56fd04ad-fbc8-419f-879a-4b0643511510" providerId="AD" clId="Web-{69398DD2-61C3-440E-9956-5D4E9AE3A2EC}" dt="2022-10-10T12:35:20.220" v="26"/>
        <pc:sldMkLst>
          <pc:docMk/>
          <pc:sldMk cId="85211900" sldId="283"/>
        </pc:sldMkLst>
        <pc:spChg chg="mod">
          <ac:chgData name="Roberto Lacasa" userId="S::rel18c@fsu.edu::56fd04ad-fbc8-419f-879a-4b0643511510" providerId="AD" clId="Web-{69398DD2-61C3-440E-9956-5D4E9AE3A2EC}" dt="2022-10-10T12:35:20.220" v="26"/>
          <ac:spMkLst>
            <pc:docMk/>
            <pc:sldMk cId="85211900" sldId="283"/>
            <ac:spMk id="26" creationId="{24F22F3A-BF99-3AEC-BB60-9F4C499916B0}"/>
          </ac:spMkLst>
        </pc:spChg>
        <pc:spChg chg="mod">
          <ac:chgData name="Roberto Lacasa" userId="S::rel18c@fsu.edu::56fd04ad-fbc8-419f-879a-4b0643511510" providerId="AD" clId="Web-{69398DD2-61C3-440E-9956-5D4E9AE3A2EC}" dt="2022-10-10T12:35:14.329" v="24"/>
          <ac:spMkLst>
            <pc:docMk/>
            <pc:sldMk cId="85211900" sldId="283"/>
            <ac:spMk id="29" creationId="{285EC6F4-AD63-447B-9F20-D82AB38B4D5E}"/>
          </ac:spMkLst>
        </pc:spChg>
        <pc:spChg chg="mod">
          <ac:chgData name="Roberto Lacasa" userId="S::rel18c@fsu.edu::56fd04ad-fbc8-419f-879a-4b0643511510" providerId="AD" clId="Web-{69398DD2-61C3-440E-9956-5D4E9AE3A2EC}" dt="2022-10-10T12:35:17.064" v="25"/>
          <ac:spMkLst>
            <pc:docMk/>
            <pc:sldMk cId="85211900" sldId="283"/>
            <ac:spMk id="33" creationId="{8D24E13F-5515-4A33-ADB7-32831FEB91C5}"/>
          </ac:spMkLst>
        </pc:spChg>
      </pc:sldChg>
      <pc:sldChg chg="modSp">
        <pc:chgData name="Roberto Lacasa" userId="S::rel18c@fsu.edu::56fd04ad-fbc8-419f-879a-4b0643511510" providerId="AD" clId="Web-{69398DD2-61C3-440E-9956-5D4E9AE3A2EC}" dt="2022-10-10T12:35:59.065" v="33"/>
        <pc:sldMkLst>
          <pc:docMk/>
          <pc:sldMk cId="1322123521" sldId="284"/>
        </pc:sldMkLst>
        <pc:spChg chg="mod">
          <ac:chgData name="Roberto Lacasa" userId="S::rel18c@fsu.edu::56fd04ad-fbc8-419f-879a-4b0643511510" providerId="AD" clId="Web-{69398DD2-61C3-440E-9956-5D4E9AE3A2EC}" dt="2022-10-10T12:35:45.783" v="29"/>
          <ac:spMkLst>
            <pc:docMk/>
            <pc:sldMk cId="1322123521" sldId="284"/>
            <ac:spMk id="26" creationId="{24F22F3A-BF99-3AEC-BB60-9F4C499916B0}"/>
          </ac:spMkLst>
        </pc:spChg>
        <pc:spChg chg="mod">
          <ac:chgData name="Roberto Lacasa" userId="S::rel18c@fsu.edu::56fd04ad-fbc8-419f-879a-4b0643511510" providerId="AD" clId="Web-{69398DD2-61C3-440E-9956-5D4E9AE3A2EC}" dt="2022-10-10T12:35:49.674" v="30"/>
          <ac:spMkLst>
            <pc:docMk/>
            <pc:sldMk cId="1322123521" sldId="284"/>
            <ac:spMk id="29" creationId="{285EC6F4-AD63-447B-9F20-D82AB38B4D5E}"/>
          </ac:spMkLst>
        </pc:spChg>
        <pc:spChg chg="mod">
          <ac:chgData name="Roberto Lacasa" userId="S::rel18c@fsu.edu::56fd04ad-fbc8-419f-879a-4b0643511510" providerId="AD" clId="Web-{69398DD2-61C3-440E-9956-5D4E9AE3A2EC}" dt="2022-10-10T12:35:41.205" v="28"/>
          <ac:spMkLst>
            <pc:docMk/>
            <pc:sldMk cId="1322123521" sldId="284"/>
            <ac:spMk id="30" creationId="{9AEA127E-CD33-804D-4574-2BC413B08112}"/>
          </ac:spMkLst>
        </pc:spChg>
        <pc:spChg chg="mod">
          <ac:chgData name="Roberto Lacasa" userId="S::rel18c@fsu.edu::56fd04ad-fbc8-419f-879a-4b0643511510" providerId="AD" clId="Web-{69398DD2-61C3-440E-9956-5D4E9AE3A2EC}" dt="2022-10-10T12:35:59.065" v="33"/>
          <ac:spMkLst>
            <pc:docMk/>
            <pc:sldMk cId="1322123521" sldId="284"/>
            <ac:spMk id="33" creationId="{8D24E13F-5515-4A33-ADB7-32831FEB91C5}"/>
          </ac:spMkLst>
        </pc:spChg>
        <pc:spChg chg="mod">
          <ac:chgData name="Roberto Lacasa" userId="S::rel18c@fsu.edu::56fd04ad-fbc8-419f-879a-4b0643511510" providerId="AD" clId="Web-{69398DD2-61C3-440E-9956-5D4E9AE3A2EC}" dt="2022-10-10T12:35:36.548" v="27"/>
          <ac:spMkLst>
            <pc:docMk/>
            <pc:sldMk cId="1322123521" sldId="284"/>
            <ac:spMk id="34" creationId="{790BD770-9278-27A0-90BA-07F3A1D8878D}"/>
          </ac:spMkLst>
        </pc:spChg>
        <pc:picChg chg="mod">
          <ac:chgData name="Roberto Lacasa" userId="S::rel18c@fsu.edu::56fd04ad-fbc8-419f-879a-4b0643511510" providerId="AD" clId="Web-{69398DD2-61C3-440E-9956-5D4E9AE3A2EC}" dt="2022-10-10T12:35:56.111" v="32"/>
          <ac:picMkLst>
            <pc:docMk/>
            <pc:sldMk cId="1322123521" sldId="284"/>
            <ac:picMk id="23" creationId="{2CA010CE-C772-40FC-9E65-147255538661}"/>
          </ac:picMkLst>
        </pc:picChg>
      </pc:sldChg>
      <pc:sldChg chg="modSp">
        <pc:chgData name="Roberto Lacasa" userId="S::rel18c@fsu.edu::56fd04ad-fbc8-419f-879a-4b0643511510" providerId="AD" clId="Web-{69398DD2-61C3-440E-9956-5D4E9AE3A2EC}" dt="2022-10-10T12:36:33.175" v="37"/>
        <pc:sldMkLst>
          <pc:docMk/>
          <pc:sldMk cId="1438651269" sldId="285"/>
        </pc:sldMkLst>
        <pc:spChg chg="mod">
          <ac:chgData name="Roberto Lacasa" userId="S::rel18c@fsu.edu::56fd04ad-fbc8-419f-879a-4b0643511510" providerId="AD" clId="Web-{69398DD2-61C3-440E-9956-5D4E9AE3A2EC}" dt="2022-10-10T12:36:33.175" v="37"/>
          <ac:spMkLst>
            <pc:docMk/>
            <pc:sldMk cId="1438651269" sldId="285"/>
            <ac:spMk id="29" creationId="{285EC6F4-AD63-447B-9F20-D82AB38B4D5E}"/>
          </ac:spMkLst>
        </pc:spChg>
        <pc:spChg chg="mod">
          <ac:chgData name="Roberto Lacasa" userId="S::rel18c@fsu.edu::56fd04ad-fbc8-419f-879a-4b0643511510" providerId="AD" clId="Web-{69398DD2-61C3-440E-9956-5D4E9AE3A2EC}" dt="2022-10-10T12:36:30.081" v="36"/>
          <ac:spMkLst>
            <pc:docMk/>
            <pc:sldMk cId="1438651269" sldId="285"/>
            <ac:spMk id="33" creationId="{8D24E13F-5515-4A33-ADB7-32831FEB91C5}"/>
          </ac:spMkLst>
        </pc:spChg>
        <pc:spChg chg="mod">
          <ac:chgData name="Roberto Lacasa" userId="S::rel18c@fsu.edu::56fd04ad-fbc8-419f-879a-4b0643511510" providerId="AD" clId="Web-{69398DD2-61C3-440E-9956-5D4E9AE3A2EC}" dt="2022-10-10T12:36:26.347" v="35"/>
          <ac:spMkLst>
            <pc:docMk/>
            <pc:sldMk cId="1438651269" sldId="285"/>
            <ac:spMk id="34" creationId="{790BD770-9278-27A0-90BA-07F3A1D8878D}"/>
          </ac:spMkLst>
        </pc:spChg>
      </pc:sldChg>
      <pc:sldChg chg="modSp">
        <pc:chgData name="Roberto Lacasa" userId="S::rel18c@fsu.edu::56fd04ad-fbc8-419f-879a-4b0643511510" providerId="AD" clId="Web-{69398DD2-61C3-440E-9956-5D4E9AE3A2EC}" dt="2022-10-10T12:36:47.394" v="40"/>
        <pc:sldMkLst>
          <pc:docMk/>
          <pc:sldMk cId="2924019642" sldId="286"/>
        </pc:sldMkLst>
        <pc:spChg chg="mod">
          <ac:chgData name="Roberto Lacasa" userId="S::rel18c@fsu.edu::56fd04ad-fbc8-419f-879a-4b0643511510" providerId="AD" clId="Web-{69398DD2-61C3-440E-9956-5D4E9AE3A2EC}" dt="2022-10-10T12:36:44.691" v="39"/>
          <ac:spMkLst>
            <pc:docMk/>
            <pc:sldMk cId="2924019642" sldId="286"/>
            <ac:spMk id="26" creationId="{24F22F3A-BF99-3AEC-BB60-9F4C499916B0}"/>
          </ac:spMkLst>
        </pc:spChg>
        <pc:spChg chg="mod">
          <ac:chgData name="Roberto Lacasa" userId="S::rel18c@fsu.edu::56fd04ad-fbc8-419f-879a-4b0643511510" providerId="AD" clId="Web-{69398DD2-61C3-440E-9956-5D4E9AE3A2EC}" dt="2022-10-10T12:36:47.394" v="40"/>
          <ac:spMkLst>
            <pc:docMk/>
            <pc:sldMk cId="2924019642" sldId="286"/>
            <ac:spMk id="29" creationId="{285EC6F4-AD63-447B-9F20-D82AB38B4D5E}"/>
          </ac:spMkLst>
        </pc:spChg>
        <pc:spChg chg="mod">
          <ac:chgData name="Roberto Lacasa" userId="S::rel18c@fsu.edu::56fd04ad-fbc8-419f-879a-4b0643511510" providerId="AD" clId="Web-{69398DD2-61C3-440E-9956-5D4E9AE3A2EC}" dt="2022-10-10T12:36:40.113" v="38"/>
          <ac:spMkLst>
            <pc:docMk/>
            <pc:sldMk cId="2924019642" sldId="286"/>
            <ac:spMk id="34" creationId="{790BD770-9278-27A0-90BA-07F3A1D8878D}"/>
          </ac:spMkLst>
        </pc:spChg>
      </pc:sldChg>
      <pc:sldChg chg="modSp">
        <pc:chgData name="Roberto Lacasa" userId="S::rel18c@fsu.edu::56fd04ad-fbc8-419f-879a-4b0643511510" providerId="AD" clId="Web-{69398DD2-61C3-440E-9956-5D4E9AE3A2EC}" dt="2022-10-10T12:37:15.676" v="47"/>
        <pc:sldMkLst>
          <pc:docMk/>
          <pc:sldMk cId="1512818451" sldId="287"/>
        </pc:sldMkLst>
        <pc:spChg chg="mod">
          <ac:chgData name="Roberto Lacasa" userId="S::rel18c@fsu.edu::56fd04ad-fbc8-419f-879a-4b0643511510" providerId="AD" clId="Web-{69398DD2-61C3-440E-9956-5D4E9AE3A2EC}" dt="2022-10-10T12:37:10.723" v="46"/>
          <ac:spMkLst>
            <pc:docMk/>
            <pc:sldMk cId="1512818451" sldId="287"/>
            <ac:spMk id="26" creationId="{24F22F3A-BF99-3AEC-BB60-9F4C499916B0}"/>
          </ac:spMkLst>
        </pc:spChg>
        <pc:spChg chg="mod">
          <ac:chgData name="Roberto Lacasa" userId="S::rel18c@fsu.edu::56fd04ad-fbc8-419f-879a-4b0643511510" providerId="AD" clId="Web-{69398DD2-61C3-440E-9956-5D4E9AE3A2EC}" dt="2022-10-10T12:37:04.285" v="44"/>
          <ac:spMkLst>
            <pc:docMk/>
            <pc:sldMk cId="1512818451" sldId="287"/>
            <ac:spMk id="29" creationId="{285EC6F4-AD63-447B-9F20-D82AB38B4D5E}"/>
          </ac:spMkLst>
        </pc:spChg>
        <pc:spChg chg="mod">
          <ac:chgData name="Roberto Lacasa" userId="S::rel18c@fsu.edu::56fd04ad-fbc8-419f-879a-4b0643511510" providerId="AD" clId="Web-{69398DD2-61C3-440E-9956-5D4E9AE3A2EC}" dt="2022-10-10T12:37:15.676" v="47"/>
          <ac:spMkLst>
            <pc:docMk/>
            <pc:sldMk cId="1512818451" sldId="287"/>
            <ac:spMk id="31" creationId="{F82A6F63-88CB-4BDA-9ED0-CBB25DDA2CF3}"/>
          </ac:spMkLst>
        </pc:spChg>
        <pc:spChg chg="mod">
          <ac:chgData name="Roberto Lacasa" userId="S::rel18c@fsu.edu::56fd04ad-fbc8-419f-879a-4b0643511510" providerId="AD" clId="Web-{69398DD2-61C3-440E-9956-5D4E9AE3A2EC}" dt="2022-10-10T12:36:53.769" v="41"/>
          <ac:spMkLst>
            <pc:docMk/>
            <pc:sldMk cId="1512818451" sldId="287"/>
            <ac:spMk id="33" creationId="{8D24E13F-5515-4A33-ADB7-32831FEB91C5}"/>
          </ac:spMkLst>
        </pc:spChg>
        <pc:spChg chg="mod">
          <ac:chgData name="Roberto Lacasa" userId="S::rel18c@fsu.edu::56fd04ad-fbc8-419f-879a-4b0643511510" providerId="AD" clId="Web-{69398DD2-61C3-440E-9956-5D4E9AE3A2EC}" dt="2022-10-10T12:37:07.410" v="45"/>
          <ac:spMkLst>
            <pc:docMk/>
            <pc:sldMk cId="1512818451" sldId="287"/>
            <ac:spMk id="34" creationId="{790BD770-9278-27A0-90BA-07F3A1D8878D}"/>
          </ac:spMkLst>
        </pc:spChg>
        <pc:picChg chg="mod">
          <ac:chgData name="Roberto Lacasa" userId="S::rel18c@fsu.edu::56fd04ad-fbc8-419f-879a-4b0643511510" providerId="AD" clId="Web-{69398DD2-61C3-440E-9956-5D4E9AE3A2EC}" dt="2022-10-10T12:36:59.629" v="43"/>
          <ac:picMkLst>
            <pc:docMk/>
            <pc:sldMk cId="1512818451" sldId="287"/>
            <ac:picMk id="42" creationId="{7B9F9748-7560-40DD-8439-82F2A729DFD6}"/>
          </ac:picMkLst>
        </pc:picChg>
      </pc:sldChg>
      <pc:sldChg chg="modSp">
        <pc:chgData name="Roberto Lacasa" userId="S::rel18c@fsu.edu::56fd04ad-fbc8-419f-879a-4b0643511510" providerId="AD" clId="Web-{69398DD2-61C3-440E-9956-5D4E9AE3A2EC}" dt="2022-10-10T12:37:33.286" v="50"/>
        <pc:sldMkLst>
          <pc:docMk/>
          <pc:sldMk cId="2055911418" sldId="288"/>
        </pc:sldMkLst>
        <pc:spChg chg="mod">
          <ac:chgData name="Roberto Lacasa" userId="S::rel18c@fsu.edu::56fd04ad-fbc8-419f-879a-4b0643511510" providerId="AD" clId="Web-{69398DD2-61C3-440E-9956-5D4E9AE3A2EC}" dt="2022-10-10T12:37:33.286" v="50"/>
          <ac:spMkLst>
            <pc:docMk/>
            <pc:sldMk cId="2055911418" sldId="288"/>
            <ac:spMk id="26" creationId="{24F22F3A-BF99-3AEC-BB60-9F4C499916B0}"/>
          </ac:spMkLst>
        </pc:spChg>
        <pc:spChg chg="mod">
          <ac:chgData name="Roberto Lacasa" userId="S::rel18c@fsu.edu::56fd04ad-fbc8-419f-879a-4b0643511510" providerId="AD" clId="Web-{69398DD2-61C3-440E-9956-5D4E9AE3A2EC}" dt="2022-10-10T12:37:24.051" v="48"/>
          <ac:spMkLst>
            <pc:docMk/>
            <pc:sldMk cId="2055911418" sldId="288"/>
            <ac:spMk id="33" creationId="{8D24E13F-5515-4A33-ADB7-32831FEB91C5}"/>
          </ac:spMkLst>
        </pc:spChg>
        <pc:spChg chg="mod">
          <ac:chgData name="Roberto Lacasa" userId="S::rel18c@fsu.edu::56fd04ad-fbc8-419f-879a-4b0643511510" providerId="AD" clId="Web-{69398DD2-61C3-440E-9956-5D4E9AE3A2EC}" dt="2022-10-10T12:37:28.582" v="49"/>
          <ac:spMkLst>
            <pc:docMk/>
            <pc:sldMk cId="2055911418" sldId="288"/>
            <ac:spMk id="34" creationId="{790BD770-9278-27A0-90BA-07F3A1D8878D}"/>
          </ac:spMkLst>
        </pc:spChg>
      </pc:sldChg>
      <pc:sldChg chg="modSp">
        <pc:chgData name="Roberto Lacasa" userId="S::rel18c@fsu.edu::56fd04ad-fbc8-419f-879a-4b0643511510" providerId="AD" clId="Web-{69398DD2-61C3-440E-9956-5D4E9AE3A2EC}" dt="2022-10-10T12:38:05.677" v="58"/>
        <pc:sldMkLst>
          <pc:docMk/>
          <pc:sldMk cId="137981455" sldId="289"/>
        </pc:sldMkLst>
        <pc:spChg chg="mod">
          <ac:chgData name="Roberto Lacasa" userId="S::rel18c@fsu.edu::56fd04ad-fbc8-419f-879a-4b0643511510" providerId="AD" clId="Web-{69398DD2-61C3-440E-9956-5D4E9AE3A2EC}" dt="2022-10-10T12:37:54.786" v="55"/>
          <ac:spMkLst>
            <pc:docMk/>
            <pc:sldMk cId="137981455" sldId="289"/>
            <ac:spMk id="26" creationId="{24F22F3A-BF99-3AEC-BB60-9F4C499916B0}"/>
          </ac:spMkLst>
        </pc:spChg>
        <pc:spChg chg="mod">
          <ac:chgData name="Roberto Lacasa" userId="S::rel18c@fsu.edu::56fd04ad-fbc8-419f-879a-4b0643511510" providerId="AD" clId="Web-{69398DD2-61C3-440E-9956-5D4E9AE3A2EC}" dt="2022-10-10T12:37:41.973" v="51"/>
          <ac:spMkLst>
            <pc:docMk/>
            <pc:sldMk cId="137981455" sldId="289"/>
            <ac:spMk id="27" creationId="{62442564-A67D-4FBC-876A-1F2D42E91653}"/>
          </ac:spMkLst>
        </pc:spChg>
        <pc:spChg chg="mod">
          <ac:chgData name="Roberto Lacasa" userId="S::rel18c@fsu.edu::56fd04ad-fbc8-419f-879a-4b0643511510" providerId="AD" clId="Web-{69398DD2-61C3-440E-9956-5D4E9AE3A2EC}" dt="2022-10-10T12:37:59.380" v="56"/>
          <ac:spMkLst>
            <pc:docMk/>
            <pc:sldMk cId="137981455" sldId="289"/>
            <ac:spMk id="29" creationId="{285EC6F4-AD63-447B-9F20-D82AB38B4D5E}"/>
          </ac:spMkLst>
        </pc:spChg>
        <pc:spChg chg="mod">
          <ac:chgData name="Roberto Lacasa" userId="S::rel18c@fsu.edu::56fd04ad-fbc8-419f-879a-4b0643511510" providerId="AD" clId="Web-{69398DD2-61C3-440E-9956-5D4E9AE3A2EC}" dt="2022-10-10T12:38:05.677" v="58"/>
          <ac:spMkLst>
            <pc:docMk/>
            <pc:sldMk cId="137981455" sldId="289"/>
            <ac:spMk id="33" creationId="{8D24E13F-5515-4A33-ADB7-32831FEB91C5}"/>
          </ac:spMkLst>
        </pc:spChg>
        <pc:spChg chg="mod">
          <ac:chgData name="Roberto Lacasa" userId="S::rel18c@fsu.edu::56fd04ad-fbc8-419f-879a-4b0643511510" providerId="AD" clId="Web-{69398DD2-61C3-440E-9956-5D4E9AE3A2EC}" dt="2022-10-10T12:38:02.755" v="57"/>
          <ac:spMkLst>
            <pc:docMk/>
            <pc:sldMk cId="137981455" sldId="289"/>
            <ac:spMk id="34" creationId="{790BD770-9278-27A0-90BA-07F3A1D8878D}"/>
          </ac:spMkLst>
        </pc:spChg>
        <pc:picChg chg="mod">
          <ac:chgData name="Roberto Lacasa" userId="S::rel18c@fsu.edu::56fd04ad-fbc8-419f-879a-4b0643511510" providerId="AD" clId="Web-{69398DD2-61C3-440E-9956-5D4E9AE3A2EC}" dt="2022-10-10T12:37:47.724" v="53"/>
          <ac:picMkLst>
            <pc:docMk/>
            <pc:sldMk cId="137981455" sldId="289"/>
            <ac:picMk id="42" creationId="{7B9F9748-7560-40DD-8439-82F2A729DFD6}"/>
          </ac:picMkLst>
        </pc:picChg>
      </pc:sldChg>
    </pc:docChg>
  </pc:docChgLst>
  <pc:docChgLst>
    <pc:chgData name="Dylan Ma" userId="d19f606a-f869-495f-a967-091fe7c6f588" providerId="ADAL" clId="{336C05A8-9D4E-4691-87ED-7F088A0760F9}"/>
    <pc:docChg chg="undo custSel addSld delSld modSld sldOrd">
      <pc:chgData name="Dylan Ma" userId="d19f606a-f869-495f-a967-091fe7c6f588" providerId="ADAL" clId="{336C05A8-9D4E-4691-87ED-7F088A0760F9}" dt="2022-11-08T20:37:30.805" v="7662" actId="20577"/>
      <pc:docMkLst>
        <pc:docMk/>
      </pc:docMkLst>
      <pc:sldChg chg="modSp mod">
        <pc:chgData name="Dylan Ma" userId="d19f606a-f869-495f-a967-091fe7c6f588" providerId="ADAL" clId="{336C05A8-9D4E-4691-87ED-7F088A0760F9}" dt="2022-11-06T16:37:08.644" v="6490" actId="114"/>
        <pc:sldMkLst>
          <pc:docMk/>
          <pc:sldMk cId="2319345432" sldId="258"/>
        </pc:sldMkLst>
        <pc:spChg chg="mod">
          <ac:chgData name="Dylan Ma" userId="d19f606a-f869-495f-a967-091fe7c6f588" providerId="ADAL" clId="{336C05A8-9D4E-4691-87ED-7F088A0760F9}" dt="2022-11-06T16:37:02.305" v="6489" actId="114"/>
          <ac:spMkLst>
            <pc:docMk/>
            <pc:sldMk cId="2319345432" sldId="258"/>
            <ac:spMk id="8" creationId="{C0685906-35D7-CF04-B1A0-80FDEFEE8219}"/>
          </ac:spMkLst>
        </pc:spChg>
        <pc:spChg chg="mod">
          <ac:chgData name="Dylan Ma" userId="d19f606a-f869-495f-a967-091fe7c6f588" providerId="ADAL" clId="{336C05A8-9D4E-4691-87ED-7F088A0760F9}" dt="2022-11-06T16:33:09.021" v="6468" actId="1076"/>
          <ac:spMkLst>
            <pc:docMk/>
            <pc:sldMk cId="2319345432" sldId="258"/>
            <ac:spMk id="14" creationId="{9EBBFB9F-078D-86CA-A3A9-7C431E88E3B7}"/>
          </ac:spMkLst>
        </pc:spChg>
        <pc:spChg chg="mod">
          <ac:chgData name="Dylan Ma" userId="d19f606a-f869-495f-a967-091fe7c6f588" providerId="ADAL" clId="{336C05A8-9D4E-4691-87ED-7F088A0760F9}" dt="2022-11-06T16:33:04.036" v="6466" actId="1076"/>
          <ac:spMkLst>
            <pc:docMk/>
            <pc:sldMk cId="2319345432" sldId="258"/>
            <ac:spMk id="17" creationId="{E1772451-3CA8-019E-9183-E0EB74F5796B}"/>
          </ac:spMkLst>
        </pc:spChg>
        <pc:spChg chg="mod">
          <ac:chgData name="Dylan Ma" userId="d19f606a-f869-495f-a967-091fe7c6f588" providerId="ADAL" clId="{336C05A8-9D4E-4691-87ED-7F088A0760F9}" dt="2022-11-06T16:37:08.644" v="6490" actId="114"/>
          <ac:spMkLst>
            <pc:docMk/>
            <pc:sldMk cId="2319345432" sldId="258"/>
            <ac:spMk id="20" creationId="{15C18880-A711-4A1E-7954-959EA31D89D8}"/>
          </ac:spMkLst>
        </pc:spChg>
        <pc:spChg chg="mod">
          <ac:chgData name="Dylan Ma" userId="d19f606a-f869-495f-a967-091fe7c6f588" providerId="ADAL" clId="{336C05A8-9D4E-4691-87ED-7F088A0760F9}" dt="2022-11-06T16:34:48.117" v="6486" actId="1076"/>
          <ac:spMkLst>
            <pc:docMk/>
            <pc:sldMk cId="2319345432" sldId="258"/>
            <ac:spMk id="54" creationId="{8FFFAA6E-B4C2-C792-D8EE-817EFB2BB613}"/>
          </ac:spMkLst>
        </pc:spChg>
      </pc:sldChg>
      <pc:sldChg chg="modSp mod modNotesTx">
        <pc:chgData name="Dylan Ma" userId="d19f606a-f869-495f-a967-091fe7c6f588" providerId="ADAL" clId="{336C05A8-9D4E-4691-87ED-7F088A0760F9}" dt="2022-11-08T20:27:20.438" v="6491" actId="20577"/>
        <pc:sldMkLst>
          <pc:docMk/>
          <pc:sldMk cId="3128885800" sldId="259"/>
        </pc:sldMkLst>
        <pc:spChg chg="mod">
          <ac:chgData name="Dylan Ma" userId="d19f606a-f869-495f-a967-091fe7c6f588" providerId="ADAL" clId="{336C05A8-9D4E-4691-87ED-7F088A0760F9}" dt="2022-11-06T16:32:38.020" v="6459" actId="1076"/>
          <ac:spMkLst>
            <pc:docMk/>
            <pc:sldMk cId="3128885800" sldId="259"/>
            <ac:spMk id="4" creationId="{AA336630-A30B-4E2A-9736-EC71702DD595}"/>
          </ac:spMkLst>
        </pc:spChg>
        <pc:spChg chg="mod">
          <ac:chgData name="Dylan Ma" userId="d19f606a-f869-495f-a967-091fe7c6f588" providerId="ADAL" clId="{336C05A8-9D4E-4691-87ED-7F088A0760F9}" dt="2022-11-06T16:32:42.077" v="6460" actId="1076"/>
          <ac:spMkLst>
            <pc:docMk/>
            <pc:sldMk cId="3128885800" sldId="259"/>
            <ac:spMk id="7" creationId="{CE18525F-C1B3-44E6-826A-DFEBA47495BE}"/>
          </ac:spMkLst>
        </pc:spChg>
        <pc:spChg chg="mod">
          <ac:chgData name="Dylan Ma" userId="d19f606a-f869-495f-a967-091fe7c6f588" providerId="ADAL" clId="{336C05A8-9D4E-4691-87ED-7F088A0760F9}" dt="2022-11-01T23:16:14.675" v="1308" actId="20577"/>
          <ac:spMkLst>
            <pc:docMk/>
            <pc:sldMk cId="3128885800" sldId="259"/>
            <ac:spMk id="17" creationId="{A0E4948F-400F-E779-435B-05E85CAFD4E3}"/>
          </ac:spMkLst>
        </pc:spChg>
        <pc:spChg chg="mod">
          <ac:chgData name="Dylan Ma" userId="d19f606a-f869-495f-a967-091fe7c6f588" providerId="ADAL" clId="{336C05A8-9D4E-4691-87ED-7F088A0760F9}" dt="2022-11-06T16:32:34.924" v="6458" actId="1076"/>
          <ac:spMkLst>
            <pc:docMk/>
            <pc:sldMk cId="3128885800" sldId="259"/>
            <ac:spMk id="18" creationId="{8C8936F4-CD76-F9DB-0C93-00CF64B32A7A}"/>
          </ac:spMkLst>
        </pc:spChg>
      </pc:sldChg>
      <pc:sldChg chg="modSp mod">
        <pc:chgData name="Dylan Ma" userId="d19f606a-f869-495f-a967-091fe7c6f588" providerId="ADAL" clId="{336C05A8-9D4E-4691-87ED-7F088A0760F9}" dt="2022-11-06T16:30:27.945" v="6452" actId="113"/>
        <pc:sldMkLst>
          <pc:docMk/>
          <pc:sldMk cId="1972839122" sldId="260"/>
        </pc:sldMkLst>
        <pc:spChg chg="mod">
          <ac:chgData name="Dylan Ma" userId="d19f606a-f869-495f-a967-091fe7c6f588" providerId="ADAL" clId="{336C05A8-9D4E-4691-87ED-7F088A0760F9}" dt="2022-11-04T16:10:48.991" v="1687" actId="120"/>
          <ac:spMkLst>
            <pc:docMk/>
            <pc:sldMk cId="1972839122" sldId="260"/>
            <ac:spMk id="4" creationId="{443DEA3C-84F8-49F2-AF73-78A49BAB6FF2}"/>
          </ac:spMkLst>
        </pc:spChg>
        <pc:spChg chg="mod">
          <ac:chgData name="Dylan Ma" userId="d19f606a-f869-495f-a967-091fe7c6f588" providerId="ADAL" clId="{336C05A8-9D4E-4691-87ED-7F088A0760F9}" dt="2022-11-06T16:30:27.945" v="6452" actId="113"/>
          <ac:spMkLst>
            <pc:docMk/>
            <pc:sldMk cId="1972839122" sldId="260"/>
            <ac:spMk id="8" creationId="{F03602C6-0025-2BDB-785D-1F133BD6DCAB}"/>
          </ac:spMkLst>
        </pc:spChg>
      </pc:sldChg>
      <pc:sldChg chg="addSp delSp modSp mod">
        <pc:chgData name="Dylan Ma" userId="d19f606a-f869-495f-a967-091fe7c6f588" providerId="ADAL" clId="{336C05A8-9D4E-4691-87ED-7F088A0760F9}" dt="2022-10-31T19:10:43.082" v="634" actId="20577"/>
        <pc:sldMkLst>
          <pc:docMk/>
          <pc:sldMk cId="3440299693" sldId="266"/>
        </pc:sldMkLst>
        <pc:spChg chg="del">
          <ac:chgData name="Dylan Ma" userId="d19f606a-f869-495f-a967-091fe7c6f588" providerId="ADAL" clId="{336C05A8-9D4E-4691-87ED-7F088A0760F9}" dt="2022-10-31T18:56:29.953" v="29" actId="478"/>
          <ac:spMkLst>
            <pc:docMk/>
            <pc:sldMk cId="3440299693" sldId="266"/>
            <ac:spMk id="2" creationId="{A7F7C30E-DA44-BBFA-F554-AF96694C1EBA}"/>
          </ac:spMkLst>
        </pc:spChg>
        <pc:spChg chg="del mod">
          <ac:chgData name="Dylan Ma" userId="d19f606a-f869-495f-a967-091fe7c6f588" providerId="ADAL" clId="{336C05A8-9D4E-4691-87ED-7F088A0760F9}" dt="2022-10-31T18:57:59.051" v="120" actId="478"/>
          <ac:spMkLst>
            <pc:docMk/>
            <pc:sldMk cId="3440299693" sldId="266"/>
            <ac:spMk id="4" creationId="{733ED7EE-5B9C-2DA5-637C-25F4FAAA6889}"/>
          </ac:spMkLst>
        </pc:spChg>
        <pc:spChg chg="add del mod">
          <ac:chgData name="Dylan Ma" userId="d19f606a-f869-495f-a967-091fe7c6f588" providerId="ADAL" clId="{336C05A8-9D4E-4691-87ED-7F088A0760F9}" dt="2022-10-31T19:00:45.909" v="230" actId="478"/>
          <ac:spMkLst>
            <pc:docMk/>
            <pc:sldMk cId="3440299693" sldId="266"/>
            <ac:spMk id="5" creationId="{662645FE-529E-6CCC-7968-90A58B45B0DF}"/>
          </ac:spMkLst>
        </pc:spChg>
        <pc:spChg chg="mod">
          <ac:chgData name="Dylan Ma" userId="d19f606a-f869-495f-a967-091fe7c6f588" providerId="ADAL" clId="{336C05A8-9D4E-4691-87ED-7F088A0760F9}" dt="2022-10-31T19:00:21.647" v="224" actId="14100"/>
          <ac:spMkLst>
            <pc:docMk/>
            <pc:sldMk cId="3440299693" sldId="266"/>
            <ac:spMk id="6" creationId="{329128DC-FF1F-83B2-D475-735F2870A5A8}"/>
          </ac:spMkLst>
        </pc:spChg>
        <pc:spChg chg="del mod">
          <ac:chgData name="Dylan Ma" userId="d19f606a-f869-495f-a967-091fe7c6f588" providerId="ADAL" clId="{336C05A8-9D4E-4691-87ED-7F088A0760F9}" dt="2022-10-31T18:58:30.638" v="171" actId="478"/>
          <ac:spMkLst>
            <pc:docMk/>
            <pc:sldMk cId="3440299693" sldId="266"/>
            <ac:spMk id="12" creationId="{4490CCEC-48BE-C70B-177D-9718BB8C8874}"/>
          </ac:spMkLst>
        </pc:spChg>
        <pc:spChg chg="mod">
          <ac:chgData name="Dylan Ma" userId="d19f606a-f869-495f-a967-091fe7c6f588" providerId="ADAL" clId="{336C05A8-9D4E-4691-87ED-7F088A0760F9}" dt="2022-10-31T19:00:33.802" v="229" actId="122"/>
          <ac:spMkLst>
            <pc:docMk/>
            <pc:sldMk cId="3440299693" sldId="266"/>
            <ac:spMk id="14" creationId="{6046C321-7098-93EB-41FA-B48648626771}"/>
          </ac:spMkLst>
        </pc:spChg>
        <pc:spChg chg="del mod">
          <ac:chgData name="Dylan Ma" userId="d19f606a-f869-495f-a967-091fe7c6f588" providerId="ADAL" clId="{336C05A8-9D4E-4691-87ED-7F088A0760F9}" dt="2022-10-31T18:58:52.041" v="204" actId="478"/>
          <ac:spMkLst>
            <pc:docMk/>
            <pc:sldMk cId="3440299693" sldId="266"/>
            <ac:spMk id="15" creationId="{68BA5986-55FB-5031-4BC1-E89E1ED4151F}"/>
          </ac:spMkLst>
        </pc:spChg>
        <pc:spChg chg="mod">
          <ac:chgData name="Dylan Ma" userId="d19f606a-f869-495f-a967-091fe7c6f588" providerId="ADAL" clId="{336C05A8-9D4E-4691-87ED-7F088A0760F9}" dt="2022-10-31T19:10:43.082" v="634" actId="20577"/>
          <ac:spMkLst>
            <pc:docMk/>
            <pc:sldMk cId="3440299693" sldId="266"/>
            <ac:spMk id="16" creationId="{95ED9FFC-99CB-80A3-EBD4-DF568EBF14EF}"/>
          </ac:spMkLst>
        </pc:spChg>
        <pc:spChg chg="mod">
          <ac:chgData name="Dylan Ma" userId="d19f606a-f869-495f-a967-091fe7c6f588" providerId="ADAL" clId="{336C05A8-9D4E-4691-87ED-7F088A0760F9}" dt="2022-10-31T19:00:31.543" v="228" actId="14100"/>
          <ac:spMkLst>
            <pc:docMk/>
            <pc:sldMk cId="3440299693" sldId="266"/>
            <ac:spMk id="18" creationId="{09BA3DDD-3435-786E-96E3-1D584DC3335E}"/>
          </ac:spMkLst>
        </pc:spChg>
      </pc:sldChg>
      <pc:sldChg chg="addSp delSp modSp mod">
        <pc:chgData name="Dylan Ma" userId="d19f606a-f869-495f-a967-091fe7c6f588" providerId="ADAL" clId="{336C05A8-9D4E-4691-87ED-7F088A0760F9}" dt="2022-10-31T19:21:52.164" v="680" actId="2711"/>
        <pc:sldMkLst>
          <pc:docMk/>
          <pc:sldMk cId="379026362" sldId="267"/>
        </pc:sldMkLst>
        <pc:spChg chg="add del mod">
          <ac:chgData name="Dylan Ma" userId="d19f606a-f869-495f-a967-091fe7c6f588" providerId="ADAL" clId="{336C05A8-9D4E-4691-87ED-7F088A0760F9}" dt="2022-10-31T19:04:12.817" v="274" actId="478"/>
          <ac:spMkLst>
            <pc:docMk/>
            <pc:sldMk cId="379026362" sldId="267"/>
            <ac:spMk id="4" creationId="{ABE08CF4-C7BB-2C8C-6E48-F07E14B859C1}"/>
          </ac:spMkLst>
        </pc:spChg>
        <pc:spChg chg="add del mod">
          <ac:chgData name="Dylan Ma" userId="d19f606a-f869-495f-a967-091fe7c6f588" providerId="ADAL" clId="{336C05A8-9D4E-4691-87ED-7F088A0760F9}" dt="2022-10-31T19:12:02.314" v="637" actId="478"/>
          <ac:spMkLst>
            <pc:docMk/>
            <pc:sldMk cId="379026362" sldId="267"/>
            <ac:spMk id="5" creationId="{FED0E548-04A9-2012-35CE-940599919F4C}"/>
          </ac:spMkLst>
        </pc:spChg>
        <pc:spChg chg="mod">
          <ac:chgData name="Dylan Ma" userId="d19f606a-f869-495f-a967-091fe7c6f588" providerId="ADAL" clId="{336C05A8-9D4E-4691-87ED-7F088A0760F9}" dt="2022-10-31T19:12:37.458" v="643" actId="20577"/>
          <ac:spMkLst>
            <pc:docMk/>
            <pc:sldMk cId="379026362" sldId="267"/>
            <ac:spMk id="6" creationId="{D1F8567B-66DA-4D20-8631-C5B612949FBB}"/>
          </ac:spMkLst>
        </pc:spChg>
        <pc:spChg chg="mod">
          <ac:chgData name="Dylan Ma" userId="d19f606a-f869-495f-a967-091fe7c6f588" providerId="ADAL" clId="{336C05A8-9D4E-4691-87ED-7F088A0760F9}" dt="2022-10-31T19:13:31.786" v="660" actId="20577"/>
          <ac:spMkLst>
            <pc:docMk/>
            <pc:sldMk cId="379026362" sldId="267"/>
            <ac:spMk id="8" creationId="{4AE94CDF-AD5A-3595-BC45-A850F228A7D7}"/>
          </ac:spMkLst>
        </pc:spChg>
        <pc:spChg chg="add del">
          <ac:chgData name="Dylan Ma" userId="d19f606a-f869-495f-a967-091fe7c6f588" providerId="ADAL" clId="{336C05A8-9D4E-4691-87ED-7F088A0760F9}" dt="2022-10-31T19:12:02.314" v="637" actId="478"/>
          <ac:spMkLst>
            <pc:docMk/>
            <pc:sldMk cId="379026362" sldId="267"/>
            <ac:spMk id="9" creationId="{5B6722D2-343B-AEB9-4132-1A802C215156}"/>
          </ac:spMkLst>
        </pc:spChg>
        <pc:spChg chg="add mod">
          <ac:chgData name="Dylan Ma" userId="d19f606a-f869-495f-a967-091fe7c6f588" providerId="ADAL" clId="{336C05A8-9D4E-4691-87ED-7F088A0760F9}" dt="2022-10-31T19:21:44.054" v="679" actId="2711"/>
          <ac:spMkLst>
            <pc:docMk/>
            <pc:sldMk cId="379026362" sldId="267"/>
            <ac:spMk id="10" creationId="{9AB5FCB2-D05D-57DC-135E-3BDB1265BE15}"/>
          </ac:spMkLst>
        </pc:spChg>
        <pc:spChg chg="add mod">
          <ac:chgData name="Dylan Ma" userId="d19f606a-f869-495f-a967-091fe7c6f588" providerId="ADAL" clId="{336C05A8-9D4E-4691-87ED-7F088A0760F9}" dt="2022-10-31T19:21:52.164" v="680" actId="2711"/>
          <ac:spMkLst>
            <pc:docMk/>
            <pc:sldMk cId="379026362" sldId="267"/>
            <ac:spMk id="13" creationId="{90457671-C500-2659-1C8E-F9AF586E5766}"/>
          </ac:spMkLst>
        </pc:spChg>
        <pc:spChg chg="del mod">
          <ac:chgData name="Dylan Ma" userId="d19f606a-f869-495f-a967-091fe7c6f588" providerId="ADAL" clId="{336C05A8-9D4E-4691-87ED-7F088A0760F9}" dt="2022-10-31T19:05:15.733" v="367" actId="478"/>
          <ac:spMkLst>
            <pc:docMk/>
            <pc:sldMk cId="379026362" sldId="267"/>
            <ac:spMk id="17" creationId="{1BA4F37A-C477-0070-6BF1-FF268181DFBE}"/>
          </ac:spMkLst>
        </pc:spChg>
        <pc:grpChg chg="add del mod">
          <ac:chgData name="Dylan Ma" userId="d19f606a-f869-495f-a967-091fe7c6f588" providerId="ADAL" clId="{336C05A8-9D4E-4691-87ED-7F088A0760F9}" dt="2022-10-31T19:04:06.991" v="273" actId="14100"/>
          <ac:grpSpMkLst>
            <pc:docMk/>
            <pc:sldMk cId="379026362" sldId="267"/>
            <ac:grpSpMk id="12" creationId="{8D6324A7-C75D-496F-FC39-291FA85961FE}"/>
          </ac:grpSpMkLst>
        </pc:grpChg>
      </pc:sldChg>
      <pc:sldChg chg="addSp delSp modSp mod modNotesTx">
        <pc:chgData name="Dylan Ma" userId="d19f606a-f869-495f-a967-091fe7c6f588" providerId="ADAL" clId="{336C05A8-9D4E-4691-87ED-7F088A0760F9}" dt="2022-11-08T20:37:30.805" v="7662" actId="20577"/>
        <pc:sldMkLst>
          <pc:docMk/>
          <pc:sldMk cId="2537063674" sldId="269"/>
        </pc:sldMkLst>
        <pc:spChg chg="mod">
          <ac:chgData name="Dylan Ma" userId="d19f606a-f869-495f-a967-091fe7c6f588" providerId="ADAL" clId="{336C05A8-9D4E-4691-87ED-7F088A0760F9}" dt="2022-11-06T16:33:54.837" v="6479" actId="1076"/>
          <ac:spMkLst>
            <pc:docMk/>
            <pc:sldMk cId="2537063674" sldId="269"/>
            <ac:spMk id="12" creationId="{99675179-BA43-4AB6-AB90-19290A5314F8}"/>
          </ac:spMkLst>
        </pc:spChg>
        <pc:spChg chg="mod">
          <ac:chgData name="Dylan Ma" userId="d19f606a-f869-495f-a967-091fe7c6f588" providerId="ADAL" clId="{336C05A8-9D4E-4691-87ED-7F088A0760F9}" dt="2022-11-04T16:08:34.323" v="1677" actId="1076"/>
          <ac:spMkLst>
            <pc:docMk/>
            <pc:sldMk cId="2537063674" sldId="269"/>
            <ac:spMk id="17" creationId="{8C7D0110-CC52-4CFE-8A67-CE03E617D025}"/>
          </ac:spMkLst>
        </pc:spChg>
        <pc:spChg chg="del mod">
          <ac:chgData name="Dylan Ma" userId="d19f606a-f869-495f-a967-091fe7c6f588" providerId="ADAL" clId="{336C05A8-9D4E-4691-87ED-7F088A0760F9}" dt="2022-11-04T16:08:20.247" v="1676" actId="478"/>
          <ac:spMkLst>
            <pc:docMk/>
            <pc:sldMk cId="2537063674" sldId="269"/>
            <ac:spMk id="21" creationId="{DA031012-912F-4F28-9DA9-E6476A0B2C9B}"/>
          </ac:spMkLst>
        </pc:spChg>
        <pc:spChg chg="mod">
          <ac:chgData name="Dylan Ma" userId="d19f606a-f869-495f-a967-091fe7c6f588" providerId="ADAL" clId="{336C05A8-9D4E-4691-87ED-7F088A0760F9}" dt="2022-11-05T17:06:25.998" v="5936" actId="1076"/>
          <ac:spMkLst>
            <pc:docMk/>
            <pc:sldMk cId="2537063674" sldId="269"/>
            <ac:spMk id="30" creationId="{7FC95AF5-2785-4B20-9B34-9B0A2028390E}"/>
          </ac:spMkLst>
        </pc:spChg>
        <pc:spChg chg="mod">
          <ac:chgData name="Dylan Ma" userId="d19f606a-f869-495f-a967-091fe7c6f588" providerId="ADAL" clId="{336C05A8-9D4E-4691-87ED-7F088A0760F9}" dt="2022-11-04T16:08:16.866" v="1674" actId="255"/>
          <ac:spMkLst>
            <pc:docMk/>
            <pc:sldMk cId="2537063674" sldId="269"/>
            <ac:spMk id="34" creationId="{62E45B93-96D4-4AF7-B58C-62E120D4B9D5}"/>
          </ac:spMkLst>
        </pc:spChg>
        <pc:spChg chg="add del mod">
          <ac:chgData name="Dylan Ma" userId="d19f606a-f869-495f-a967-091fe7c6f588" providerId="ADAL" clId="{336C05A8-9D4E-4691-87ED-7F088A0760F9}" dt="2022-11-04T16:10:39.189" v="1686" actId="478"/>
          <ac:spMkLst>
            <pc:docMk/>
            <pc:sldMk cId="2537063674" sldId="269"/>
            <ac:spMk id="36" creationId="{E444E259-65C2-47FA-8635-A5C3245E25AC}"/>
          </ac:spMkLst>
        </pc:spChg>
        <pc:spChg chg="del mod">
          <ac:chgData name="Dylan Ma" userId="d19f606a-f869-495f-a967-091fe7c6f588" providerId="ADAL" clId="{336C05A8-9D4E-4691-87ED-7F088A0760F9}" dt="2022-11-04T16:08:19.012" v="1675" actId="478"/>
          <ac:spMkLst>
            <pc:docMk/>
            <pc:sldMk cId="2537063674" sldId="269"/>
            <ac:spMk id="37" creationId="{825D00CC-48D6-41D0-A127-69019769D5CF}"/>
          </ac:spMkLst>
        </pc:spChg>
        <pc:picChg chg="add del mod">
          <ac:chgData name="Dylan Ma" userId="d19f606a-f869-495f-a967-091fe7c6f588" providerId="ADAL" clId="{336C05A8-9D4E-4691-87ED-7F088A0760F9}" dt="2022-11-04T16:10:08.730" v="1682" actId="478"/>
          <ac:picMkLst>
            <pc:docMk/>
            <pc:sldMk cId="2537063674" sldId="269"/>
            <ac:picMk id="8" creationId="{FF0D580D-B00A-E91B-CF9D-48F6F7048D08}"/>
          </ac:picMkLst>
        </pc:picChg>
      </pc:sldChg>
      <pc:sldChg chg="modSp mod">
        <pc:chgData name="Dylan Ma" userId="d19f606a-f869-495f-a967-091fe7c6f588" providerId="ADAL" clId="{336C05A8-9D4E-4691-87ED-7F088A0760F9}" dt="2022-10-31T19:27:41.544" v="744" actId="207"/>
        <pc:sldMkLst>
          <pc:docMk/>
          <pc:sldMk cId="2419948932" sldId="279"/>
        </pc:sldMkLst>
        <pc:spChg chg="mod">
          <ac:chgData name="Dylan Ma" userId="d19f606a-f869-495f-a967-091fe7c6f588" providerId="ADAL" clId="{336C05A8-9D4E-4691-87ED-7F088A0760F9}" dt="2022-10-31T19:26:47.757" v="737" actId="207"/>
          <ac:spMkLst>
            <pc:docMk/>
            <pc:sldMk cId="2419948932" sldId="279"/>
            <ac:spMk id="17" creationId="{4592FDAE-EBE3-B6AA-500C-6D1616478F85}"/>
          </ac:spMkLst>
        </pc:spChg>
        <pc:spChg chg="mod">
          <ac:chgData name="Dylan Ma" userId="d19f606a-f869-495f-a967-091fe7c6f588" providerId="ADAL" clId="{336C05A8-9D4E-4691-87ED-7F088A0760F9}" dt="2022-10-31T19:27:41.544" v="744" actId="207"/>
          <ac:spMkLst>
            <pc:docMk/>
            <pc:sldMk cId="2419948932" sldId="279"/>
            <ac:spMk id="26" creationId="{24F22F3A-BF99-3AEC-BB60-9F4C499916B0}"/>
          </ac:spMkLst>
        </pc:spChg>
        <pc:spChg chg="mod">
          <ac:chgData name="Dylan Ma" userId="d19f606a-f869-495f-a967-091fe7c6f588" providerId="ADAL" clId="{336C05A8-9D4E-4691-87ED-7F088A0760F9}" dt="2022-10-31T19:26:58.572" v="740" actId="207"/>
          <ac:spMkLst>
            <pc:docMk/>
            <pc:sldMk cId="2419948932" sldId="279"/>
            <ac:spMk id="27" creationId="{62442564-A67D-4FBC-876A-1F2D42E91653}"/>
          </ac:spMkLst>
        </pc:spChg>
        <pc:spChg chg="mod">
          <ac:chgData name="Dylan Ma" userId="d19f606a-f869-495f-a967-091fe7c6f588" providerId="ADAL" clId="{336C05A8-9D4E-4691-87ED-7F088A0760F9}" dt="2022-10-31T19:27:36.840" v="743" actId="207"/>
          <ac:spMkLst>
            <pc:docMk/>
            <pc:sldMk cId="2419948932" sldId="279"/>
            <ac:spMk id="29" creationId="{285EC6F4-AD63-447B-9F20-D82AB38B4D5E}"/>
          </ac:spMkLst>
        </pc:spChg>
        <pc:spChg chg="mod">
          <ac:chgData name="Dylan Ma" userId="d19f606a-f869-495f-a967-091fe7c6f588" providerId="ADAL" clId="{336C05A8-9D4E-4691-87ED-7F088A0760F9}" dt="2022-10-31T19:26:55.703" v="739" actId="207"/>
          <ac:spMkLst>
            <pc:docMk/>
            <pc:sldMk cId="2419948932" sldId="279"/>
            <ac:spMk id="30" creationId="{9AEA127E-CD33-804D-4574-2BC413B08112}"/>
          </ac:spMkLst>
        </pc:spChg>
        <pc:spChg chg="mod">
          <ac:chgData name="Dylan Ma" userId="d19f606a-f869-495f-a967-091fe7c6f588" providerId="ADAL" clId="{336C05A8-9D4E-4691-87ED-7F088A0760F9}" dt="2022-10-31T19:26:51.711" v="738" actId="207"/>
          <ac:spMkLst>
            <pc:docMk/>
            <pc:sldMk cId="2419948932" sldId="279"/>
            <ac:spMk id="31" creationId="{F82A6F63-88CB-4BDA-9ED0-CBB25DDA2CF3}"/>
          </ac:spMkLst>
        </pc:spChg>
        <pc:spChg chg="mod">
          <ac:chgData name="Dylan Ma" userId="d19f606a-f869-495f-a967-091fe7c6f588" providerId="ADAL" clId="{336C05A8-9D4E-4691-87ED-7F088A0760F9}" dt="2022-10-31T19:27:19.911" v="741" actId="207"/>
          <ac:spMkLst>
            <pc:docMk/>
            <pc:sldMk cId="2419948932" sldId="279"/>
            <ac:spMk id="33" creationId="{8D24E13F-5515-4A33-ADB7-32831FEB91C5}"/>
          </ac:spMkLst>
        </pc:spChg>
        <pc:spChg chg="mod">
          <ac:chgData name="Dylan Ma" userId="d19f606a-f869-495f-a967-091fe7c6f588" providerId="ADAL" clId="{336C05A8-9D4E-4691-87ED-7F088A0760F9}" dt="2022-10-31T19:27:25.176" v="742" actId="207"/>
          <ac:spMkLst>
            <pc:docMk/>
            <pc:sldMk cId="2419948932" sldId="279"/>
            <ac:spMk id="34" creationId="{790BD770-9278-27A0-90BA-07F3A1D8878D}"/>
          </ac:spMkLst>
        </pc:spChg>
      </pc:sldChg>
      <pc:sldChg chg="del">
        <pc:chgData name="Dylan Ma" userId="d19f606a-f869-495f-a967-091fe7c6f588" providerId="ADAL" clId="{336C05A8-9D4E-4691-87ED-7F088A0760F9}" dt="2022-10-31T19:17:36.130" v="678" actId="47"/>
        <pc:sldMkLst>
          <pc:docMk/>
          <pc:sldMk cId="563724442" sldId="291"/>
        </pc:sldMkLst>
      </pc:sldChg>
      <pc:sldChg chg="delSp modSp mod">
        <pc:chgData name="Dylan Ma" userId="d19f606a-f869-495f-a967-091fe7c6f588" providerId="ADAL" clId="{336C05A8-9D4E-4691-87ED-7F088A0760F9}" dt="2022-11-04T16:47:47.817" v="2040" actId="208"/>
        <pc:sldMkLst>
          <pc:docMk/>
          <pc:sldMk cId="82553588" sldId="322"/>
        </pc:sldMkLst>
        <pc:spChg chg="del mod">
          <ac:chgData name="Dylan Ma" userId="d19f606a-f869-495f-a967-091fe7c6f588" providerId="ADAL" clId="{336C05A8-9D4E-4691-87ED-7F088A0760F9}" dt="2022-11-04T16:41:12.533" v="1947" actId="478"/>
          <ac:spMkLst>
            <pc:docMk/>
            <pc:sldMk cId="82553588" sldId="322"/>
            <ac:spMk id="13" creationId="{3A36B40B-E2D9-0E3B-F8A2-A52EA580EBCF}"/>
          </ac:spMkLst>
        </pc:spChg>
        <pc:spChg chg="mod">
          <ac:chgData name="Dylan Ma" userId="d19f606a-f869-495f-a967-091fe7c6f588" providerId="ADAL" clId="{336C05A8-9D4E-4691-87ED-7F088A0760F9}" dt="2022-11-04T16:46:32.196" v="2014" actId="1076"/>
          <ac:spMkLst>
            <pc:docMk/>
            <pc:sldMk cId="82553588" sldId="322"/>
            <ac:spMk id="14" creationId="{27602F79-AF8F-635B-212B-A1C6E3A83B31}"/>
          </ac:spMkLst>
        </pc:spChg>
        <pc:spChg chg="mod">
          <ac:chgData name="Dylan Ma" userId="d19f606a-f869-495f-a967-091fe7c6f588" providerId="ADAL" clId="{336C05A8-9D4E-4691-87ED-7F088A0760F9}" dt="2022-11-04T16:46:32.196" v="2014" actId="1076"/>
          <ac:spMkLst>
            <pc:docMk/>
            <pc:sldMk cId="82553588" sldId="322"/>
            <ac:spMk id="15" creationId="{A982B4B0-F748-A8DE-FC22-95FE287DF368}"/>
          </ac:spMkLst>
        </pc:spChg>
        <pc:spChg chg="mod">
          <ac:chgData name="Dylan Ma" userId="d19f606a-f869-495f-a967-091fe7c6f588" providerId="ADAL" clId="{336C05A8-9D4E-4691-87ED-7F088A0760F9}" dt="2022-11-04T16:46:32.196" v="2014" actId="1076"/>
          <ac:spMkLst>
            <pc:docMk/>
            <pc:sldMk cId="82553588" sldId="322"/>
            <ac:spMk id="16" creationId="{C4A24CF1-DACA-0E32-FB3A-6523EDCBD49C}"/>
          </ac:spMkLst>
        </pc:spChg>
        <pc:spChg chg="mod">
          <ac:chgData name="Dylan Ma" userId="d19f606a-f869-495f-a967-091fe7c6f588" providerId="ADAL" clId="{336C05A8-9D4E-4691-87ED-7F088A0760F9}" dt="2022-11-04T16:46:32.196" v="2014" actId="1076"/>
          <ac:spMkLst>
            <pc:docMk/>
            <pc:sldMk cId="82553588" sldId="322"/>
            <ac:spMk id="17" creationId="{0EA01A3F-D1DE-8D3D-A5B2-6CE4FE716C5C}"/>
          </ac:spMkLst>
        </pc:spChg>
        <pc:picChg chg="mod">
          <ac:chgData name="Dylan Ma" userId="d19f606a-f869-495f-a967-091fe7c6f588" providerId="ADAL" clId="{336C05A8-9D4E-4691-87ED-7F088A0760F9}" dt="2022-11-04T16:47:47.817" v="2040" actId="208"/>
          <ac:picMkLst>
            <pc:docMk/>
            <pc:sldMk cId="82553588" sldId="322"/>
            <ac:picMk id="2" creationId="{BEDCF6E4-AEA3-21C0-01BB-96DF513D3748}"/>
          </ac:picMkLst>
        </pc:picChg>
        <pc:picChg chg="mod">
          <ac:chgData name="Dylan Ma" userId="d19f606a-f869-495f-a967-091fe7c6f588" providerId="ADAL" clId="{336C05A8-9D4E-4691-87ED-7F088A0760F9}" dt="2022-11-04T16:47:43.537" v="2038" actId="208"/>
          <ac:picMkLst>
            <pc:docMk/>
            <pc:sldMk cId="82553588" sldId="322"/>
            <ac:picMk id="8" creationId="{3741E5A7-4EF0-1C63-F4C8-A1AAA3889A7C}"/>
          </ac:picMkLst>
        </pc:picChg>
        <pc:picChg chg="mod">
          <ac:chgData name="Dylan Ma" userId="d19f606a-f869-495f-a967-091fe7c6f588" providerId="ADAL" clId="{336C05A8-9D4E-4691-87ED-7F088A0760F9}" dt="2022-11-04T16:47:39.768" v="2036" actId="208"/>
          <ac:picMkLst>
            <pc:docMk/>
            <pc:sldMk cId="82553588" sldId="322"/>
            <ac:picMk id="20" creationId="{8A750C5C-F3BE-0F2E-F4A9-EDA32D25BF78}"/>
          </ac:picMkLst>
        </pc:picChg>
        <pc:picChg chg="mod">
          <ac:chgData name="Dylan Ma" userId="d19f606a-f869-495f-a967-091fe7c6f588" providerId="ADAL" clId="{336C05A8-9D4E-4691-87ED-7F088A0760F9}" dt="2022-11-04T16:47:35.753" v="2034" actId="208"/>
          <ac:picMkLst>
            <pc:docMk/>
            <pc:sldMk cId="82553588" sldId="322"/>
            <ac:picMk id="24" creationId="{0B77BB48-ED06-451A-4805-167DB3A9BEC5}"/>
          </ac:picMkLst>
        </pc:picChg>
      </pc:sldChg>
      <pc:sldChg chg="addSp delSp modSp mod">
        <pc:chgData name="Dylan Ma" userId="d19f606a-f869-495f-a967-091fe7c6f588" providerId="ADAL" clId="{336C05A8-9D4E-4691-87ED-7F088A0760F9}" dt="2022-11-06T16:23:10.419" v="6444" actId="207"/>
        <pc:sldMkLst>
          <pc:docMk/>
          <pc:sldMk cId="1193112368" sldId="324"/>
        </pc:sldMkLst>
        <pc:spChg chg="del mod">
          <ac:chgData name="Dylan Ma" userId="d19f606a-f869-495f-a967-091fe7c6f588" providerId="ADAL" clId="{336C05A8-9D4E-4691-87ED-7F088A0760F9}" dt="2022-11-06T16:20:29.129" v="6394" actId="478"/>
          <ac:spMkLst>
            <pc:docMk/>
            <pc:sldMk cId="1193112368" sldId="324"/>
            <ac:spMk id="2" creationId="{1E492F6D-B108-9657-3623-C20FAD52150D}"/>
          </ac:spMkLst>
        </pc:spChg>
        <pc:spChg chg="del">
          <ac:chgData name="Dylan Ma" userId="d19f606a-f869-495f-a967-091fe7c6f588" providerId="ADAL" clId="{336C05A8-9D4E-4691-87ED-7F088A0760F9}" dt="2022-11-06T16:20:53.346" v="6396" actId="478"/>
          <ac:spMkLst>
            <pc:docMk/>
            <pc:sldMk cId="1193112368" sldId="324"/>
            <ac:spMk id="8" creationId="{8D88D0BC-4628-D9B1-E414-5E340E81D514}"/>
          </ac:spMkLst>
        </pc:spChg>
        <pc:spChg chg="add del mod">
          <ac:chgData name="Dylan Ma" userId="d19f606a-f869-495f-a967-091fe7c6f588" providerId="ADAL" clId="{336C05A8-9D4E-4691-87ED-7F088A0760F9}" dt="2022-11-06T16:20:32.751" v="6395" actId="478"/>
          <ac:spMkLst>
            <pc:docMk/>
            <pc:sldMk cId="1193112368" sldId="324"/>
            <ac:spMk id="14" creationId="{272A3453-A655-56CF-D212-5018C6DDB8FD}"/>
          </ac:spMkLst>
        </pc:spChg>
        <pc:spChg chg="add mod">
          <ac:chgData name="Dylan Ma" userId="d19f606a-f869-495f-a967-091fe7c6f588" providerId="ADAL" clId="{336C05A8-9D4E-4691-87ED-7F088A0760F9}" dt="2022-11-06T16:23:10.419" v="6444" actId="207"/>
          <ac:spMkLst>
            <pc:docMk/>
            <pc:sldMk cId="1193112368" sldId="324"/>
            <ac:spMk id="20" creationId="{7B9DE80B-089E-C33A-3417-44B00AEE8A5F}"/>
          </ac:spMkLst>
        </pc:spChg>
        <pc:picChg chg="del">
          <ac:chgData name="Dylan Ma" userId="d19f606a-f869-495f-a967-091fe7c6f588" providerId="ADAL" clId="{336C05A8-9D4E-4691-87ED-7F088A0760F9}" dt="2022-11-06T16:22:17.290" v="6408" actId="478"/>
          <ac:picMkLst>
            <pc:docMk/>
            <pc:sldMk cId="1193112368" sldId="324"/>
            <ac:picMk id="3" creationId="{AFBDEF94-3830-6E08-0537-287F7DB339F9}"/>
          </ac:picMkLst>
        </pc:picChg>
        <pc:picChg chg="del mod">
          <ac:chgData name="Dylan Ma" userId="d19f606a-f869-495f-a967-091fe7c6f588" providerId="ADAL" clId="{336C05A8-9D4E-4691-87ED-7F088A0760F9}" dt="2022-11-06T16:22:15.325" v="6403" actId="478"/>
          <ac:picMkLst>
            <pc:docMk/>
            <pc:sldMk cId="1193112368" sldId="324"/>
            <ac:picMk id="5" creationId="{BAB73A39-8C90-8555-1758-189336B83F3B}"/>
          </ac:picMkLst>
        </pc:picChg>
        <pc:picChg chg="del">
          <ac:chgData name="Dylan Ma" userId="d19f606a-f869-495f-a967-091fe7c6f588" providerId="ADAL" clId="{336C05A8-9D4E-4691-87ED-7F088A0760F9}" dt="2022-11-06T16:22:15.325" v="6403" actId="478"/>
          <ac:picMkLst>
            <pc:docMk/>
            <pc:sldMk cId="1193112368" sldId="324"/>
            <ac:picMk id="6" creationId="{8888E064-096C-E891-981B-F7597CDFDE15}"/>
          </ac:picMkLst>
        </pc:picChg>
        <pc:picChg chg="del">
          <ac:chgData name="Dylan Ma" userId="d19f606a-f869-495f-a967-091fe7c6f588" providerId="ADAL" clId="{336C05A8-9D4E-4691-87ED-7F088A0760F9}" dt="2022-11-06T16:22:16.709" v="6406" actId="478"/>
          <ac:picMkLst>
            <pc:docMk/>
            <pc:sldMk cId="1193112368" sldId="324"/>
            <ac:picMk id="7" creationId="{025D17ED-9D1F-10BA-9EC7-FCF305F09216}"/>
          </ac:picMkLst>
        </pc:picChg>
        <pc:picChg chg="del">
          <ac:chgData name="Dylan Ma" userId="d19f606a-f869-495f-a967-091fe7c6f588" providerId="ADAL" clId="{336C05A8-9D4E-4691-87ED-7F088A0760F9}" dt="2022-11-06T16:22:16.989" v="6407" actId="478"/>
          <ac:picMkLst>
            <pc:docMk/>
            <pc:sldMk cId="1193112368" sldId="324"/>
            <ac:picMk id="9" creationId="{0EC4DE1A-6FCF-3FD6-E803-ED795FA8BB55}"/>
          </ac:picMkLst>
        </pc:picChg>
        <pc:picChg chg="del mod">
          <ac:chgData name="Dylan Ma" userId="d19f606a-f869-495f-a967-091fe7c6f588" providerId="ADAL" clId="{336C05A8-9D4E-4691-87ED-7F088A0760F9}" dt="2022-11-06T16:22:15.325" v="6403" actId="478"/>
          <ac:picMkLst>
            <pc:docMk/>
            <pc:sldMk cId="1193112368" sldId="324"/>
            <ac:picMk id="10" creationId="{CFA1EAE3-DF03-5D9E-9298-2421C92260A2}"/>
          </ac:picMkLst>
        </pc:picChg>
        <pc:picChg chg="del">
          <ac:chgData name="Dylan Ma" userId="d19f606a-f869-495f-a967-091fe7c6f588" providerId="ADAL" clId="{336C05A8-9D4E-4691-87ED-7F088A0760F9}" dt="2022-11-06T16:22:16.115" v="6404" actId="478"/>
          <ac:picMkLst>
            <pc:docMk/>
            <pc:sldMk cId="1193112368" sldId="324"/>
            <ac:picMk id="11" creationId="{7C15E686-A705-70A6-32ED-BD66EB3839BC}"/>
          </ac:picMkLst>
        </pc:picChg>
        <pc:picChg chg="del mod">
          <ac:chgData name="Dylan Ma" userId="d19f606a-f869-495f-a967-091fe7c6f588" providerId="ADAL" clId="{336C05A8-9D4E-4691-87ED-7F088A0760F9}" dt="2022-11-06T16:22:15.325" v="6403" actId="478"/>
          <ac:picMkLst>
            <pc:docMk/>
            <pc:sldMk cId="1193112368" sldId="324"/>
            <ac:picMk id="12" creationId="{B923E52D-91B4-08F4-52B5-FE9D0C89FEA7}"/>
          </ac:picMkLst>
        </pc:picChg>
        <pc:picChg chg="add mod">
          <ac:chgData name="Dylan Ma" userId="d19f606a-f869-495f-a967-091fe7c6f588" providerId="ADAL" clId="{336C05A8-9D4E-4691-87ED-7F088A0760F9}" dt="2022-11-06T16:22:39.787" v="6414" actId="27614"/>
          <ac:picMkLst>
            <pc:docMk/>
            <pc:sldMk cId="1193112368" sldId="324"/>
            <ac:picMk id="16" creationId="{D2902FEE-BD65-DA33-40B0-FBE4129AEA8A}"/>
          </ac:picMkLst>
        </pc:picChg>
        <pc:picChg chg="add del">
          <ac:chgData name="Dylan Ma" userId="d19f606a-f869-495f-a967-091fe7c6f588" providerId="ADAL" clId="{336C05A8-9D4E-4691-87ED-7F088A0760F9}" dt="2022-11-06T16:22:45.411" v="6416" actId="478"/>
          <ac:picMkLst>
            <pc:docMk/>
            <pc:sldMk cId="1193112368" sldId="324"/>
            <ac:picMk id="19" creationId="{656E07F1-BC63-CCB3-66D1-BE2463537BEA}"/>
          </ac:picMkLst>
        </pc:picChg>
        <pc:picChg chg="del">
          <ac:chgData name="Dylan Ma" userId="d19f606a-f869-495f-a967-091fe7c6f588" providerId="ADAL" clId="{336C05A8-9D4E-4691-87ED-7F088A0760F9}" dt="2022-11-06T16:22:17.907" v="6410" actId="478"/>
          <ac:picMkLst>
            <pc:docMk/>
            <pc:sldMk cId="1193112368" sldId="324"/>
            <ac:picMk id="1026" creationId="{37AD625E-3159-0BD8-2A53-B2B0B65E1C3E}"/>
          </ac:picMkLst>
        </pc:picChg>
        <pc:picChg chg="del mod">
          <ac:chgData name="Dylan Ma" userId="d19f606a-f869-495f-a967-091fe7c6f588" providerId="ADAL" clId="{336C05A8-9D4E-4691-87ED-7F088A0760F9}" dt="2022-11-06T16:22:15.325" v="6403" actId="478"/>
          <ac:picMkLst>
            <pc:docMk/>
            <pc:sldMk cId="1193112368" sldId="324"/>
            <ac:picMk id="1030" creationId="{E58E9C94-B5B9-06A8-F885-88610D3D16BF}"/>
          </ac:picMkLst>
        </pc:picChg>
        <pc:picChg chg="del">
          <ac:chgData name="Dylan Ma" userId="d19f606a-f869-495f-a967-091fe7c6f588" providerId="ADAL" clId="{336C05A8-9D4E-4691-87ED-7F088A0760F9}" dt="2022-11-06T16:22:16.419" v="6405" actId="478"/>
          <ac:picMkLst>
            <pc:docMk/>
            <pc:sldMk cId="1193112368" sldId="324"/>
            <ac:picMk id="1032" creationId="{1755B0DB-7382-8CBE-A19E-889FDD2DA6D9}"/>
          </ac:picMkLst>
        </pc:picChg>
        <pc:picChg chg="del">
          <ac:chgData name="Dylan Ma" userId="d19f606a-f869-495f-a967-091fe7c6f588" providerId="ADAL" clId="{336C05A8-9D4E-4691-87ED-7F088A0760F9}" dt="2022-11-06T16:22:15.325" v="6403" actId="478"/>
          <ac:picMkLst>
            <pc:docMk/>
            <pc:sldMk cId="1193112368" sldId="324"/>
            <ac:picMk id="1034" creationId="{3958CCCA-6200-49CE-D901-910F45FB9D32}"/>
          </ac:picMkLst>
        </pc:picChg>
        <pc:picChg chg="del">
          <ac:chgData name="Dylan Ma" userId="d19f606a-f869-495f-a967-091fe7c6f588" providerId="ADAL" clId="{336C05A8-9D4E-4691-87ED-7F088A0760F9}" dt="2022-11-06T16:22:17.584" v="6409" actId="478"/>
          <ac:picMkLst>
            <pc:docMk/>
            <pc:sldMk cId="1193112368" sldId="324"/>
            <ac:picMk id="1036" creationId="{C18A74A2-089E-EBF3-3C10-63F672DB6386}"/>
          </ac:picMkLst>
        </pc:picChg>
      </pc:sldChg>
      <pc:sldChg chg="del ord">
        <pc:chgData name="Dylan Ma" userId="d19f606a-f869-495f-a967-091fe7c6f588" providerId="ADAL" clId="{336C05A8-9D4E-4691-87ED-7F088A0760F9}" dt="2022-11-04T17:50:58.373" v="5904" actId="47"/>
        <pc:sldMkLst>
          <pc:docMk/>
          <pc:sldMk cId="3741200988" sldId="325"/>
        </pc:sldMkLst>
      </pc:sldChg>
      <pc:sldChg chg="addSp delSp modSp mod ord modTransition delAnim modAnim">
        <pc:chgData name="Dylan Ma" userId="d19f606a-f869-495f-a967-091fe7c6f588" providerId="ADAL" clId="{336C05A8-9D4E-4691-87ED-7F088A0760F9}" dt="2022-11-04T17:48:49.084" v="5893" actId="478"/>
        <pc:sldMkLst>
          <pc:docMk/>
          <pc:sldMk cId="1264057700" sldId="326"/>
        </pc:sldMkLst>
        <pc:spChg chg="add del mod">
          <ac:chgData name="Dylan Ma" userId="d19f606a-f869-495f-a967-091fe7c6f588" providerId="ADAL" clId="{336C05A8-9D4E-4691-87ED-7F088A0760F9}" dt="2022-11-04T17:35:56.028" v="5867" actId="478"/>
          <ac:spMkLst>
            <pc:docMk/>
            <pc:sldMk cId="1264057700" sldId="326"/>
            <ac:spMk id="10" creationId="{61AD1CE2-06B5-ED13-0375-13A32809A62F}"/>
          </ac:spMkLst>
        </pc:spChg>
        <pc:spChg chg="mod">
          <ac:chgData name="Dylan Ma" userId="d19f606a-f869-495f-a967-091fe7c6f588" providerId="ADAL" clId="{336C05A8-9D4E-4691-87ED-7F088A0760F9}" dt="2022-11-04T17:35:41.507" v="5863"/>
          <ac:spMkLst>
            <pc:docMk/>
            <pc:sldMk cId="1264057700" sldId="326"/>
            <ac:spMk id="25" creationId="{873CBAC3-0D5C-C99D-3E9B-40EA8C179D73}"/>
          </ac:spMkLst>
        </pc:spChg>
        <pc:spChg chg="mod">
          <ac:chgData name="Dylan Ma" userId="d19f606a-f869-495f-a967-091fe7c6f588" providerId="ADAL" clId="{336C05A8-9D4E-4691-87ED-7F088A0760F9}" dt="2022-11-04T17:35:41.507" v="5863"/>
          <ac:spMkLst>
            <pc:docMk/>
            <pc:sldMk cId="1264057700" sldId="326"/>
            <ac:spMk id="27" creationId="{C59DFE75-A773-D9AE-F160-F08853CA9E8E}"/>
          </ac:spMkLst>
        </pc:spChg>
        <pc:spChg chg="mod">
          <ac:chgData name="Dylan Ma" userId="d19f606a-f869-495f-a967-091fe7c6f588" providerId="ADAL" clId="{336C05A8-9D4E-4691-87ED-7F088A0760F9}" dt="2022-11-04T17:35:41.507" v="5863"/>
          <ac:spMkLst>
            <pc:docMk/>
            <pc:sldMk cId="1264057700" sldId="326"/>
            <ac:spMk id="28" creationId="{CFB8B67F-72F7-ECD6-5420-8C67DAF66E64}"/>
          </ac:spMkLst>
        </pc:spChg>
        <pc:spChg chg="mod">
          <ac:chgData name="Dylan Ma" userId="d19f606a-f869-495f-a967-091fe7c6f588" providerId="ADAL" clId="{336C05A8-9D4E-4691-87ED-7F088A0760F9}" dt="2022-11-04T17:35:41.507" v="5863"/>
          <ac:spMkLst>
            <pc:docMk/>
            <pc:sldMk cId="1264057700" sldId="326"/>
            <ac:spMk id="29" creationId="{E81BD18A-E0F7-D2B9-28CD-8372E83C5DE3}"/>
          </ac:spMkLst>
        </pc:spChg>
        <pc:spChg chg="mod">
          <ac:chgData name="Dylan Ma" userId="d19f606a-f869-495f-a967-091fe7c6f588" providerId="ADAL" clId="{336C05A8-9D4E-4691-87ED-7F088A0760F9}" dt="2022-11-04T17:35:41.507" v="5863"/>
          <ac:spMkLst>
            <pc:docMk/>
            <pc:sldMk cId="1264057700" sldId="326"/>
            <ac:spMk id="30" creationId="{1E612F92-DDE3-2E00-FFF8-7FE6DFCEFA3F}"/>
          </ac:spMkLst>
        </pc:spChg>
        <pc:spChg chg="mod">
          <ac:chgData name="Dylan Ma" userId="d19f606a-f869-495f-a967-091fe7c6f588" providerId="ADAL" clId="{336C05A8-9D4E-4691-87ED-7F088A0760F9}" dt="2022-11-04T17:35:41.507" v="5863"/>
          <ac:spMkLst>
            <pc:docMk/>
            <pc:sldMk cId="1264057700" sldId="326"/>
            <ac:spMk id="31" creationId="{22626E59-1266-DDF4-EC48-0AAC49C07ECE}"/>
          </ac:spMkLst>
        </pc:spChg>
        <pc:spChg chg="mod">
          <ac:chgData name="Dylan Ma" userId="d19f606a-f869-495f-a967-091fe7c6f588" providerId="ADAL" clId="{336C05A8-9D4E-4691-87ED-7F088A0760F9}" dt="2022-11-04T17:35:41.507" v="5863"/>
          <ac:spMkLst>
            <pc:docMk/>
            <pc:sldMk cId="1264057700" sldId="326"/>
            <ac:spMk id="32" creationId="{3EFE0728-7DEA-B851-0480-0C7D6E650968}"/>
          </ac:spMkLst>
        </pc:spChg>
        <pc:spChg chg="mod">
          <ac:chgData name="Dylan Ma" userId="d19f606a-f869-495f-a967-091fe7c6f588" providerId="ADAL" clId="{336C05A8-9D4E-4691-87ED-7F088A0760F9}" dt="2022-11-04T17:35:41.507" v="5863"/>
          <ac:spMkLst>
            <pc:docMk/>
            <pc:sldMk cId="1264057700" sldId="326"/>
            <ac:spMk id="33" creationId="{F4AD634D-DB82-B1A4-4A3A-3D2A0E5429EA}"/>
          </ac:spMkLst>
        </pc:spChg>
        <pc:spChg chg="mod">
          <ac:chgData name="Dylan Ma" userId="d19f606a-f869-495f-a967-091fe7c6f588" providerId="ADAL" clId="{336C05A8-9D4E-4691-87ED-7F088A0760F9}" dt="2022-11-04T17:35:41.507" v="5863"/>
          <ac:spMkLst>
            <pc:docMk/>
            <pc:sldMk cId="1264057700" sldId="326"/>
            <ac:spMk id="34" creationId="{3FE234FA-633A-A00D-6385-F0EA6E731BF6}"/>
          </ac:spMkLst>
        </pc:spChg>
        <pc:spChg chg="mod">
          <ac:chgData name="Dylan Ma" userId="d19f606a-f869-495f-a967-091fe7c6f588" providerId="ADAL" clId="{336C05A8-9D4E-4691-87ED-7F088A0760F9}" dt="2022-11-04T17:35:41.507" v="5863"/>
          <ac:spMkLst>
            <pc:docMk/>
            <pc:sldMk cId="1264057700" sldId="326"/>
            <ac:spMk id="35" creationId="{0DDA6F0C-C79E-4343-DBB1-605A9D4A2324}"/>
          </ac:spMkLst>
        </pc:spChg>
        <pc:spChg chg="mod">
          <ac:chgData name="Dylan Ma" userId="d19f606a-f869-495f-a967-091fe7c6f588" providerId="ADAL" clId="{336C05A8-9D4E-4691-87ED-7F088A0760F9}" dt="2022-11-04T17:35:41.507" v="5863"/>
          <ac:spMkLst>
            <pc:docMk/>
            <pc:sldMk cId="1264057700" sldId="326"/>
            <ac:spMk id="36" creationId="{E1D89602-512B-128D-3F14-5DBAC755D794}"/>
          </ac:spMkLst>
        </pc:spChg>
        <pc:spChg chg="add del mod">
          <ac:chgData name="Dylan Ma" userId="d19f606a-f869-495f-a967-091fe7c6f588" providerId="ADAL" clId="{336C05A8-9D4E-4691-87ED-7F088A0760F9}" dt="2022-11-04T17:48:49.084" v="5893" actId="478"/>
          <ac:spMkLst>
            <pc:docMk/>
            <pc:sldMk cId="1264057700" sldId="326"/>
            <ac:spMk id="37" creationId="{66096112-DAA4-BBD3-F401-F864FC0CDC4C}"/>
          </ac:spMkLst>
        </pc:spChg>
        <pc:spChg chg="mod">
          <ac:chgData name="Dylan Ma" userId="d19f606a-f869-495f-a967-091fe7c6f588" providerId="ADAL" clId="{336C05A8-9D4E-4691-87ED-7F088A0760F9}" dt="2022-11-04T17:36:27.291" v="5876"/>
          <ac:spMkLst>
            <pc:docMk/>
            <pc:sldMk cId="1264057700" sldId="326"/>
            <ac:spMk id="39" creationId="{2475F2FD-01AE-FDBE-879E-76AF9D73E9AB}"/>
          </ac:spMkLst>
        </pc:spChg>
        <pc:spChg chg="mod">
          <ac:chgData name="Dylan Ma" userId="d19f606a-f869-495f-a967-091fe7c6f588" providerId="ADAL" clId="{336C05A8-9D4E-4691-87ED-7F088A0760F9}" dt="2022-11-04T17:36:27.291" v="5876"/>
          <ac:spMkLst>
            <pc:docMk/>
            <pc:sldMk cId="1264057700" sldId="326"/>
            <ac:spMk id="41" creationId="{4D1DBF48-6412-F8CB-7A39-EF26D9943488}"/>
          </ac:spMkLst>
        </pc:spChg>
        <pc:spChg chg="mod">
          <ac:chgData name="Dylan Ma" userId="d19f606a-f869-495f-a967-091fe7c6f588" providerId="ADAL" clId="{336C05A8-9D4E-4691-87ED-7F088A0760F9}" dt="2022-11-04T17:36:27.291" v="5876"/>
          <ac:spMkLst>
            <pc:docMk/>
            <pc:sldMk cId="1264057700" sldId="326"/>
            <ac:spMk id="42" creationId="{424EBDA3-488F-5DC4-3D69-801066A0916C}"/>
          </ac:spMkLst>
        </pc:spChg>
        <pc:spChg chg="mod">
          <ac:chgData name="Dylan Ma" userId="d19f606a-f869-495f-a967-091fe7c6f588" providerId="ADAL" clId="{336C05A8-9D4E-4691-87ED-7F088A0760F9}" dt="2022-11-04T17:36:27.291" v="5876"/>
          <ac:spMkLst>
            <pc:docMk/>
            <pc:sldMk cId="1264057700" sldId="326"/>
            <ac:spMk id="43" creationId="{558A518A-806E-A40E-4C38-627D14E9919E}"/>
          </ac:spMkLst>
        </pc:spChg>
        <pc:spChg chg="mod">
          <ac:chgData name="Dylan Ma" userId="d19f606a-f869-495f-a967-091fe7c6f588" providerId="ADAL" clId="{336C05A8-9D4E-4691-87ED-7F088A0760F9}" dt="2022-11-04T17:36:27.291" v="5876"/>
          <ac:spMkLst>
            <pc:docMk/>
            <pc:sldMk cId="1264057700" sldId="326"/>
            <ac:spMk id="44" creationId="{B30D93E3-CF06-9C31-8C88-4296975895B1}"/>
          </ac:spMkLst>
        </pc:spChg>
        <pc:spChg chg="mod">
          <ac:chgData name="Dylan Ma" userId="d19f606a-f869-495f-a967-091fe7c6f588" providerId="ADAL" clId="{336C05A8-9D4E-4691-87ED-7F088A0760F9}" dt="2022-11-04T17:36:27.291" v="5876"/>
          <ac:spMkLst>
            <pc:docMk/>
            <pc:sldMk cId="1264057700" sldId="326"/>
            <ac:spMk id="45" creationId="{3836766F-C574-A4B5-1AA3-BC74A3ADD607}"/>
          </ac:spMkLst>
        </pc:spChg>
        <pc:spChg chg="mod">
          <ac:chgData name="Dylan Ma" userId="d19f606a-f869-495f-a967-091fe7c6f588" providerId="ADAL" clId="{336C05A8-9D4E-4691-87ED-7F088A0760F9}" dt="2022-11-04T17:36:27.291" v="5876"/>
          <ac:spMkLst>
            <pc:docMk/>
            <pc:sldMk cId="1264057700" sldId="326"/>
            <ac:spMk id="46" creationId="{B204CBF4-4E54-BA91-75AB-D17326ED1E35}"/>
          </ac:spMkLst>
        </pc:spChg>
        <pc:spChg chg="mod">
          <ac:chgData name="Dylan Ma" userId="d19f606a-f869-495f-a967-091fe7c6f588" providerId="ADAL" clId="{336C05A8-9D4E-4691-87ED-7F088A0760F9}" dt="2022-11-04T17:36:27.291" v="5876"/>
          <ac:spMkLst>
            <pc:docMk/>
            <pc:sldMk cId="1264057700" sldId="326"/>
            <ac:spMk id="47" creationId="{4F1019B7-40EB-9E52-483D-39462349CEFA}"/>
          </ac:spMkLst>
        </pc:spChg>
        <pc:spChg chg="mod">
          <ac:chgData name="Dylan Ma" userId="d19f606a-f869-495f-a967-091fe7c6f588" providerId="ADAL" clId="{336C05A8-9D4E-4691-87ED-7F088A0760F9}" dt="2022-11-04T17:36:27.291" v="5876"/>
          <ac:spMkLst>
            <pc:docMk/>
            <pc:sldMk cId="1264057700" sldId="326"/>
            <ac:spMk id="48" creationId="{811519BA-0A7D-FB16-B428-1853DDDACAAA}"/>
          </ac:spMkLst>
        </pc:spChg>
        <pc:spChg chg="mod">
          <ac:chgData name="Dylan Ma" userId="d19f606a-f869-495f-a967-091fe7c6f588" providerId="ADAL" clId="{336C05A8-9D4E-4691-87ED-7F088A0760F9}" dt="2022-11-04T17:36:27.291" v="5876"/>
          <ac:spMkLst>
            <pc:docMk/>
            <pc:sldMk cId="1264057700" sldId="326"/>
            <ac:spMk id="49" creationId="{334EAC42-2833-2885-BDCC-D4A8BD0EBDBF}"/>
          </ac:spMkLst>
        </pc:spChg>
        <pc:spChg chg="mod">
          <ac:chgData name="Dylan Ma" userId="d19f606a-f869-495f-a967-091fe7c6f588" providerId="ADAL" clId="{336C05A8-9D4E-4691-87ED-7F088A0760F9}" dt="2022-11-04T17:36:27.291" v="5876"/>
          <ac:spMkLst>
            <pc:docMk/>
            <pc:sldMk cId="1264057700" sldId="326"/>
            <ac:spMk id="50" creationId="{5392BD05-EF05-27FC-E92C-E2A35A16F53C}"/>
          </ac:spMkLst>
        </pc:spChg>
        <pc:grpChg chg="add del mod">
          <ac:chgData name="Dylan Ma" userId="d19f606a-f869-495f-a967-091fe7c6f588" providerId="ADAL" clId="{336C05A8-9D4E-4691-87ED-7F088A0760F9}" dt="2022-11-04T17:35:56.737" v="5868" actId="478"/>
          <ac:grpSpMkLst>
            <pc:docMk/>
            <pc:sldMk cId="1264057700" sldId="326"/>
            <ac:grpSpMk id="23" creationId="{AE501850-2D3B-49BF-5E48-5C8053C00E33}"/>
          </ac:grpSpMkLst>
        </pc:grpChg>
        <pc:grpChg chg="mod">
          <ac:chgData name="Dylan Ma" userId="d19f606a-f869-495f-a967-091fe7c6f588" providerId="ADAL" clId="{336C05A8-9D4E-4691-87ED-7F088A0760F9}" dt="2022-11-04T17:35:41.507" v="5863"/>
          <ac:grpSpMkLst>
            <pc:docMk/>
            <pc:sldMk cId="1264057700" sldId="326"/>
            <ac:grpSpMk id="26" creationId="{905E5A3A-1AAD-D39B-00B7-DAEAD70E01A2}"/>
          </ac:grpSpMkLst>
        </pc:grpChg>
        <pc:grpChg chg="add del mod">
          <ac:chgData name="Dylan Ma" userId="d19f606a-f869-495f-a967-091fe7c6f588" providerId="ADAL" clId="{336C05A8-9D4E-4691-87ED-7F088A0760F9}" dt="2022-11-04T17:38:35.208" v="5885" actId="478"/>
          <ac:grpSpMkLst>
            <pc:docMk/>
            <pc:sldMk cId="1264057700" sldId="326"/>
            <ac:grpSpMk id="38" creationId="{AD27AE9A-01B6-22D5-B7E8-25F779853F1E}"/>
          </ac:grpSpMkLst>
        </pc:grpChg>
        <pc:grpChg chg="mod">
          <ac:chgData name="Dylan Ma" userId="d19f606a-f869-495f-a967-091fe7c6f588" providerId="ADAL" clId="{336C05A8-9D4E-4691-87ED-7F088A0760F9}" dt="2022-11-04T17:36:27.291" v="5876"/>
          <ac:grpSpMkLst>
            <pc:docMk/>
            <pc:sldMk cId="1264057700" sldId="326"/>
            <ac:grpSpMk id="40" creationId="{1A4EFFF2-B85F-35A2-3958-6508480D241D}"/>
          </ac:grpSpMkLst>
        </pc:grpChg>
        <pc:picChg chg="mod">
          <ac:chgData name="Dylan Ma" userId="d19f606a-f869-495f-a967-091fe7c6f588" providerId="ADAL" clId="{336C05A8-9D4E-4691-87ED-7F088A0760F9}" dt="2022-11-04T17:36:03.667" v="5870" actId="1076"/>
          <ac:picMkLst>
            <pc:docMk/>
            <pc:sldMk cId="1264057700" sldId="326"/>
            <ac:picMk id="5" creationId="{480FB2C7-5737-4E7E-B525-0E40BA27427C}"/>
          </ac:picMkLst>
        </pc:picChg>
      </pc:sldChg>
      <pc:sldChg chg="addSp delSp modSp mod ord">
        <pc:chgData name="Dylan Ma" userId="d19f606a-f869-495f-a967-091fe7c6f588" providerId="ADAL" clId="{336C05A8-9D4E-4691-87ED-7F088A0760F9}" dt="2022-11-01T23:40:20.176" v="1356"/>
        <pc:sldMkLst>
          <pc:docMk/>
          <pc:sldMk cId="189405372" sldId="330"/>
        </pc:sldMkLst>
        <pc:spChg chg="add mod">
          <ac:chgData name="Dylan Ma" userId="d19f606a-f869-495f-a967-091fe7c6f588" providerId="ADAL" clId="{336C05A8-9D4E-4691-87ED-7F088A0760F9}" dt="2022-11-01T23:06:32.779" v="1026" actId="1076"/>
          <ac:spMkLst>
            <pc:docMk/>
            <pc:sldMk cId="189405372" sldId="330"/>
            <ac:spMk id="2" creationId="{D5D6AA6E-7178-E6A3-9336-CB47551FAE4D}"/>
          </ac:spMkLst>
        </pc:spChg>
        <pc:spChg chg="add mod">
          <ac:chgData name="Dylan Ma" userId="d19f606a-f869-495f-a967-091fe7c6f588" providerId="ADAL" clId="{336C05A8-9D4E-4691-87ED-7F088A0760F9}" dt="2022-11-01T23:15:57.310" v="1307" actId="1036"/>
          <ac:spMkLst>
            <pc:docMk/>
            <pc:sldMk cId="189405372" sldId="330"/>
            <ac:spMk id="5" creationId="{99857315-DA98-D17C-D589-1B6BD5C253E2}"/>
          </ac:spMkLst>
        </pc:spChg>
        <pc:spChg chg="add mod">
          <ac:chgData name="Dylan Ma" userId="d19f606a-f869-495f-a967-091fe7c6f588" providerId="ADAL" clId="{336C05A8-9D4E-4691-87ED-7F088A0760F9}" dt="2022-11-01T23:06:32.779" v="1026" actId="1076"/>
          <ac:spMkLst>
            <pc:docMk/>
            <pc:sldMk cId="189405372" sldId="330"/>
            <ac:spMk id="7" creationId="{89C9C7CA-4888-5DA7-FC7D-7A6835EBDD3B}"/>
          </ac:spMkLst>
        </pc:spChg>
        <pc:spChg chg="mod">
          <ac:chgData name="Dylan Ma" userId="d19f606a-f869-495f-a967-091fe7c6f588" providerId="ADAL" clId="{336C05A8-9D4E-4691-87ED-7F088A0760F9}" dt="2022-11-01T23:05:38.528" v="1025" actId="14100"/>
          <ac:spMkLst>
            <pc:docMk/>
            <pc:sldMk cId="189405372" sldId="330"/>
            <ac:spMk id="9" creationId="{BEFA6F2E-635D-3CA2-FF78-B8A7CCDE0B1D}"/>
          </ac:spMkLst>
        </pc:spChg>
        <pc:spChg chg="add mod">
          <ac:chgData name="Dylan Ma" userId="d19f606a-f869-495f-a967-091fe7c6f588" providerId="ADAL" clId="{336C05A8-9D4E-4691-87ED-7F088A0760F9}" dt="2022-11-01T23:06:32.779" v="1026" actId="1076"/>
          <ac:spMkLst>
            <pc:docMk/>
            <pc:sldMk cId="189405372" sldId="330"/>
            <ac:spMk id="13" creationId="{6D201C20-272E-74F9-5C6E-63184C05F41B}"/>
          </ac:spMkLst>
        </pc:spChg>
        <pc:spChg chg="add mod">
          <ac:chgData name="Dylan Ma" userId="d19f606a-f869-495f-a967-091fe7c6f588" providerId="ADAL" clId="{336C05A8-9D4E-4691-87ED-7F088A0760F9}" dt="2022-11-01T23:13:44.773" v="1288" actId="1035"/>
          <ac:spMkLst>
            <pc:docMk/>
            <pc:sldMk cId="189405372" sldId="330"/>
            <ac:spMk id="14" creationId="{4E9B58B3-9BEF-3544-FC60-F874F9A281D4}"/>
          </ac:spMkLst>
        </pc:spChg>
        <pc:spChg chg="add mod">
          <ac:chgData name="Dylan Ma" userId="d19f606a-f869-495f-a967-091fe7c6f588" providerId="ADAL" clId="{336C05A8-9D4E-4691-87ED-7F088A0760F9}" dt="2022-11-01T23:13:46.314" v="1291" actId="1035"/>
          <ac:spMkLst>
            <pc:docMk/>
            <pc:sldMk cId="189405372" sldId="330"/>
            <ac:spMk id="15" creationId="{03A41AF1-162F-4B43-F354-E5B078753738}"/>
          </ac:spMkLst>
        </pc:spChg>
        <pc:spChg chg="mod">
          <ac:chgData name="Dylan Ma" userId="d19f606a-f869-495f-a967-091fe7c6f588" providerId="ADAL" clId="{336C05A8-9D4E-4691-87ED-7F088A0760F9}" dt="2022-11-01T23:06:32.779" v="1026" actId="1076"/>
          <ac:spMkLst>
            <pc:docMk/>
            <pc:sldMk cId="189405372" sldId="330"/>
            <ac:spMk id="17" creationId="{8C7D0110-CC52-4CFE-8A67-CE03E617D025}"/>
          </ac:spMkLst>
        </pc:spChg>
        <pc:spChg chg="add mod">
          <ac:chgData name="Dylan Ma" userId="d19f606a-f869-495f-a967-091fe7c6f588" providerId="ADAL" clId="{336C05A8-9D4E-4691-87ED-7F088A0760F9}" dt="2022-11-01T23:06:32.779" v="1026" actId="1076"/>
          <ac:spMkLst>
            <pc:docMk/>
            <pc:sldMk cId="189405372" sldId="330"/>
            <ac:spMk id="18" creationId="{C7DC0D3E-2572-6685-8718-4927D19BD063}"/>
          </ac:spMkLst>
        </pc:spChg>
        <pc:spChg chg="add mod">
          <ac:chgData name="Dylan Ma" userId="d19f606a-f869-495f-a967-091fe7c6f588" providerId="ADAL" clId="{336C05A8-9D4E-4691-87ED-7F088A0760F9}" dt="2022-11-01T23:12:12.457" v="1178" actId="20577"/>
          <ac:spMkLst>
            <pc:docMk/>
            <pc:sldMk cId="189405372" sldId="330"/>
            <ac:spMk id="19" creationId="{6544DC21-027C-A5EF-5628-A40A64AFC631}"/>
          </ac:spMkLst>
        </pc:spChg>
        <pc:spChg chg="add mod">
          <ac:chgData name="Dylan Ma" userId="d19f606a-f869-495f-a967-091fe7c6f588" providerId="ADAL" clId="{336C05A8-9D4E-4691-87ED-7F088A0760F9}" dt="2022-11-01T23:06:32.779" v="1026" actId="1076"/>
          <ac:spMkLst>
            <pc:docMk/>
            <pc:sldMk cId="189405372" sldId="330"/>
            <ac:spMk id="20" creationId="{2802C819-FE32-7677-92EE-7BE1CB22B30D}"/>
          </ac:spMkLst>
        </pc:spChg>
        <pc:spChg chg="mod">
          <ac:chgData name="Dylan Ma" userId="d19f606a-f869-495f-a967-091fe7c6f588" providerId="ADAL" clId="{336C05A8-9D4E-4691-87ED-7F088A0760F9}" dt="2022-11-01T23:21:26.040" v="1327" actId="20577"/>
          <ac:spMkLst>
            <pc:docMk/>
            <pc:sldMk cId="189405372" sldId="330"/>
            <ac:spMk id="22" creationId="{B3018AF1-4E5A-E116-18CF-C3E2DFDC23A8}"/>
          </ac:spMkLst>
        </pc:spChg>
        <pc:spChg chg="mod">
          <ac:chgData name="Dylan Ma" userId="d19f606a-f869-495f-a967-091fe7c6f588" providerId="ADAL" clId="{336C05A8-9D4E-4691-87ED-7F088A0760F9}" dt="2022-11-01T23:06:32.779" v="1026" actId="1076"/>
          <ac:spMkLst>
            <pc:docMk/>
            <pc:sldMk cId="189405372" sldId="330"/>
            <ac:spMk id="30" creationId="{7FC95AF5-2785-4B20-9B34-9B0A2028390E}"/>
          </ac:spMkLst>
        </pc:spChg>
        <pc:spChg chg="del mod">
          <ac:chgData name="Dylan Ma" userId="d19f606a-f869-495f-a967-091fe7c6f588" providerId="ADAL" clId="{336C05A8-9D4E-4691-87ED-7F088A0760F9}" dt="2022-11-01T22:54:29.238" v="844" actId="478"/>
          <ac:spMkLst>
            <pc:docMk/>
            <pc:sldMk cId="189405372" sldId="330"/>
            <ac:spMk id="34" creationId="{62E45B93-96D4-4AF7-B58C-62E120D4B9D5}"/>
          </ac:spMkLst>
        </pc:spChg>
        <pc:picChg chg="add mod">
          <ac:chgData name="Dylan Ma" userId="d19f606a-f869-495f-a967-091fe7c6f588" providerId="ADAL" clId="{336C05A8-9D4E-4691-87ED-7F088A0760F9}" dt="2022-11-01T23:06:32.779" v="1026" actId="1076"/>
          <ac:picMkLst>
            <pc:docMk/>
            <pc:sldMk cId="189405372" sldId="330"/>
            <ac:picMk id="10" creationId="{FC8578B3-F546-B593-7DE3-B0349282FAA7}"/>
          </ac:picMkLst>
        </pc:picChg>
        <pc:picChg chg="add mod">
          <ac:chgData name="Dylan Ma" userId="d19f606a-f869-495f-a967-091fe7c6f588" providerId="ADAL" clId="{336C05A8-9D4E-4691-87ED-7F088A0760F9}" dt="2022-11-01T23:06:32.779" v="1026" actId="1076"/>
          <ac:picMkLst>
            <pc:docMk/>
            <pc:sldMk cId="189405372" sldId="330"/>
            <ac:picMk id="24" creationId="{716A1B4E-D25C-6B16-D93F-1A2E6A99FDF2}"/>
          </ac:picMkLst>
        </pc:picChg>
      </pc:sldChg>
      <pc:sldChg chg="addSp delSp modSp mod">
        <pc:chgData name="Dylan Ma" userId="d19f606a-f869-495f-a967-091fe7c6f588" providerId="ADAL" clId="{336C05A8-9D4E-4691-87ED-7F088A0760F9}" dt="2022-11-04T16:17:42.244" v="1765" actId="1076"/>
        <pc:sldMkLst>
          <pc:docMk/>
          <pc:sldMk cId="4071624604" sldId="331"/>
        </pc:sldMkLst>
        <pc:spChg chg="mod">
          <ac:chgData name="Dylan Ma" userId="d19f606a-f869-495f-a967-091fe7c6f588" providerId="ADAL" clId="{336C05A8-9D4E-4691-87ED-7F088A0760F9}" dt="2022-11-04T16:17:13.580" v="1761" actId="1076"/>
          <ac:spMkLst>
            <pc:docMk/>
            <pc:sldMk cId="4071624604" sldId="331"/>
            <ac:spMk id="2" creationId="{51D7AA6E-9960-9FDA-C613-72C56D9B4DF2}"/>
          </ac:spMkLst>
        </pc:spChg>
        <pc:spChg chg="mod">
          <ac:chgData name="Dylan Ma" userId="d19f606a-f869-495f-a967-091fe7c6f588" providerId="ADAL" clId="{336C05A8-9D4E-4691-87ED-7F088A0760F9}" dt="2022-11-04T16:17:38.619" v="1764" actId="1076"/>
          <ac:spMkLst>
            <pc:docMk/>
            <pc:sldMk cId="4071624604" sldId="331"/>
            <ac:spMk id="5" creationId="{957124FE-8A7D-5F63-E702-942158D30785}"/>
          </ac:spMkLst>
        </pc:spChg>
        <pc:spChg chg="ord">
          <ac:chgData name="Dylan Ma" userId="d19f606a-f869-495f-a967-091fe7c6f588" providerId="ADAL" clId="{336C05A8-9D4E-4691-87ED-7F088A0760F9}" dt="2022-11-04T16:16:45.859" v="1755" actId="167"/>
          <ac:spMkLst>
            <pc:docMk/>
            <pc:sldMk cId="4071624604" sldId="331"/>
            <ac:spMk id="8" creationId="{CF773CE8-91AA-7076-B33D-A86898844DD6}"/>
          </ac:spMkLst>
        </pc:spChg>
        <pc:spChg chg="del mod">
          <ac:chgData name="Dylan Ma" userId="d19f606a-f869-495f-a967-091fe7c6f588" providerId="ADAL" clId="{336C05A8-9D4E-4691-87ED-7F088A0760F9}" dt="2022-11-04T16:13:54.348" v="1706" actId="478"/>
          <ac:spMkLst>
            <pc:docMk/>
            <pc:sldMk cId="4071624604" sldId="331"/>
            <ac:spMk id="9" creationId="{49049FF9-B579-D73D-CB99-EE0277AC4F48}"/>
          </ac:spMkLst>
        </pc:spChg>
        <pc:spChg chg="add mod ord">
          <ac:chgData name="Dylan Ma" userId="d19f606a-f869-495f-a967-091fe7c6f588" providerId="ADAL" clId="{336C05A8-9D4E-4691-87ED-7F088A0760F9}" dt="2022-11-04T16:15:31.332" v="1733" actId="1076"/>
          <ac:spMkLst>
            <pc:docMk/>
            <pc:sldMk cId="4071624604" sldId="331"/>
            <ac:spMk id="10" creationId="{D9EDEFF3-1B03-BAE7-0558-B0AF98DB9F0C}"/>
          </ac:spMkLst>
        </pc:spChg>
        <pc:spChg chg="del">
          <ac:chgData name="Dylan Ma" userId="d19f606a-f869-495f-a967-091fe7c6f588" providerId="ADAL" clId="{336C05A8-9D4E-4691-87ED-7F088A0760F9}" dt="2022-11-04T16:15:02.355" v="1725" actId="478"/>
          <ac:spMkLst>
            <pc:docMk/>
            <pc:sldMk cId="4071624604" sldId="331"/>
            <ac:spMk id="13" creationId="{9D23DC81-C4D6-75BF-1067-78ADC773DB76}"/>
          </ac:spMkLst>
        </pc:spChg>
        <pc:spChg chg="add mod">
          <ac:chgData name="Dylan Ma" userId="d19f606a-f869-495f-a967-091fe7c6f588" providerId="ADAL" clId="{336C05A8-9D4E-4691-87ED-7F088A0760F9}" dt="2022-11-04T16:17:11.236" v="1760" actId="1076"/>
          <ac:spMkLst>
            <pc:docMk/>
            <pc:sldMk cId="4071624604" sldId="331"/>
            <ac:spMk id="14" creationId="{96DEAABB-32EB-1925-CD8C-9707336EFC50}"/>
          </ac:spMkLst>
        </pc:spChg>
        <pc:spChg chg="del">
          <ac:chgData name="Dylan Ma" userId="d19f606a-f869-495f-a967-091fe7c6f588" providerId="ADAL" clId="{336C05A8-9D4E-4691-87ED-7F088A0760F9}" dt="2022-11-04T16:16:32.495" v="1750" actId="478"/>
          <ac:spMkLst>
            <pc:docMk/>
            <pc:sldMk cId="4071624604" sldId="331"/>
            <ac:spMk id="15" creationId="{7A5A9470-B870-8FD2-E16A-81960672FCB7}"/>
          </ac:spMkLst>
        </pc:spChg>
        <pc:spChg chg="mod">
          <ac:chgData name="Dylan Ma" userId="d19f606a-f869-495f-a967-091fe7c6f588" providerId="ADAL" clId="{336C05A8-9D4E-4691-87ED-7F088A0760F9}" dt="2022-11-04T16:13:31.196" v="1698" actId="1076"/>
          <ac:spMkLst>
            <pc:docMk/>
            <pc:sldMk cId="4071624604" sldId="331"/>
            <ac:spMk id="17" creationId="{14B8C1A3-A5FE-4E6C-8EF4-4352BA64AEA4}"/>
          </ac:spMkLst>
        </pc:spChg>
        <pc:spChg chg="del">
          <ac:chgData name="Dylan Ma" userId="d19f606a-f869-495f-a967-091fe7c6f588" providerId="ADAL" clId="{336C05A8-9D4E-4691-87ED-7F088A0760F9}" dt="2022-11-04T16:13:34.661" v="1699" actId="478"/>
          <ac:spMkLst>
            <pc:docMk/>
            <pc:sldMk cId="4071624604" sldId="331"/>
            <ac:spMk id="19" creationId="{B57E8455-AAA3-6F14-2809-03A8A32C204A}"/>
          </ac:spMkLst>
        </pc:spChg>
        <pc:spChg chg="del">
          <ac:chgData name="Dylan Ma" userId="d19f606a-f869-495f-a967-091fe7c6f588" providerId="ADAL" clId="{336C05A8-9D4E-4691-87ED-7F088A0760F9}" dt="2022-11-04T16:15:18.228" v="1732" actId="478"/>
          <ac:spMkLst>
            <pc:docMk/>
            <pc:sldMk cId="4071624604" sldId="331"/>
            <ac:spMk id="21" creationId="{DA031012-912F-4F28-9DA9-E6476A0B2C9B}"/>
          </ac:spMkLst>
        </pc:spChg>
        <pc:spChg chg="del">
          <ac:chgData name="Dylan Ma" userId="d19f606a-f869-495f-a967-091fe7c6f588" providerId="ADAL" clId="{336C05A8-9D4E-4691-87ED-7F088A0760F9}" dt="2022-11-04T16:13:56.258" v="1707" actId="478"/>
          <ac:spMkLst>
            <pc:docMk/>
            <pc:sldMk cId="4071624604" sldId="331"/>
            <ac:spMk id="23" creationId="{FCA47AB2-FBB3-BA61-3340-D1AE86941CC0}"/>
          </ac:spMkLst>
        </pc:spChg>
        <pc:spChg chg="add mod ord">
          <ac:chgData name="Dylan Ma" userId="d19f606a-f869-495f-a967-091fe7c6f588" providerId="ADAL" clId="{336C05A8-9D4E-4691-87ED-7F088A0760F9}" dt="2022-11-04T16:16:53.075" v="1758" actId="1076"/>
          <ac:spMkLst>
            <pc:docMk/>
            <pc:sldMk cId="4071624604" sldId="331"/>
            <ac:spMk id="26" creationId="{B33976F2-5065-02CF-A266-E4190953B119}"/>
          </ac:spMkLst>
        </pc:spChg>
        <pc:spChg chg="add del">
          <ac:chgData name="Dylan Ma" userId="d19f606a-f869-495f-a967-091fe7c6f588" providerId="ADAL" clId="{336C05A8-9D4E-4691-87ED-7F088A0760F9}" dt="2022-11-04T16:15:16.097" v="1730" actId="478"/>
          <ac:spMkLst>
            <pc:docMk/>
            <pc:sldMk cId="4071624604" sldId="331"/>
            <ac:spMk id="33" creationId="{E5A411CC-D19F-C694-BD5D-F5A1DBD41603}"/>
          </ac:spMkLst>
        </pc:spChg>
        <pc:spChg chg="del">
          <ac:chgData name="Dylan Ma" userId="d19f606a-f869-495f-a967-091fe7c6f588" providerId="ADAL" clId="{336C05A8-9D4E-4691-87ED-7F088A0760F9}" dt="2022-11-04T16:15:16.743" v="1731" actId="478"/>
          <ac:spMkLst>
            <pc:docMk/>
            <pc:sldMk cId="4071624604" sldId="331"/>
            <ac:spMk id="37" creationId="{825D00CC-48D6-41D0-A127-69019769D5CF}"/>
          </ac:spMkLst>
        </pc:spChg>
        <pc:picChg chg="add del mod">
          <ac:chgData name="Dylan Ma" userId="d19f606a-f869-495f-a967-091fe7c6f588" providerId="ADAL" clId="{336C05A8-9D4E-4691-87ED-7F088A0760F9}" dt="2022-11-04T16:13:59.575" v="1709"/>
          <ac:picMkLst>
            <pc:docMk/>
            <pc:sldMk cId="4071624604" sldId="331"/>
            <ac:picMk id="4" creationId="{F4BBFA7F-B56D-C89C-4ED3-8415E29F72CB}"/>
          </ac:picMkLst>
        </pc:picChg>
        <pc:picChg chg="mod">
          <ac:chgData name="Dylan Ma" userId="d19f606a-f869-495f-a967-091fe7c6f588" providerId="ADAL" clId="{336C05A8-9D4E-4691-87ED-7F088A0760F9}" dt="2022-11-04T16:14:12.067" v="1713" actId="1076"/>
          <ac:picMkLst>
            <pc:docMk/>
            <pc:sldMk cId="4071624604" sldId="331"/>
            <ac:picMk id="18" creationId="{EE40ABE2-A264-5F54-D9AB-F22E5D2596DE}"/>
          </ac:picMkLst>
        </pc:picChg>
        <pc:picChg chg="mod">
          <ac:chgData name="Dylan Ma" userId="d19f606a-f869-495f-a967-091fe7c6f588" providerId="ADAL" clId="{336C05A8-9D4E-4691-87ED-7F088A0760F9}" dt="2022-11-04T16:17:42.244" v="1765" actId="1076"/>
          <ac:picMkLst>
            <pc:docMk/>
            <pc:sldMk cId="4071624604" sldId="331"/>
            <ac:picMk id="20" creationId="{919CD90C-D1EA-594D-1751-ED20DBFB9B7B}"/>
          </ac:picMkLst>
        </pc:picChg>
        <pc:picChg chg="mod">
          <ac:chgData name="Dylan Ma" userId="d19f606a-f869-495f-a967-091fe7c6f588" providerId="ADAL" clId="{336C05A8-9D4E-4691-87ED-7F088A0760F9}" dt="2022-11-04T16:15:31.332" v="1733" actId="1076"/>
          <ac:picMkLst>
            <pc:docMk/>
            <pc:sldMk cId="4071624604" sldId="331"/>
            <ac:picMk id="24" creationId="{FA19DF44-C804-39C4-BBFE-78668DDD9027}"/>
          </ac:picMkLst>
        </pc:picChg>
        <pc:picChg chg="add del mod">
          <ac:chgData name="Dylan Ma" userId="d19f606a-f869-495f-a967-091fe7c6f588" providerId="ADAL" clId="{336C05A8-9D4E-4691-87ED-7F088A0760F9}" dt="2022-11-04T16:15:31.332" v="1733" actId="1076"/>
          <ac:picMkLst>
            <pc:docMk/>
            <pc:sldMk cId="4071624604" sldId="331"/>
            <ac:picMk id="25" creationId="{CCB1195B-7555-E69E-6A85-BC62CD181A33}"/>
          </ac:picMkLst>
        </pc:picChg>
        <pc:picChg chg="mod ord">
          <ac:chgData name="Dylan Ma" userId="d19f606a-f869-495f-a967-091fe7c6f588" providerId="ADAL" clId="{336C05A8-9D4E-4691-87ED-7F088A0760F9}" dt="2022-11-04T16:17:11.236" v="1760" actId="1076"/>
          <ac:picMkLst>
            <pc:docMk/>
            <pc:sldMk cId="4071624604" sldId="331"/>
            <ac:picMk id="29" creationId="{2257A684-3B12-E99D-DD13-C1C9B623C212}"/>
          </ac:picMkLst>
        </pc:picChg>
        <pc:picChg chg="mod ord">
          <ac:chgData name="Dylan Ma" userId="d19f606a-f869-495f-a967-091fe7c6f588" providerId="ADAL" clId="{336C05A8-9D4E-4691-87ED-7F088A0760F9}" dt="2022-11-04T16:17:11.236" v="1760" actId="1076"/>
          <ac:picMkLst>
            <pc:docMk/>
            <pc:sldMk cId="4071624604" sldId="331"/>
            <ac:picMk id="30" creationId="{B02ACD0B-13DC-CF2E-CE06-516982EAB19D}"/>
          </ac:picMkLst>
        </pc:picChg>
        <pc:picChg chg="mod">
          <ac:chgData name="Dylan Ma" userId="d19f606a-f869-495f-a967-091fe7c6f588" providerId="ADAL" clId="{336C05A8-9D4E-4691-87ED-7F088A0760F9}" dt="2022-11-04T16:15:31.332" v="1733" actId="1076"/>
          <ac:picMkLst>
            <pc:docMk/>
            <pc:sldMk cId="4071624604" sldId="331"/>
            <ac:picMk id="31" creationId="{6BF1DE06-2248-3A27-7794-5F811E0503F2}"/>
          </ac:picMkLst>
        </pc:picChg>
        <pc:picChg chg="mod">
          <ac:chgData name="Dylan Ma" userId="d19f606a-f869-495f-a967-091fe7c6f588" providerId="ADAL" clId="{336C05A8-9D4E-4691-87ED-7F088A0760F9}" dt="2022-11-04T16:15:31.332" v="1733" actId="1076"/>
          <ac:picMkLst>
            <pc:docMk/>
            <pc:sldMk cId="4071624604" sldId="331"/>
            <ac:picMk id="32" creationId="{17AE8224-6D19-746B-5058-1B702B9667FC}"/>
          </ac:picMkLst>
        </pc:picChg>
        <pc:picChg chg="mod">
          <ac:chgData name="Dylan Ma" userId="d19f606a-f869-495f-a967-091fe7c6f588" providerId="ADAL" clId="{336C05A8-9D4E-4691-87ED-7F088A0760F9}" dt="2022-11-04T16:16:55.907" v="1759" actId="1076"/>
          <ac:picMkLst>
            <pc:docMk/>
            <pc:sldMk cId="4071624604" sldId="331"/>
            <ac:picMk id="34" creationId="{8C743BF1-1F01-E4FB-BC8B-7502BD13E080}"/>
          </ac:picMkLst>
        </pc:picChg>
      </pc:sldChg>
      <pc:sldChg chg="delSp add del mod">
        <pc:chgData name="Dylan Ma" userId="d19f606a-f869-495f-a967-091fe7c6f588" providerId="ADAL" clId="{336C05A8-9D4E-4691-87ED-7F088A0760F9}" dt="2022-10-31T19:30:06.007" v="762" actId="47"/>
        <pc:sldMkLst>
          <pc:docMk/>
          <pc:sldMk cId="2498382738" sldId="333"/>
        </pc:sldMkLst>
        <pc:spChg chg="del">
          <ac:chgData name="Dylan Ma" userId="d19f606a-f869-495f-a967-091fe7c6f588" providerId="ADAL" clId="{336C05A8-9D4E-4691-87ED-7F088A0760F9}" dt="2022-10-31T19:29:03.274" v="754" actId="478"/>
          <ac:spMkLst>
            <pc:docMk/>
            <pc:sldMk cId="2498382738" sldId="333"/>
            <ac:spMk id="17" creationId="{4592FDAE-EBE3-B6AA-500C-6D1616478F85}"/>
          </ac:spMkLst>
        </pc:spChg>
        <pc:spChg chg="del">
          <ac:chgData name="Dylan Ma" userId="d19f606a-f869-495f-a967-091fe7c6f588" providerId="ADAL" clId="{336C05A8-9D4E-4691-87ED-7F088A0760F9}" dt="2022-10-31T19:29:08.049" v="761" actId="478"/>
          <ac:spMkLst>
            <pc:docMk/>
            <pc:sldMk cId="2498382738" sldId="333"/>
            <ac:spMk id="27" creationId="{62442564-A67D-4FBC-876A-1F2D42E91653}"/>
          </ac:spMkLst>
        </pc:spChg>
        <pc:spChg chg="del">
          <ac:chgData name="Dylan Ma" userId="d19f606a-f869-495f-a967-091fe7c6f588" providerId="ADAL" clId="{336C05A8-9D4E-4691-87ED-7F088A0760F9}" dt="2022-10-31T19:29:07.013" v="759" actId="478"/>
          <ac:spMkLst>
            <pc:docMk/>
            <pc:sldMk cId="2498382738" sldId="333"/>
            <ac:spMk id="30" creationId="{9AEA127E-CD33-804D-4574-2BC413B08112}"/>
          </ac:spMkLst>
        </pc:spChg>
        <pc:spChg chg="del">
          <ac:chgData name="Dylan Ma" userId="d19f606a-f869-495f-a967-091fe7c6f588" providerId="ADAL" clId="{336C05A8-9D4E-4691-87ED-7F088A0760F9}" dt="2022-10-31T19:29:06.032" v="757" actId="478"/>
          <ac:spMkLst>
            <pc:docMk/>
            <pc:sldMk cId="2498382738" sldId="333"/>
            <ac:spMk id="31" creationId="{F82A6F63-88CB-4BDA-9ED0-CBB25DDA2CF3}"/>
          </ac:spMkLst>
        </pc:spChg>
        <pc:picChg chg="del">
          <ac:chgData name="Dylan Ma" userId="d19f606a-f869-495f-a967-091fe7c6f588" providerId="ADAL" clId="{336C05A8-9D4E-4691-87ED-7F088A0760F9}" dt="2022-10-31T19:29:05.087" v="755" actId="478"/>
          <ac:picMkLst>
            <pc:docMk/>
            <pc:sldMk cId="2498382738" sldId="333"/>
            <ac:picMk id="6" creationId="{035FBFB7-F159-4ECB-B83D-43D92C2466FD}"/>
          </ac:picMkLst>
        </pc:picChg>
        <pc:picChg chg="del">
          <ac:chgData name="Dylan Ma" userId="d19f606a-f869-495f-a967-091fe7c6f588" providerId="ADAL" clId="{336C05A8-9D4E-4691-87ED-7F088A0760F9}" dt="2022-10-31T19:29:06.484" v="758" actId="478"/>
          <ac:picMkLst>
            <pc:docMk/>
            <pc:sldMk cId="2498382738" sldId="333"/>
            <ac:picMk id="15" creationId="{06CAAF05-07C6-46C5-9BDC-546C566422A6}"/>
          </ac:picMkLst>
        </pc:picChg>
        <pc:picChg chg="del">
          <ac:chgData name="Dylan Ma" userId="d19f606a-f869-495f-a967-091fe7c6f588" providerId="ADAL" clId="{336C05A8-9D4E-4691-87ED-7F088A0760F9}" dt="2022-10-31T19:29:05.666" v="756" actId="478"/>
          <ac:picMkLst>
            <pc:docMk/>
            <pc:sldMk cId="2498382738" sldId="333"/>
            <ac:picMk id="39" creationId="{28DD6A93-1899-4C5D-89E2-7959A2D9B4E0}"/>
          </ac:picMkLst>
        </pc:picChg>
        <pc:picChg chg="del">
          <ac:chgData name="Dylan Ma" userId="d19f606a-f869-495f-a967-091fe7c6f588" providerId="ADAL" clId="{336C05A8-9D4E-4691-87ED-7F088A0760F9}" dt="2022-10-31T19:29:07.472" v="760" actId="478"/>
          <ac:picMkLst>
            <pc:docMk/>
            <pc:sldMk cId="2498382738" sldId="333"/>
            <ac:picMk id="44" creationId="{B882178C-86F4-4925-9C2F-0A550B61FB71}"/>
          </ac:picMkLst>
        </pc:picChg>
      </pc:sldChg>
      <pc:sldChg chg="modSp mod">
        <pc:chgData name="Dylan Ma" userId="d19f606a-f869-495f-a967-091fe7c6f588" providerId="ADAL" clId="{336C05A8-9D4E-4691-87ED-7F088A0760F9}" dt="2022-11-04T18:00:57.545" v="5908" actId="27957"/>
        <pc:sldMkLst>
          <pc:docMk/>
          <pc:sldMk cId="2368314960" sldId="335"/>
        </pc:sldMkLst>
        <pc:picChg chg="add mod">
          <ac:chgData name="Dylan Ma" userId="d19f606a-f869-495f-a967-091fe7c6f588" providerId="ADAL" clId="{336C05A8-9D4E-4691-87ED-7F088A0760F9}" dt="2022-11-04T18:00:57.545" v="5908" actId="27957"/>
          <ac:picMkLst>
            <pc:docMk/>
            <pc:sldMk cId="2368314960" sldId="335"/>
            <ac:picMk id="10" creationId="{D4F022DB-7060-4A2B-4C75-01CD0DCAC0F2}"/>
          </ac:picMkLst>
        </pc:picChg>
      </pc:sldChg>
      <pc:sldChg chg="addSp delSp modSp mod">
        <pc:chgData name="Dylan Ma" userId="d19f606a-f869-495f-a967-091fe7c6f588" providerId="ADAL" clId="{336C05A8-9D4E-4691-87ED-7F088A0760F9}" dt="2022-11-04T18:01:15.263" v="5916" actId="20577"/>
        <pc:sldMkLst>
          <pc:docMk/>
          <pc:sldMk cId="2141146634" sldId="336"/>
        </pc:sldMkLst>
        <pc:spChg chg="add del mod">
          <ac:chgData name="Dylan Ma" userId="d19f606a-f869-495f-a967-091fe7c6f588" providerId="ADAL" clId="{336C05A8-9D4E-4691-87ED-7F088A0760F9}" dt="2022-11-04T18:01:02.749" v="5910"/>
          <ac:spMkLst>
            <pc:docMk/>
            <pc:sldMk cId="2141146634" sldId="336"/>
            <ac:spMk id="4" creationId="{B145C8D6-22B0-1862-CB73-2742A5F06A09}"/>
          </ac:spMkLst>
        </pc:spChg>
        <pc:spChg chg="del mod">
          <ac:chgData name="Dylan Ma" userId="d19f606a-f869-495f-a967-091fe7c6f588" providerId="ADAL" clId="{336C05A8-9D4E-4691-87ED-7F088A0760F9}" dt="2022-11-04T18:01:11.507" v="5913" actId="478"/>
          <ac:spMkLst>
            <pc:docMk/>
            <pc:sldMk cId="2141146634" sldId="336"/>
            <ac:spMk id="11" creationId="{198CD8C0-7369-B6B8-06E9-FDBD259EB2AB}"/>
          </ac:spMkLst>
        </pc:spChg>
        <pc:spChg chg="add mod">
          <ac:chgData name="Dylan Ma" userId="d19f606a-f869-495f-a967-091fe7c6f588" providerId="ADAL" clId="{336C05A8-9D4E-4691-87ED-7F088A0760F9}" dt="2022-11-04T18:01:15.263" v="5916" actId="20577"/>
          <ac:spMkLst>
            <pc:docMk/>
            <pc:sldMk cId="2141146634" sldId="336"/>
            <ac:spMk id="13" creationId="{D9899FD8-080F-1A17-F2CD-B2198D1E9A9E}"/>
          </ac:spMkLst>
        </pc:spChg>
        <pc:picChg chg="del">
          <ac:chgData name="Dylan Ma" userId="d19f606a-f869-495f-a967-091fe7c6f588" providerId="ADAL" clId="{336C05A8-9D4E-4691-87ED-7F088A0760F9}" dt="2022-11-04T18:01:03.903" v="5911" actId="478"/>
          <ac:picMkLst>
            <pc:docMk/>
            <pc:sldMk cId="2141146634" sldId="336"/>
            <ac:picMk id="8" creationId="{60AE581E-30C2-4DB9-2F85-C2AE6D7A1A28}"/>
          </ac:picMkLst>
        </pc:picChg>
        <pc:picChg chg="add del mod">
          <ac:chgData name="Dylan Ma" userId="d19f606a-f869-495f-a967-091fe7c6f588" providerId="ADAL" clId="{336C05A8-9D4E-4691-87ED-7F088A0760F9}" dt="2022-11-04T18:01:02.749" v="5910"/>
          <ac:picMkLst>
            <pc:docMk/>
            <pc:sldMk cId="2141146634" sldId="336"/>
            <ac:picMk id="10" creationId="{18A52B30-EE67-945C-6EC9-3322F2559FBC}"/>
          </ac:picMkLst>
        </pc:picChg>
        <pc:picChg chg="add mod">
          <ac:chgData name="Dylan Ma" userId="d19f606a-f869-495f-a967-091fe7c6f588" providerId="ADAL" clId="{336C05A8-9D4E-4691-87ED-7F088A0760F9}" dt="2022-11-04T18:01:12.660" v="5914"/>
          <ac:picMkLst>
            <pc:docMk/>
            <pc:sldMk cId="2141146634" sldId="336"/>
            <ac:picMk id="14" creationId="{369D4E4D-F296-877E-8095-662B8F799093}"/>
          </ac:picMkLst>
        </pc:picChg>
      </pc:sldChg>
      <pc:sldChg chg="modSp add mod ord">
        <pc:chgData name="Dylan Ma" userId="d19f606a-f869-495f-a967-091fe7c6f588" providerId="ADAL" clId="{336C05A8-9D4E-4691-87ED-7F088A0760F9}" dt="2022-11-01T23:40:20.176" v="1356"/>
        <pc:sldMkLst>
          <pc:docMk/>
          <pc:sldMk cId="179317531" sldId="338"/>
        </pc:sldMkLst>
        <pc:spChg chg="mod">
          <ac:chgData name="Dylan Ma" userId="d19f606a-f869-495f-a967-091fe7c6f588" providerId="ADAL" clId="{336C05A8-9D4E-4691-87ED-7F088A0760F9}" dt="2022-11-01T23:12:16.960" v="1180" actId="20577"/>
          <ac:spMkLst>
            <pc:docMk/>
            <pc:sldMk cId="179317531" sldId="338"/>
            <ac:spMk id="2" creationId="{D5D6AA6E-7178-E6A3-9336-CB47551FAE4D}"/>
          </ac:spMkLst>
        </pc:spChg>
        <pc:spChg chg="mod">
          <ac:chgData name="Dylan Ma" userId="d19f606a-f869-495f-a967-091fe7c6f588" providerId="ADAL" clId="{336C05A8-9D4E-4691-87ED-7F088A0760F9}" dt="2022-11-01T23:13:48.417" v="1294" actId="1035"/>
          <ac:spMkLst>
            <pc:docMk/>
            <pc:sldMk cId="179317531" sldId="338"/>
            <ac:spMk id="5" creationId="{99857315-DA98-D17C-D589-1B6BD5C253E2}"/>
          </ac:spMkLst>
        </pc:spChg>
        <pc:spChg chg="mod">
          <ac:chgData name="Dylan Ma" userId="d19f606a-f869-495f-a967-091fe7c6f588" providerId="ADAL" clId="{336C05A8-9D4E-4691-87ED-7F088A0760F9}" dt="2022-11-01T23:12:24.783" v="1208" actId="20577"/>
          <ac:spMkLst>
            <pc:docMk/>
            <pc:sldMk cId="179317531" sldId="338"/>
            <ac:spMk id="7" creationId="{89C9C7CA-4888-5DA7-FC7D-7A6835EBDD3B}"/>
          </ac:spMkLst>
        </pc:spChg>
        <pc:spChg chg="mod">
          <ac:chgData name="Dylan Ma" userId="d19f606a-f869-495f-a967-091fe7c6f588" providerId="ADAL" clId="{336C05A8-9D4E-4691-87ED-7F088A0760F9}" dt="2022-11-01T23:13:49.816" v="1297" actId="1035"/>
          <ac:spMkLst>
            <pc:docMk/>
            <pc:sldMk cId="179317531" sldId="338"/>
            <ac:spMk id="14" creationId="{4E9B58B3-9BEF-3544-FC60-F874F9A281D4}"/>
          </ac:spMkLst>
        </pc:spChg>
        <pc:spChg chg="mod">
          <ac:chgData name="Dylan Ma" userId="d19f606a-f869-495f-a967-091fe7c6f588" providerId="ADAL" clId="{336C05A8-9D4E-4691-87ED-7F088A0760F9}" dt="2022-11-01T23:13:51.138" v="1300" actId="1035"/>
          <ac:spMkLst>
            <pc:docMk/>
            <pc:sldMk cId="179317531" sldId="338"/>
            <ac:spMk id="15" creationId="{03A41AF1-162F-4B43-F354-E5B078753738}"/>
          </ac:spMkLst>
        </pc:spChg>
        <pc:spChg chg="mod">
          <ac:chgData name="Dylan Ma" userId="d19f606a-f869-495f-a967-091fe7c6f588" providerId="ADAL" clId="{336C05A8-9D4E-4691-87ED-7F088A0760F9}" dt="2022-11-01T23:11:16.023" v="1124" actId="20577"/>
          <ac:spMkLst>
            <pc:docMk/>
            <pc:sldMk cId="179317531" sldId="338"/>
            <ac:spMk id="17" creationId="{8C7D0110-CC52-4CFE-8A67-CE03E617D025}"/>
          </ac:spMkLst>
        </pc:spChg>
        <pc:spChg chg="mod">
          <ac:chgData name="Dylan Ma" userId="d19f606a-f869-495f-a967-091fe7c6f588" providerId="ADAL" clId="{336C05A8-9D4E-4691-87ED-7F088A0760F9}" dt="2022-11-01T23:12:51.487" v="1214" actId="20577"/>
          <ac:spMkLst>
            <pc:docMk/>
            <pc:sldMk cId="179317531" sldId="338"/>
            <ac:spMk id="18" creationId="{C7DC0D3E-2572-6685-8718-4927D19BD063}"/>
          </ac:spMkLst>
        </pc:spChg>
        <pc:spChg chg="mod">
          <ac:chgData name="Dylan Ma" userId="d19f606a-f869-495f-a967-091fe7c6f588" providerId="ADAL" clId="{336C05A8-9D4E-4691-87ED-7F088A0760F9}" dt="2022-11-01T23:13:11.047" v="1263" actId="20577"/>
          <ac:spMkLst>
            <pc:docMk/>
            <pc:sldMk cId="179317531" sldId="338"/>
            <ac:spMk id="19" creationId="{6544DC21-027C-A5EF-5628-A40A64AFC631}"/>
          </ac:spMkLst>
        </pc:spChg>
        <pc:spChg chg="mod">
          <ac:chgData name="Dylan Ma" userId="d19f606a-f869-495f-a967-091fe7c6f588" providerId="ADAL" clId="{336C05A8-9D4E-4691-87ED-7F088A0760F9}" dt="2022-11-01T23:21:34.612" v="1335" actId="20577"/>
          <ac:spMkLst>
            <pc:docMk/>
            <pc:sldMk cId="179317531" sldId="338"/>
            <ac:spMk id="22" creationId="{B3018AF1-4E5A-E116-18CF-C3E2DFDC23A8}"/>
          </ac:spMkLst>
        </pc:spChg>
        <pc:spChg chg="mod">
          <ac:chgData name="Dylan Ma" userId="d19f606a-f869-495f-a967-091fe7c6f588" providerId="ADAL" clId="{336C05A8-9D4E-4691-87ED-7F088A0760F9}" dt="2022-11-01T23:11:53.926" v="1159" actId="20577"/>
          <ac:spMkLst>
            <pc:docMk/>
            <pc:sldMk cId="179317531" sldId="338"/>
            <ac:spMk id="30" creationId="{7FC95AF5-2785-4B20-9B34-9B0A2028390E}"/>
          </ac:spMkLst>
        </pc:spChg>
        <pc:picChg chg="mod">
          <ac:chgData name="Dylan Ma" userId="d19f606a-f869-495f-a967-091fe7c6f588" providerId="ADAL" clId="{336C05A8-9D4E-4691-87ED-7F088A0760F9}" dt="2022-11-01T23:11:32.898" v="1125" actId="14826"/>
          <ac:picMkLst>
            <pc:docMk/>
            <pc:sldMk cId="179317531" sldId="338"/>
            <ac:picMk id="10" creationId="{FC8578B3-F546-B593-7DE3-B0349282FAA7}"/>
          </ac:picMkLst>
        </pc:picChg>
        <pc:picChg chg="mod">
          <ac:chgData name="Dylan Ma" userId="d19f606a-f869-495f-a967-091fe7c6f588" providerId="ADAL" clId="{336C05A8-9D4E-4691-87ED-7F088A0760F9}" dt="2022-11-01T23:12:46.446" v="1209" actId="14826"/>
          <ac:picMkLst>
            <pc:docMk/>
            <pc:sldMk cId="179317531" sldId="338"/>
            <ac:picMk id="24" creationId="{716A1B4E-D25C-6B16-D93F-1A2E6A99FDF2}"/>
          </ac:picMkLst>
        </pc:picChg>
      </pc:sldChg>
      <pc:sldChg chg="addSp delSp modSp mod modAnim">
        <pc:chgData name="Dylan Ma" userId="d19f606a-f869-495f-a967-091fe7c6f588" providerId="ADAL" clId="{336C05A8-9D4E-4691-87ED-7F088A0760F9}" dt="2022-11-01T23:15:48.120" v="1305"/>
        <pc:sldMkLst>
          <pc:docMk/>
          <pc:sldMk cId="3444680202" sldId="339"/>
        </pc:sldMkLst>
        <pc:spChg chg="mod">
          <ac:chgData name="Dylan Ma" userId="d19f606a-f869-495f-a967-091fe7c6f588" providerId="ADAL" clId="{336C05A8-9D4E-4691-87ED-7F088A0760F9}" dt="2022-11-01T23:15:44.331" v="1302"/>
          <ac:spMkLst>
            <pc:docMk/>
            <pc:sldMk cId="3444680202" sldId="339"/>
            <ac:spMk id="10" creationId="{859238C2-499F-6FCB-18DD-41C843B5363D}"/>
          </ac:spMkLst>
        </pc:spChg>
        <pc:spChg chg="mod">
          <ac:chgData name="Dylan Ma" userId="d19f606a-f869-495f-a967-091fe7c6f588" providerId="ADAL" clId="{336C05A8-9D4E-4691-87ED-7F088A0760F9}" dt="2022-11-01T23:15:44.331" v="1302"/>
          <ac:spMkLst>
            <pc:docMk/>
            <pc:sldMk cId="3444680202" sldId="339"/>
            <ac:spMk id="22" creationId="{C0EDA901-ED7B-D6EC-7DB2-77D4403AE4A9}"/>
          </ac:spMkLst>
        </pc:spChg>
        <pc:spChg chg="mod">
          <ac:chgData name="Dylan Ma" userId="d19f606a-f869-495f-a967-091fe7c6f588" providerId="ADAL" clId="{336C05A8-9D4E-4691-87ED-7F088A0760F9}" dt="2022-11-01T23:15:44.331" v="1302"/>
          <ac:spMkLst>
            <pc:docMk/>
            <pc:sldMk cId="3444680202" sldId="339"/>
            <ac:spMk id="24" creationId="{51549D65-FF45-000F-9276-390CA64AEC31}"/>
          </ac:spMkLst>
        </pc:spChg>
        <pc:spChg chg="mod">
          <ac:chgData name="Dylan Ma" userId="d19f606a-f869-495f-a967-091fe7c6f588" providerId="ADAL" clId="{336C05A8-9D4E-4691-87ED-7F088A0760F9}" dt="2022-11-01T23:15:44.331" v="1302"/>
          <ac:spMkLst>
            <pc:docMk/>
            <pc:sldMk cId="3444680202" sldId="339"/>
            <ac:spMk id="25" creationId="{0C3CAD4C-6654-F161-C0CC-6EAD77C8CA81}"/>
          </ac:spMkLst>
        </pc:spChg>
        <pc:spChg chg="mod">
          <ac:chgData name="Dylan Ma" userId="d19f606a-f869-495f-a967-091fe7c6f588" providerId="ADAL" clId="{336C05A8-9D4E-4691-87ED-7F088A0760F9}" dt="2022-11-01T23:15:44.331" v="1302"/>
          <ac:spMkLst>
            <pc:docMk/>
            <pc:sldMk cId="3444680202" sldId="339"/>
            <ac:spMk id="26" creationId="{69F4C07F-E57A-711E-0A24-93F583D88A95}"/>
          </ac:spMkLst>
        </pc:spChg>
        <pc:spChg chg="mod">
          <ac:chgData name="Dylan Ma" userId="d19f606a-f869-495f-a967-091fe7c6f588" providerId="ADAL" clId="{336C05A8-9D4E-4691-87ED-7F088A0760F9}" dt="2022-11-01T23:15:44.331" v="1302"/>
          <ac:spMkLst>
            <pc:docMk/>
            <pc:sldMk cId="3444680202" sldId="339"/>
            <ac:spMk id="29" creationId="{248C6625-BAD5-3B2B-A6C1-D395A0DFEFA5}"/>
          </ac:spMkLst>
        </pc:spChg>
        <pc:spChg chg="mod">
          <ac:chgData name="Dylan Ma" userId="d19f606a-f869-495f-a967-091fe7c6f588" providerId="ADAL" clId="{336C05A8-9D4E-4691-87ED-7F088A0760F9}" dt="2022-11-01T23:15:44.331" v="1302"/>
          <ac:spMkLst>
            <pc:docMk/>
            <pc:sldMk cId="3444680202" sldId="339"/>
            <ac:spMk id="30" creationId="{F3AA1452-3086-DCA5-4949-2EC8ED78D898}"/>
          </ac:spMkLst>
        </pc:spChg>
        <pc:spChg chg="mod">
          <ac:chgData name="Dylan Ma" userId="d19f606a-f869-495f-a967-091fe7c6f588" providerId="ADAL" clId="{336C05A8-9D4E-4691-87ED-7F088A0760F9}" dt="2022-11-01T23:15:44.331" v="1302"/>
          <ac:spMkLst>
            <pc:docMk/>
            <pc:sldMk cId="3444680202" sldId="339"/>
            <ac:spMk id="31" creationId="{8CAAACC7-BD7B-B877-A8D5-2E662D1FFABA}"/>
          </ac:spMkLst>
        </pc:spChg>
        <pc:spChg chg="mod">
          <ac:chgData name="Dylan Ma" userId="d19f606a-f869-495f-a967-091fe7c6f588" providerId="ADAL" clId="{336C05A8-9D4E-4691-87ED-7F088A0760F9}" dt="2022-11-01T23:15:44.331" v="1302"/>
          <ac:spMkLst>
            <pc:docMk/>
            <pc:sldMk cId="3444680202" sldId="339"/>
            <ac:spMk id="32" creationId="{C4F9B44B-408F-B917-1061-E85D0A2B7467}"/>
          </ac:spMkLst>
        </pc:spChg>
        <pc:spChg chg="mod">
          <ac:chgData name="Dylan Ma" userId="d19f606a-f869-495f-a967-091fe7c6f588" providerId="ADAL" clId="{336C05A8-9D4E-4691-87ED-7F088A0760F9}" dt="2022-11-01T23:15:44.331" v="1302"/>
          <ac:spMkLst>
            <pc:docMk/>
            <pc:sldMk cId="3444680202" sldId="339"/>
            <ac:spMk id="33" creationId="{F4B326E6-CA43-8A52-2BFA-04453A566C0C}"/>
          </ac:spMkLst>
        </pc:spChg>
        <pc:spChg chg="mod">
          <ac:chgData name="Dylan Ma" userId="d19f606a-f869-495f-a967-091fe7c6f588" providerId="ADAL" clId="{336C05A8-9D4E-4691-87ED-7F088A0760F9}" dt="2022-11-01T23:15:44.331" v="1302"/>
          <ac:spMkLst>
            <pc:docMk/>
            <pc:sldMk cId="3444680202" sldId="339"/>
            <ac:spMk id="34" creationId="{CD9C2EC3-C042-2AFE-5476-869D0B6C21DA}"/>
          </ac:spMkLst>
        </pc:spChg>
        <pc:spChg chg="add del mod">
          <ac:chgData name="Dylan Ma" userId="d19f606a-f869-495f-a967-091fe7c6f588" providerId="ADAL" clId="{336C05A8-9D4E-4691-87ED-7F088A0760F9}" dt="2022-11-01T23:15:48.120" v="1305"/>
          <ac:spMkLst>
            <pc:docMk/>
            <pc:sldMk cId="3444680202" sldId="339"/>
            <ac:spMk id="35" creationId="{A34A9E74-387E-880C-080B-6B3E98ADC4F4}"/>
          </ac:spMkLst>
        </pc:spChg>
        <pc:grpChg chg="add del mod">
          <ac:chgData name="Dylan Ma" userId="d19f606a-f869-495f-a967-091fe7c6f588" providerId="ADAL" clId="{336C05A8-9D4E-4691-87ED-7F088A0760F9}" dt="2022-11-01T23:15:48.120" v="1305"/>
          <ac:grpSpMkLst>
            <pc:docMk/>
            <pc:sldMk cId="3444680202" sldId="339"/>
            <ac:grpSpMk id="3" creationId="{3DFAC779-C7CE-2CB0-E76F-2CF4B71F1113}"/>
          </ac:grpSpMkLst>
        </pc:grpChg>
        <pc:grpChg chg="mod">
          <ac:chgData name="Dylan Ma" userId="d19f606a-f869-495f-a967-091fe7c6f588" providerId="ADAL" clId="{336C05A8-9D4E-4691-87ED-7F088A0760F9}" dt="2022-11-01T23:15:47.669" v="1304" actId="1076"/>
          <ac:grpSpMkLst>
            <pc:docMk/>
            <pc:sldMk cId="3444680202" sldId="339"/>
            <ac:grpSpMk id="19" creationId="{8C35C7C4-FC31-0E5D-73AC-2C6D3093BAD1}"/>
          </ac:grpSpMkLst>
        </pc:grpChg>
        <pc:grpChg chg="mod">
          <ac:chgData name="Dylan Ma" userId="d19f606a-f869-495f-a967-091fe7c6f588" providerId="ADAL" clId="{336C05A8-9D4E-4691-87ED-7F088A0760F9}" dt="2022-11-01T23:15:44.331" v="1302"/>
          <ac:grpSpMkLst>
            <pc:docMk/>
            <pc:sldMk cId="3444680202" sldId="339"/>
            <ac:grpSpMk id="20" creationId="{C1D3ECBE-F255-12F5-F025-2098760B03E2}"/>
          </ac:grpSpMkLst>
        </pc:grpChg>
      </pc:sldChg>
      <pc:sldChg chg="delSp modSp add del mod">
        <pc:chgData name="Dylan Ma" userId="d19f606a-f869-495f-a967-091fe7c6f588" providerId="ADAL" clId="{336C05A8-9D4E-4691-87ED-7F088A0760F9}" dt="2022-11-01T23:40:25.226" v="1357" actId="47"/>
        <pc:sldMkLst>
          <pc:docMk/>
          <pc:sldMk cId="3183708689" sldId="340"/>
        </pc:sldMkLst>
        <pc:spChg chg="del">
          <ac:chgData name="Dylan Ma" userId="d19f606a-f869-495f-a967-091fe7c6f588" providerId="ADAL" clId="{336C05A8-9D4E-4691-87ED-7F088A0760F9}" dt="2022-11-01T23:21:56.906" v="1339" actId="478"/>
          <ac:spMkLst>
            <pc:docMk/>
            <pc:sldMk cId="3183708689" sldId="340"/>
            <ac:spMk id="2" creationId="{D5D6AA6E-7178-E6A3-9336-CB47551FAE4D}"/>
          </ac:spMkLst>
        </pc:spChg>
        <pc:spChg chg="del">
          <ac:chgData name="Dylan Ma" userId="d19f606a-f869-495f-a967-091fe7c6f588" providerId="ADAL" clId="{336C05A8-9D4E-4691-87ED-7F088A0760F9}" dt="2022-11-01T23:22:00.903" v="1345" actId="478"/>
          <ac:spMkLst>
            <pc:docMk/>
            <pc:sldMk cId="3183708689" sldId="340"/>
            <ac:spMk id="5" creationId="{99857315-DA98-D17C-D589-1B6BD5C253E2}"/>
          </ac:spMkLst>
        </pc:spChg>
        <pc:spChg chg="del">
          <ac:chgData name="Dylan Ma" userId="d19f606a-f869-495f-a967-091fe7c6f588" providerId="ADAL" clId="{336C05A8-9D4E-4691-87ED-7F088A0760F9}" dt="2022-11-01T23:22:01.603" v="1346" actId="478"/>
          <ac:spMkLst>
            <pc:docMk/>
            <pc:sldMk cId="3183708689" sldId="340"/>
            <ac:spMk id="7" creationId="{89C9C7CA-4888-5DA7-FC7D-7A6835EBDD3B}"/>
          </ac:spMkLst>
        </pc:spChg>
        <pc:spChg chg="del">
          <ac:chgData name="Dylan Ma" userId="d19f606a-f869-495f-a967-091fe7c6f588" providerId="ADAL" clId="{336C05A8-9D4E-4691-87ED-7F088A0760F9}" dt="2022-11-01T23:22:03.623" v="1349" actId="478"/>
          <ac:spMkLst>
            <pc:docMk/>
            <pc:sldMk cId="3183708689" sldId="340"/>
            <ac:spMk id="13" creationId="{6D201C20-272E-74F9-5C6E-63184C05F41B}"/>
          </ac:spMkLst>
        </pc:spChg>
        <pc:spChg chg="del">
          <ac:chgData name="Dylan Ma" userId="d19f606a-f869-495f-a967-091fe7c6f588" providerId="ADAL" clId="{336C05A8-9D4E-4691-87ED-7F088A0760F9}" dt="2022-11-01T23:21:58.230" v="1342" actId="478"/>
          <ac:spMkLst>
            <pc:docMk/>
            <pc:sldMk cId="3183708689" sldId="340"/>
            <ac:spMk id="14" creationId="{4E9B58B3-9BEF-3544-FC60-F874F9A281D4}"/>
          </ac:spMkLst>
        </pc:spChg>
        <pc:spChg chg="del mod">
          <ac:chgData name="Dylan Ma" userId="d19f606a-f869-495f-a967-091fe7c6f588" providerId="ADAL" clId="{336C05A8-9D4E-4691-87ED-7F088A0760F9}" dt="2022-11-01T23:21:57.877" v="1341" actId="478"/>
          <ac:spMkLst>
            <pc:docMk/>
            <pc:sldMk cId="3183708689" sldId="340"/>
            <ac:spMk id="15" creationId="{03A41AF1-162F-4B43-F354-E5B078753738}"/>
          </ac:spMkLst>
        </pc:spChg>
        <pc:spChg chg="del">
          <ac:chgData name="Dylan Ma" userId="d19f606a-f869-495f-a967-091fe7c6f588" providerId="ADAL" clId="{336C05A8-9D4E-4691-87ED-7F088A0760F9}" dt="2022-11-01T23:22:00.215" v="1344" actId="478"/>
          <ac:spMkLst>
            <pc:docMk/>
            <pc:sldMk cId="3183708689" sldId="340"/>
            <ac:spMk id="17" creationId="{8C7D0110-CC52-4CFE-8A67-CE03E617D025}"/>
          </ac:spMkLst>
        </pc:spChg>
        <pc:spChg chg="del">
          <ac:chgData name="Dylan Ma" userId="d19f606a-f869-495f-a967-091fe7c6f588" providerId="ADAL" clId="{336C05A8-9D4E-4691-87ED-7F088A0760F9}" dt="2022-11-01T23:21:55.470" v="1336" actId="478"/>
          <ac:spMkLst>
            <pc:docMk/>
            <pc:sldMk cId="3183708689" sldId="340"/>
            <ac:spMk id="18" creationId="{C7DC0D3E-2572-6685-8718-4927D19BD063}"/>
          </ac:spMkLst>
        </pc:spChg>
        <pc:spChg chg="del mod">
          <ac:chgData name="Dylan Ma" userId="d19f606a-f869-495f-a967-091fe7c6f588" providerId="ADAL" clId="{336C05A8-9D4E-4691-87ED-7F088A0760F9}" dt="2022-11-01T23:21:56.477" v="1338" actId="478"/>
          <ac:spMkLst>
            <pc:docMk/>
            <pc:sldMk cId="3183708689" sldId="340"/>
            <ac:spMk id="19" creationId="{6544DC21-027C-A5EF-5628-A40A64AFC631}"/>
          </ac:spMkLst>
        </pc:spChg>
        <pc:spChg chg="del">
          <ac:chgData name="Dylan Ma" userId="d19f606a-f869-495f-a967-091fe7c6f588" providerId="ADAL" clId="{336C05A8-9D4E-4691-87ED-7F088A0760F9}" dt="2022-11-01T23:22:04.325" v="1350" actId="478"/>
          <ac:spMkLst>
            <pc:docMk/>
            <pc:sldMk cId="3183708689" sldId="340"/>
            <ac:spMk id="20" creationId="{2802C819-FE32-7677-92EE-7BE1CB22B30D}"/>
          </ac:spMkLst>
        </pc:spChg>
        <pc:spChg chg="mod">
          <ac:chgData name="Dylan Ma" userId="d19f606a-f869-495f-a967-091fe7c6f588" providerId="ADAL" clId="{336C05A8-9D4E-4691-87ED-7F088A0760F9}" dt="2022-11-01T23:21:21.158" v="1319" actId="20577"/>
          <ac:spMkLst>
            <pc:docMk/>
            <pc:sldMk cId="3183708689" sldId="340"/>
            <ac:spMk id="22" creationId="{B3018AF1-4E5A-E116-18CF-C3E2DFDC23A8}"/>
          </ac:spMkLst>
        </pc:spChg>
        <pc:spChg chg="del">
          <ac:chgData name="Dylan Ma" userId="d19f606a-f869-495f-a967-091fe7c6f588" providerId="ADAL" clId="{336C05A8-9D4E-4691-87ED-7F088A0760F9}" dt="2022-11-01T23:21:58.935" v="1343" actId="478"/>
          <ac:spMkLst>
            <pc:docMk/>
            <pc:sldMk cId="3183708689" sldId="340"/>
            <ac:spMk id="30" creationId="{7FC95AF5-2785-4B20-9B34-9B0A2028390E}"/>
          </ac:spMkLst>
        </pc:spChg>
        <pc:picChg chg="del">
          <ac:chgData name="Dylan Ma" userId="d19f606a-f869-495f-a967-091fe7c6f588" providerId="ADAL" clId="{336C05A8-9D4E-4691-87ED-7F088A0760F9}" dt="2022-11-01T23:22:02.978" v="1348" actId="478"/>
          <ac:picMkLst>
            <pc:docMk/>
            <pc:sldMk cId="3183708689" sldId="340"/>
            <ac:picMk id="10" creationId="{FC8578B3-F546-B593-7DE3-B0349282FAA7}"/>
          </ac:picMkLst>
        </pc:picChg>
        <pc:picChg chg="del">
          <ac:chgData name="Dylan Ma" userId="d19f606a-f869-495f-a967-091fe7c6f588" providerId="ADAL" clId="{336C05A8-9D4E-4691-87ED-7F088A0760F9}" dt="2022-11-01T23:22:02.490" v="1347" actId="478"/>
          <ac:picMkLst>
            <pc:docMk/>
            <pc:sldMk cId="3183708689" sldId="340"/>
            <ac:picMk id="24" creationId="{716A1B4E-D25C-6B16-D93F-1A2E6A99FDF2}"/>
          </ac:picMkLst>
        </pc:picChg>
      </pc:sldChg>
      <pc:sldChg chg="addSp delSp modSp add mod modNotesTx">
        <pc:chgData name="Dylan Ma" userId="d19f606a-f869-495f-a967-091fe7c6f588" providerId="ADAL" clId="{336C05A8-9D4E-4691-87ED-7F088A0760F9}" dt="2022-11-04T16:58:31.123" v="3811" actId="20577"/>
        <pc:sldMkLst>
          <pc:docMk/>
          <pc:sldMk cId="3700252057" sldId="341"/>
        </pc:sldMkLst>
        <pc:spChg chg="add del mod">
          <ac:chgData name="Dylan Ma" userId="d19f606a-f869-495f-a967-091fe7c6f588" providerId="ADAL" clId="{336C05A8-9D4E-4691-87ED-7F088A0760F9}" dt="2022-11-01T23:56:52.388" v="1438" actId="1076"/>
          <ac:spMkLst>
            <pc:docMk/>
            <pc:sldMk cId="3700252057" sldId="341"/>
            <ac:spMk id="2" creationId="{D5D6AA6E-7178-E6A3-9336-CB47551FAE4D}"/>
          </ac:spMkLst>
        </pc:spChg>
        <pc:spChg chg="del">
          <ac:chgData name="Dylan Ma" userId="d19f606a-f869-495f-a967-091fe7c6f588" providerId="ADAL" clId="{336C05A8-9D4E-4691-87ED-7F088A0760F9}" dt="2022-11-01T23:40:36.448" v="1360" actId="478"/>
          <ac:spMkLst>
            <pc:docMk/>
            <pc:sldMk cId="3700252057" sldId="341"/>
            <ac:spMk id="5" creationId="{99857315-DA98-D17C-D589-1B6BD5C253E2}"/>
          </ac:spMkLst>
        </pc:spChg>
        <pc:spChg chg="del">
          <ac:chgData name="Dylan Ma" userId="d19f606a-f869-495f-a967-091fe7c6f588" providerId="ADAL" clId="{336C05A8-9D4E-4691-87ED-7F088A0760F9}" dt="2022-11-01T23:40:35.251" v="1358" actId="478"/>
          <ac:spMkLst>
            <pc:docMk/>
            <pc:sldMk cId="3700252057" sldId="341"/>
            <ac:spMk id="7" creationId="{89C9C7CA-4888-5DA7-FC7D-7A6835EBDD3B}"/>
          </ac:spMkLst>
        </pc:spChg>
        <pc:spChg chg="del">
          <ac:chgData name="Dylan Ma" userId="d19f606a-f869-495f-a967-091fe7c6f588" providerId="ADAL" clId="{336C05A8-9D4E-4691-87ED-7F088A0760F9}" dt="2022-11-01T23:46:57.150" v="1382" actId="478"/>
          <ac:spMkLst>
            <pc:docMk/>
            <pc:sldMk cId="3700252057" sldId="341"/>
            <ac:spMk id="9" creationId="{BEFA6F2E-635D-3CA2-FF78-B8A7CCDE0B1D}"/>
          </ac:spMkLst>
        </pc:spChg>
        <pc:spChg chg="del mod">
          <ac:chgData name="Dylan Ma" userId="d19f606a-f869-495f-a967-091fe7c6f588" providerId="ADAL" clId="{336C05A8-9D4E-4691-87ED-7F088A0760F9}" dt="2022-11-01T23:56:45.281" v="1436" actId="478"/>
          <ac:spMkLst>
            <pc:docMk/>
            <pc:sldMk cId="3700252057" sldId="341"/>
            <ac:spMk id="11" creationId="{198CD8C0-7369-B6B8-06E9-FDBD259EB2AB}"/>
          </ac:spMkLst>
        </pc:spChg>
        <pc:spChg chg="del">
          <ac:chgData name="Dylan Ma" userId="d19f606a-f869-495f-a967-091fe7c6f588" providerId="ADAL" clId="{336C05A8-9D4E-4691-87ED-7F088A0760F9}" dt="2022-11-01T23:40:38.224" v="1363" actId="478"/>
          <ac:spMkLst>
            <pc:docMk/>
            <pc:sldMk cId="3700252057" sldId="341"/>
            <ac:spMk id="13" creationId="{6D201C20-272E-74F9-5C6E-63184C05F41B}"/>
          </ac:spMkLst>
        </pc:spChg>
        <pc:spChg chg="del">
          <ac:chgData name="Dylan Ma" userId="d19f606a-f869-495f-a967-091fe7c6f588" providerId="ADAL" clId="{336C05A8-9D4E-4691-87ED-7F088A0760F9}" dt="2022-11-01T23:40:40.840" v="1365" actId="478"/>
          <ac:spMkLst>
            <pc:docMk/>
            <pc:sldMk cId="3700252057" sldId="341"/>
            <ac:spMk id="14" creationId="{4E9B58B3-9BEF-3544-FC60-F874F9A281D4}"/>
          </ac:spMkLst>
        </pc:spChg>
        <pc:spChg chg="del">
          <ac:chgData name="Dylan Ma" userId="d19f606a-f869-495f-a967-091fe7c6f588" providerId="ADAL" clId="{336C05A8-9D4E-4691-87ED-7F088A0760F9}" dt="2022-11-01T23:40:41.507" v="1366" actId="478"/>
          <ac:spMkLst>
            <pc:docMk/>
            <pc:sldMk cId="3700252057" sldId="341"/>
            <ac:spMk id="15" creationId="{03A41AF1-162F-4B43-F354-E5B078753738}"/>
          </ac:spMkLst>
        </pc:spChg>
        <pc:spChg chg="del">
          <ac:chgData name="Dylan Ma" userId="d19f606a-f869-495f-a967-091fe7c6f588" providerId="ADAL" clId="{336C05A8-9D4E-4691-87ED-7F088A0760F9}" dt="2022-11-01T23:46:00.233" v="1373" actId="478"/>
          <ac:spMkLst>
            <pc:docMk/>
            <pc:sldMk cId="3700252057" sldId="341"/>
            <ac:spMk id="16" creationId="{2E6005FC-1C56-2C25-7640-D92D49EEFFC4}"/>
          </ac:spMkLst>
        </pc:spChg>
        <pc:spChg chg="del">
          <ac:chgData name="Dylan Ma" userId="d19f606a-f869-495f-a967-091fe7c6f588" providerId="ADAL" clId="{336C05A8-9D4E-4691-87ED-7F088A0760F9}" dt="2022-11-01T23:40:35.882" v="1359" actId="478"/>
          <ac:spMkLst>
            <pc:docMk/>
            <pc:sldMk cId="3700252057" sldId="341"/>
            <ac:spMk id="17" creationId="{8C7D0110-CC52-4CFE-8A67-CE03E617D025}"/>
          </ac:spMkLst>
        </pc:spChg>
        <pc:spChg chg="mod">
          <ac:chgData name="Dylan Ma" userId="d19f606a-f869-495f-a967-091fe7c6f588" providerId="ADAL" clId="{336C05A8-9D4E-4691-87ED-7F088A0760F9}" dt="2022-11-01T23:57:48.451" v="1446" actId="1076"/>
          <ac:spMkLst>
            <pc:docMk/>
            <pc:sldMk cId="3700252057" sldId="341"/>
            <ac:spMk id="18" creationId="{C7DC0D3E-2572-6685-8718-4927D19BD063}"/>
          </ac:spMkLst>
        </pc:spChg>
        <pc:spChg chg="del">
          <ac:chgData name="Dylan Ma" userId="d19f606a-f869-495f-a967-091fe7c6f588" providerId="ADAL" clId="{336C05A8-9D4E-4691-87ED-7F088A0760F9}" dt="2022-11-01T23:56:20.796" v="1426" actId="478"/>
          <ac:spMkLst>
            <pc:docMk/>
            <pc:sldMk cId="3700252057" sldId="341"/>
            <ac:spMk id="19" creationId="{6544DC21-027C-A5EF-5628-A40A64AFC631}"/>
          </ac:spMkLst>
        </pc:spChg>
        <pc:spChg chg="del">
          <ac:chgData name="Dylan Ma" userId="d19f606a-f869-495f-a967-091fe7c6f588" providerId="ADAL" clId="{336C05A8-9D4E-4691-87ED-7F088A0760F9}" dt="2022-11-01T23:40:38.657" v="1364" actId="478"/>
          <ac:spMkLst>
            <pc:docMk/>
            <pc:sldMk cId="3700252057" sldId="341"/>
            <ac:spMk id="20" creationId="{2802C819-FE32-7677-92EE-7BE1CB22B30D}"/>
          </ac:spMkLst>
        </pc:spChg>
        <pc:spChg chg="del mod">
          <ac:chgData name="Dylan Ma" userId="d19f606a-f869-495f-a967-091fe7c6f588" providerId="ADAL" clId="{336C05A8-9D4E-4691-87ED-7F088A0760F9}" dt="2022-11-01T23:52:15.714" v="1394" actId="478"/>
          <ac:spMkLst>
            <pc:docMk/>
            <pc:sldMk cId="3700252057" sldId="341"/>
            <ac:spMk id="30" creationId="{7FC95AF5-2785-4B20-9B34-9B0A2028390E}"/>
          </ac:spMkLst>
        </pc:spChg>
        <pc:picChg chg="del mod">
          <ac:chgData name="Dylan Ma" userId="d19f606a-f869-495f-a967-091fe7c6f588" providerId="ADAL" clId="{336C05A8-9D4E-4691-87ED-7F088A0760F9}" dt="2022-11-01T23:56:46.170" v="1437" actId="478"/>
          <ac:picMkLst>
            <pc:docMk/>
            <pc:sldMk cId="3700252057" sldId="341"/>
            <ac:picMk id="6" creationId="{3A82E882-D95A-C5FC-6987-B3245A813014}"/>
          </ac:picMkLst>
        </pc:picChg>
        <pc:picChg chg="add del mod ord modCrop">
          <ac:chgData name="Dylan Ma" userId="d19f606a-f869-495f-a967-091fe7c6f588" providerId="ADAL" clId="{336C05A8-9D4E-4691-87ED-7F088A0760F9}" dt="2022-11-01T23:57:40.508" v="1445" actId="1076"/>
          <ac:picMkLst>
            <pc:docMk/>
            <pc:sldMk cId="3700252057" sldId="341"/>
            <ac:picMk id="8" creationId="{D3419517-8048-6FE3-3447-36711B78BED1}"/>
          </ac:picMkLst>
        </pc:picChg>
        <pc:picChg chg="del">
          <ac:chgData name="Dylan Ma" userId="d19f606a-f869-495f-a967-091fe7c6f588" providerId="ADAL" clId="{336C05A8-9D4E-4691-87ED-7F088A0760F9}" dt="2022-11-01T23:40:37.098" v="1361" actId="478"/>
          <ac:picMkLst>
            <pc:docMk/>
            <pc:sldMk cId="3700252057" sldId="341"/>
            <ac:picMk id="10" creationId="{FC8578B3-F546-B593-7DE3-B0349282FAA7}"/>
          </ac:picMkLst>
        </pc:picChg>
        <pc:picChg chg="add del">
          <ac:chgData name="Dylan Ma" userId="d19f606a-f869-495f-a967-091fe7c6f588" providerId="ADAL" clId="{336C05A8-9D4E-4691-87ED-7F088A0760F9}" dt="2022-11-01T23:40:37.501" v="1362" actId="478"/>
          <ac:picMkLst>
            <pc:docMk/>
            <pc:sldMk cId="3700252057" sldId="341"/>
            <ac:picMk id="24" creationId="{716A1B4E-D25C-6B16-D93F-1A2E6A99FDF2}"/>
          </ac:picMkLst>
        </pc:picChg>
      </pc:sldChg>
      <pc:sldChg chg="add">
        <pc:chgData name="Dylan Ma" userId="d19f606a-f869-495f-a967-091fe7c6f588" providerId="ADAL" clId="{336C05A8-9D4E-4691-87ED-7F088A0760F9}" dt="2022-11-01T23:40:06.268" v="1354" actId="2890"/>
        <pc:sldMkLst>
          <pc:docMk/>
          <pc:sldMk cId="1658657188" sldId="342"/>
        </pc:sldMkLst>
      </pc:sldChg>
      <pc:sldChg chg="del">
        <pc:chgData name="Dylan Ma" userId="d19f606a-f869-495f-a967-091fe7c6f588" providerId="ADAL" clId="{336C05A8-9D4E-4691-87ED-7F088A0760F9}" dt="2022-11-02T00:04:45.522" v="1499" actId="47"/>
        <pc:sldMkLst>
          <pc:docMk/>
          <pc:sldMk cId="72505830" sldId="343"/>
        </pc:sldMkLst>
      </pc:sldChg>
      <pc:sldChg chg="addSp delSp modSp add mod ord modNotesTx">
        <pc:chgData name="Dylan Ma" userId="d19f606a-f869-495f-a967-091fe7c6f588" providerId="ADAL" clId="{336C05A8-9D4E-4691-87ED-7F088A0760F9}" dt="2022-11-04T17:01:54.177" v="4375" actId="20577"/>
        <pc:sldMkLst>
          <pc:docMk/>
          <pc:sldMk cId="549488992" sldId="344"/>
        </pc:sldMkLst>
        <pc:spChg chg="del">
          <ac:chgData name="Dylan Ma" userId="d19f606a-f869-495f-a967-091fe7c6f588" providerId="ADAL" clId="{336C05A8-9D4E-4691-87ED-7F088A0760F9}" dt="2022-11-02T00:01:36.691" v="1452" actId="478"/>
          <ac:spMkLst>
            <pc:docMk/>
            <pc:sldMk cId="549488992" sldId="344"/>
            <ac:spMk id="2" creationId="{D5D6AA6E-7178-E6A3-9336-CB47551FAE4D}"/>
          </ac:spMkLst>
        </pc:spChg>
        <pc:spChg chg="mod">
          <ac:chgData name="Dylan Ma" userId="d19f606a-f869-495f-a967-091fe7c6f588" providerId="ADAL" clId="{336C05A8-9D4E-4691-87ED-7F088A0760F9}" dt="2022-11-02T00:04:41.940" v="1498" actId="1076"/>
          <ac:spMkLst>
            <pc:docMk/>
            <pc:sldMk cId="549488992" sldId="344"/>
            <ac:spMk id="18" creationId="{C7DC0D3E-2572-6685-8718-4927D19BD063}"/>
          </ac:spMkLst>
        </pc:spChg>
        <pc:spChg chg="mod">
          <ac:chgData name="Dylan Ma" userId="d19f606a-f869-495f-a967-091fe7c6f588" providerId="ADAL" clId="{336C05A8-9D4E-4691-87ED-7F088A0760F9}" dt="2022-11-02T00:06:25.754" v="1503" actId="1036"/>
          <ac:spMkLst>
            <pc:docMk/>
            <pc:sldMk cId="549488992" sldId="344"/>
            <ac:spMk id="22" creationId="{B3018AF1-4E5A-E116-18CF-C3E2DFDC23A8}"/>
          </ac:spMkLst>
        </pc:spChg>
        <pc:picChg chg="add mod ord modCrop">
          <ac:chgData name="Dylan Ma" userId="d19f606a-f869-495f-a967-091fe7c6f588" providerId="ADAL" clId="{336C05A8-9D4E-4691-87ED-7F088A0760F9}" dt="2022-11-02T00:06:26.972" v="1504" actId="1036"/>
          <ac:picMkLst>
            <pc:docMk/>
            <pc:sldMk cId="549488992" sldId="344"/>
            <ac:picMk id="5" creationId="{460999FD-0495-919B-11E4-3250D36F01CB}"/>
          </ac:picMkLst>
        </pc:picChg>
        <pc:picChg chg="add del">
          <ac:chgData name="Dylan Ma" userId="d19f606a-f869-495f-a967-091fe7c6f588" providerId="ADAL" clId="{336C05A8-9D4E-4691-87ED-7F088A0760F9}" dt="2022-11-02T00:02:19.201" v="1454" actId="478"/>
          <ac:picMkLst>
            <pc:docMk/>
            <pc:sldMk cId="549488992" sldId="344"/>
            <ac:picMk id="8" creationId="{D3419517-8048-6FE3-3447-36711B78BED1}"/>
          </ac:picMkLst>
        </pc:picChg>
      </pc:sldChg>
      <pc:sldChg chg="add modNotesTx">
        <pc:chgData name="Dylan Ma" userId="d19f606a-f869-495f-a967-091fe7c6f588" providerId="ADAL" clId="{336C05A8-9D4E-4691-87ED-7F088A0760F9}" dt="2022-11-04T17:05:32.971" v="4897" actId="20577"/>
        <pc:sldMkLst>
          <pc:docMk/>
          <pc:sldMk cId="3314893800" sldId="345"/>
        </pc:sldMkLst>
      </pc:sldChg>
      <pc:sldChg chg="addSp delSp modSp add mod modNotesTx">
        <pc:chgData name="Dylan Ma" userId="d19f606a-f869-495f-a967-091fe7c6f588" providerId="ADAL" clId="{336C05A8-9D4E-4691-87ED-7F088A0760F9}" dt="2022-11-04T16:54:35.368" v="2809" actId="20577"/>
        <pc:sldMkLst>
          <pc:docMk/>
          <pc:sldMk cId="971209774" sldId="346"/>
        </pc:sldMkLst>
        <pc:spChg chg="add del mod">
          <ac:chgData name="Dylan Ma" userId="d19f606a-f869-495f-a967-091fe7c6f588" providerId="ADAL" clId="{336C05A8-9D4E-4691-87ED-7F088A0760F9}" dt="2022-11-04T16:45:49.468" v="2004" actId="478"/>
          <ac:spMkLst>
            <pc:docMk/>
            <pc:sldMk cId="971209774" sldId="346"/>
            <ac:spMk id="4" creationId="{045FAE3F-2601-3263-6868-399F2D6DA468}"/>
          </ac:spMkLst>
        </pc:spChg>
        <pc:spChg chg="add del mod">
          <ac:chgData name="Dylan Ma" userId="d19f606a-f869-495f-a967-091fe7c6f588" providerId="ADAL" clId="{336C05A8-9D4E-4691-87ED-7F088A0760F9}" dt="2022-11-04T16:45:49.468" v="2004" actId="478"/>
          <ac:spMkLst>
            <pc:docMk/>
            <pc:sldMk cId="971209774" sldId="346"/>
            <ac:spMk id="5" creationId="{B1591860-0CAF-F3BF-83BE-5CE5A334B305}"/>
          </ac:spMkLst>
        </pc:spChg>
        <pc:picChg chg="add del mod">
          <ac:chgData name="Dylan Ma" userId="d19f606a-f869-495f-a967-091fe7c6f588" providerId="ADAL" clId="{336C05A8-9D4E-4691-87ED-7F088A0760F9}" dt="2022-11-04T16:45:49.468" v="2004" actId="478"/>
          <ac:picMkLst>
            <pc:docMk/>
            <pc:sldMk cId="971209774" sldId="346"/>
            <ac:picMk id="6" creationId="{F2685AF2-4ABE-F92B-0C51-B13569CC4930}"/>
          </ac:picMkLst>
        </pc:picChg>
      </pc:sldChg>
      <pc:sldChg chg="add modNotesTx">
        <pc:chgData name="Dylan Ma" userId="d19f606a-f869-495f-a967-091fe7c6f588" providerId="ADAL" clId="{336C05A8-9D4E-4691-87ED-7F088A0760F9}" dt="2022-11-04T17:07:56.803" v="5573" actId="20577"/>
        <pc:sldMkLst>
          <pc:docMk/>
          <pc:sldMk cId="1261495375" sldId="347"/>
        </pc:sldMkLst>
      </pc:sldChg>
      <pc:sldChg chg="addSp delSp modSp mod">
        <pc:chgData name="Dylan Ma" userId="d19f606a-f869-495f-a967-091fe7c6f588" providerId="ADAL" clId="{336C05A8-9D4E-4691-87ED-7F088A0760F9}" dt="2022-11-04T16:38:25.638" v="1942" actId="113"/>
        <pc:sldMkLst>
          <pc:docMk/>
          <pc:sldMk cId="3195193130" sldId="349"/>
        </pc:sldMkLst>
        <pc:spChg chg="mod">
          <ac:chgData name="Dylan Ma" userId="d19f606a-f869-495f-a967-091fe7c6f588" providerId="ADAL" clId="{336C05A8-9D4E-4691-87ED-7F088A0760F9}" dt="2022-11-04T16:38:25.638" v="1942" actId="113"/>
          <ac:spMkLst>
            <pc:docMk/>
            <pc:sldMk cId="3195193130" sldId="349"/>
            <ac:spMk id="2" creationId="{FD4BB064-763B-884F-2885-D00175533039}"/>
          </ac:spMkLst>
        </pc:spChg>
        <pc:spChg chg="add del mod">
          <ac:chgData name="Dylan Ma" userId="d19f606a-f869-495f-a967-091fe7c6f588" providerId="ADAL" clId="{336C05A8-9D4E-4691-87ED-7F088A0760F9}" dt="2022-11-04T16:38:19.307" v="1939"/>
          <ac:spMkLst>
            <pc:docMk/>
            <pc:sldMk cId="3195193130" sldId="349"/>
            <ac:spMk id="3" creationId="{EFCE9612-F354-C16F-D73E-BB32EC221BBB}"/>
          </ac:spMkLst>
        </pc:spChg>
      </pc:sldChg>
      <pc:sldChg chg="modSp mod">
        <pc:chgData name="Dylan Ma" userId="d19f606a-f869-495f-a967-091fe7c6f588" providerId="ADAL" clId="{336C05A8-9D4E-4691-87ED-7F088A0760F9}" dt="2022-11-04T17:13:55.218" v="5668" actId="1076"/>
        <pc:sldMkLst>
          <pc:docMk/>
          <pc:sldMk cId="2730905944" sldId="350"/>
        </pc:sldMkLst>
        <pc:spChg chg="mod">
          <ac:chgData name="Dylan Ma" userId="d19f606a-f869-495f-a967-091fe7c6f588" providerId="ADAL" clId="{336C05A8-9D4E-4691-87ED-7F088A0760F9}" dt="2022-11-04T17:13:55.218" v="5668" actId="1076"/>
          <ac:spMkLst>
            <pc:docMk/>
            <pc:sldMk cId="2730905944" sldId="350"/>
            <ac:spMk id="7" creationId="{5655EC6F-96F7-EA3C-9EB5-A9C4A07C8F11}"/>
          </ac:spMkLst>
        </pc:spChg>
        <pc:picChg chg="mod">
          <ac:chgData name="Dylan Ma" userId="d19f606a-f869-495f-a967-091fe7c6f588" providerId="ADAL" clId="{336C05A8-9D4E-4691-87ED-7F088A0760F9}" dt="2022-11-04T17:13:39.718" v="5664" actId="1076"/>
          <ac:picMkLst>
            <pc:docMk/>
            <pc:sldMk cId="2730905944" sldId="350"/>
            <ac:picMk id="6" creationId="{29B57137-07C2-EDC0-D833-BF0C58178B8E}"/>
          </ac:picMkLst>
        </pc:picChg>
      </pc:sldChg>
      <pc:sldChg chg="addSp delSp modSp mod">
        <pc:chgData name="Dylan Ma" userId="d19f606a-f869-495f-a967-091fe7c6f588" providerId="ADAL" clId="{336C05A8-9D4E-4691-87ED-7F088A0760F9}" dt="2022-11-04T18:01:25.220" v="5922" actId="20577"/>
        <pc:sldMkLst>
          <pc:docMk/>
          <pc:sldMk cId="339307256" sldId="353"/>
        </pc:sldMkLst>
        <pc:spChg chg="add mod">
          <ac:chgData name="Dylan Ma" userId="d19f606a-f869-495f-a967-091fe7c6f588" providerId="ADAL" clId="{336C05A8-9D4E-4691-87ED-7F088A0760F9}" dt="2022-11-04T18:01:25.220" v="5922" actId="20577"/>
          <ac:spMkLst>
            <pc:docMk/>
            <pc:sldMk cId="339307256" sldId="353"/>
            <ac:spMk id="4" creationId="{5B4B3908-A6B8-A4E7-CC59-C3D79A7190E6}"/>
          </ac:spMkLst>
        </pc:spChg>
        <pc:spChg chg="del mod">
          <ac:chgData name="Dylan Ma" userId="d19f606a-f869-495f-a967-091fe7c6f588" providerId="ADAL" clId="{336C05A8-9D4E-4691-87ED-7F088A0760F9}" dt="2022-11-04T18:01:22.919" v="5919" actId="478"/>
          <ac:spMkLst>
            <pc:docMk/>
            <pc:sldMk cId="339307256" sldId="353"/>
            <ac:spMk id="11" creationId="{198CD8C0-7369-B6B8-06E9-FDBD259EB2AB}"/>
          </ac:spMkLst>
        </pc:spChg>
        <pc:picChg chg="add mod">
          <ac:chgData name="Dylan Ma" userId="d19f606a-f869-495f-a967-091fe7c6f588" providerId="ADAL" clId="{336C05A8-9D4E-4691-87ED-7F088A0760F9}" dt="2022-11-04T18:01:23.664" v="5920"/>
          <ac:picMkLst>
            <pc:docMk/>
            <pc:sldMk cId="339307256" sldId="353"/>
            <ac:picMk id="6" creationId="{A2478306-527A-BB50-EFCE-7D2DC70C047C}"/>
          </ac:picMkLst>
        </pc:picChg>
        <pc:picChg chg="del">
          <ac:chgData name="Dylan Ma" userId="d19f606a-f869-495f-a967-091fe7c6f588" providerId="ADAL" clId="{336C05A8-9D4E-4691-87ED-7F088A0760F9}" dt="2022-11-04T18:01:18.867" v="5917" actId="478"/>
          <ac:picMkLst>
            <pc:docMk/>
            <pc:sldMk cId="339307256" sldId="353"/>
            <ac:picMk id="8" creationId="{60AE581E-30C2-4DB9-2F85-C2AE6D7A1A28}"/>
          </ac:picMkLst>
        </pc:picChg>
      </pc:sldChg>
      <pc:sldChg chg="modSp mod ord">
        <pc:chgData name="Dylan Ma" userId="d19f606a-f869-495f-a967-091fe7c6f588" providerId="ADAL" clId="{336C05A8-9D4E-4691-87ED-7F088A0760F9}" dt="2022-11-06T15:50:21.257" v="6071"/>
        <pc:sldMkLst>
          <pc:docMk/>
          <pc:sldMk cId="2222854068" sldId="356"/>
        </pc:sldMkLst>
        <pc:spChg chg="mod">
          <ac:chgData name="Dylan Ma" userId="d19f606a-f869-495f-a967-091fe7c6f588" providerId="ADAL" clId="{336C05A8-9D4E-4691-87ED-7F088A0760F9}" dt="2022-11-04T17:10:11.891" v="5592" actId="1076"/>
          <ac:spMkLst>
            <pc:docMk/>
            <pc:sldMk cId="2222854068" sldId="356"/>
            <ac:spMk id="8" creationId="{FB7FB13E-2B38-623E-937A-766A65C37553}"/>
          </ac:spMkLst>
        </pc:spChg>
        <pc:spChg chg="mod">
          <ac:chgData name="Dylan Ma" userId="d19f606a-f869-495f-a967-091fe7c6f588" providerId="ADAL" clId="{336C05A8-9D4E-4691-87ED-7F088A0760F9}" dt="2022-11-04T17:10:16.141" v="5594" actId="207"/>
          <ac:spMkLst>
            <pc:docMk/>
            <pc:sldMk cId="2222854068" sldId="356"/>
            <ac:spMk id="22" creationId="{B3018AF1-4E5A-E116-18CF-C3E2DFDC23A8}"/>
          </ac:spMkLst>
        </pc:spChg>
        <pc:picChg chg="mod">
          <ac:chgData name="Dylan Ma" userId="d19f606a-f869-495f-a967-091fe7c6f588" providerId="ADAL" clId="{336C05A8-9D4E-4691-87ED-7F088A0760F9}" dt="2022-11-04T17:10:42.687" v="5599" actId="1036"/>
          <ac:picMkLst>
            <pc:docMk/>
            <pc:sldMk cId="2222854068" sldId="356"/>
            <ac:picMk id="4" creationId="{B7AB4241-66BC-24AB-62D7-5FB5085752AE}"/>
          </ac:picMkLst>
        </pc:picChg>
        <pc:picChg chg="mod">
          <ac:chgData name="Dylan Ma" userId="d19f606a-f869-495f-a967-091fe7c6f588" providerId="ADAL" clId="{336C05A8-9D4E-4691-87ED-7F088A0760F9}" dt="2022-11-04T17:10:46.194" v="5600" actId="1036"/>
          <ac:picMkLst>
            <pc:docMk/>
            <pc:sldMk cId="2222854068" sldId="356"/>
            <ac:picMk id="6" creationId="{E0AE9DB2-0C1F-81FD-85DA-3225896CA878}"/>
          </ac:picMkLst>
        </pc:picChg>
      </pc:sldChg>
      <pc:sldChg chg="modSp mod ord">
        <pc:chgData name="Dylan Ma" userId="d19f606a-f869-495f-a967-091fe7c6f588" providerId="ADAL" clId="{336C05A8-9D4E-4691-87ED-7F088A0760F9}" dt="2022-11-06T15:50:21.257" v="6071"/>
        <pc:sldMkLst>
          <pc:docMk/>
          <pc:sldMk cId="1114851420" sldId="358"/>
        </pc:sldMkLst>
        <pc:spChg chg="mod">
          <ac:chgData name="Dylan Ma" userId="d19f606a-f869-495f-a967-091fe7c6f588" providerId="ADAL" clId="{336C05A8-9D4E-4691-87ED-7F088A0760F9}" dt="2022-11-04T17:09:23.647" v="5575" actId="255"/>
          <ac:spMkLst>
            <pc:docMk/>
            <pc:sldMk cId="1114851420" sldId="358"/>
            <ac:spMk id="8" creationId="{FB7FB13E-2B38-623E-937A-766A65C37553}"/>
          </ac:spMkLst>
        </pc:spChg>
      </pc:sldChg>
      <pc:sldChg chg="modSp mod ord modTransition">
        <pc:chgData name="Dylan Ma" userId="d19f606a-f869-495f-a967-091fe7c6f588" providerId="ADAL" clId="{336C05A8-9D4E-4691-87ED-7F088A0760F9}" dt="2022-11-06T15:50:21.257" v="6071"/>
        <pc:sldMkLst>
          <pc:docMk/>
          <pc:sldMk cId="273692698" sldId="359"/>
        </pc:sldMkLst>
        <pc:spChg chg="mod">
          <ac:chgData name="Dylan Ma" userId="d19f606a-f869-495f-a967-091fe7c6f588" providerId="ADAL" clId="{336C05A8-9D4E-4691-87ED-7F088A0760F9}" dt="2022-11-04T17:09:35.731" v="5578" actId="14100"/>
          <ac:spMkLst>
            <pc:docMk/>
            <pc:sldMk cId="273692698" sldId="359"/>
            <ac:spMk id="8" creationId="{FB7FB13E-2B38-623E-937A-766A65C37553}"/>
          </ac:spMkLst>
        </pc:spChg>
        <pc:picChg chg="mod">
          <ac:chgData name="Dylan Ma" userId="d19f606a-f869-495f-a967-091fe7c6f588" providerId="ADAL" clId="{336C05A8-9D4E-4691-87ED-7F088A0760F9}" dt="2022-11-04T18:01:41.520" v="5923" actId="14100"/>
          <ac:picMkLst>
            <pc:docMk/>
            <pc:sldMk cId="273692698" sldId="359"/>
            <ac:picMk id="4" creationId="{54A9C4DB-3D54-C9BE-E0BA-B46FA02DD6ED}"/>
          </ac:picMkLst>
        </pc:picChg>
      </pc:sldChg>
      <pc:sldChg chg="addSp delSp modSp add mod">
        <pc:chgData name="Dylan Ma" userId="d19f606a-f869-495f-a967-091fe7c6f588" providerId="ADAL" clId="{336C05A8-9D4E-4691-87ED-7F088A0760F9}" dt="2022-11-04T17:12:22.448" v="5657" actId="478"/>
        <pc:sldMkLst>
          <pc:docMk/>
          <pc:sldMk cId="1414482445" sldId="360"/>
        </pc:sldMkLst>
        <pc:spChg chg="add del mod">
          <ac:chgData name="Dylan Ma" userId="d19f606a-f869-495f-a967-091fe7c6f588" providerId="ADAL" clId="{336C05A8-9D4E-4691-87ED-7F088A0760F9}" dt="2022-11-04T16:25:08.381" v="1804" actId="478"/>
          <ac:spMkLst>
            <pc:docMk/>
            <pc:sldMk cId="1414482445" sldId="360"/>
            <ac:spMk id="4" creationId="{DA494908-F271-3129-4488-30A08C8A6B18}"/>
          </ac:spMkLst>
        </pc:spChg>
        <pc:spChg chg="del">
          <ac:chgData name="Dylan Ma" userId="d19f606a-f869-495f-a967-091fe7c6f588" providerId="ADAL" clId="{336C05A8-9D4E-4691-87ED-7F088A0760F9}" dt="2022-11-04T16:24:26.188" v="1789" actId="478"/>
          <ac:spMkLst>
            <pc:docMk/>
            <pc:sldMk cId="1414482445" sldId="360"/>
            <ac:spMk id="5" creationId="{957124FE-8A7D-5F63-E702-942158D30785}"/>
          </ac:spMkLst>
        </pc:spChg>
        <pc:spChg chg="add del mod">
          <ac:chgData name="Dylan Ma" userId="d19f606a-f869-495f-a967-091fe7c6f588" providerId="ADAL" clId="{336C05A8-9D4E-4691-87ED-7F088A0760F9}" dt="2022-11-04T16:25:07.043" v="1803" actId="478"/>
          <ac:spMkLst>
            <pc:docMk/>
            <pc:sldMk cId="1414482445" sldId="360"/>
            <ac:spMk id="9" creationId="{685EAA7A-8EB4-5030-944B-BC36841F59B9}"/>
          </ac:spMkLst>
        </pc:spChg>
        <pc:spChg chg="del">
          <ac:chgData name="Dylan Ma" userId="d19f606a-f869-495f-a967-091fe7c6f588" providerId="ADAL" clId="{336C05A8-9D4E-4691-87ED-7F088A0760F9}" dt="2022-11-04T16:24:26.573" v="1790" actId="478"/>
          <ac:spMkLst>
            <pc:docMk/>
            <pc:sldMk cId="1414482445" sldId="360"/>
            <ac:spMk id="10" creationId="{D9EDEFF3-1B03-BAE7-0558-B0AF98DB9F0C}"/>
          </ac:spMkLst>
        </pc:spChg>
        <pc:spChg chg="add del mod">
          <ac:chgData name="Dylan Ma" userId="d19f606a-f869-495f-a967-091fe7c6f588" providerId="ADAL" clId="{336C05A8-9D4E-4691-87ED-7F088A0760F9}" dt="2022-11-04T16:25:06.658" v="1802" actId="478"/>
          <ac:spMkLst>
            <pc:docMk/>
            <pc:sldMk cId="1414482445" sldId="360"/>
            <ac:spMk id="12" creationId="{BAF773B2-CC02-9965-609E-A39138C67746}"/>
          </ac:spMkLst>
        </pc:spChg>
        <pc:spChg chg="add del mod">
          <ac:chgData name="Dylan Ma" userId="d19f606a-f869-495f-a967-091fe7c6f588" providerId="ADAL" clId="{336C05A8-9D4E-4691-87ED-7F088A0760F9}" dt="2022-11-04T16:25:31.454" v="1808" actId="478"/>
          <ac:spMkLst>
            <pc:docMk/>
            <pc:sldMk cId="1414482445" sldId="360"/>
            <ac:spMk id="13" creationId="{8BA83878-7D5F-427C-1F15-C07BCEAA8C34}"/>
          </ac:spMkLst>
        </pc:spChg>
        <pc:spChg chg="del">
          <ac:chgData name="Dylan Ma" userId="d19f606a-f869-495f-a967-091fe7c6f588" providerId="ADAL" clId="{336C05A8-9D4E-4691-87ED-7F088A0760F9}" dt="2022-11-04T16:24:27.073" v="1791" actId="478"/>
          <ac:spMkLst>
            <pc:docMk/>
            <pc:sldMk cId="1414482445" sldId="360"/>
            <ac:spMk id="14" creationId="{96DEAABB-32EB-1925-CD8C-9707336EFC50}"/>
          </ac:spMkLst>
        </pc:spChg>
        <pc:spChg chg="add mod">
          <ac:chgData name="Dylan Ma" userId="d19f606a-f869-495f-a967-091fe7c6f588" providerId="ADAL" clId="{336C05A8-9D4E-4691-87ED-7F088A0760F9}" dt="2022-11-04T16:30:29.252" v="1886" actId="1076"/>
          <ac:spMkLst>
            <pc:docMk/>
            <pc:sldMk cId="1414482445" sldId="360"/>
            <ac:spMk id="15" creationId="{223EB14E-6398-2070-2DD1-3C19892800FF}"/>
          </ac:spMkLst>
        </pc:spChg>
        <pc:spChg chg="add mod">
          <ac:chgData name="Dylan Ma" userId="d19f606a-f869-495f-a967-091fe7c6f588" providerId="ADAL" clId="{336C05A8-9D4E-4691-87ED-7F088A0760F9}" dt="2022-11-04T16:30:29.252" v="1886" actId="1076"/>
          <ac:spMkLst>
            <pc:docMk/>
            <pc:sldMk cId="1414482445" sldId="360"/>
            <ac:spMk id="16" creationId="{5C65B8E0-CD0C-FD3E-8127-EF47BC2A1369}"/>
          </ac:spMkLst>
        </pc:spChg>
        <pc:spChg chg="del">
          <ac:chgData name="Dylan Ma" userId="d19f606a-f869-495f-a967-091fe7c6f588" providerId="ADAL" clId="{336C05A8-9D4E-4691-87ED-7F088A0760F9}" dt="2022-11-04T16:26:00.733" v="1812" actId="478"/>
          <ac:spMkLst>
            <pc:docMk/>
            <pc:sldMk cId="1414482445" sldId="360"/>
            <ac:spMk id="17" creationId="{14B8C1A3-A5FE-4E6C-8EF4-4352BA64AEA4}"/>
          </ac:spMkLst>
        </pc:spChg>
        <pc:spChg chg="add mod">
          <ac:chgData name="Dylan Ma" userId="d19f606a-f869-495f-a967-091fe7c6f588" providerId="ADAL" clId="{336C05A8-9D4E-4691-87ED-7F088A0760F9}" dt="2022-11-04T16:30:29.252" v="1886" actId="1076"/>
          <ac:spMkLst>
            <pc:docMk/>
            <pc:sldMk cId="1414482445" sldId="360"/>
            <ac:spMk id="19" creationId="{D512C5A1-CDD8-B88F-A3FE-0BB3A5795834}"/>
          </ac:spMkLst>
        </pc:spChg>
        <pc:spChg chg="add mod">
          <ac:chgData name="Dylan Ma" userId="d19f606a-f869-495f-a967-091fe7c6f588" providerId="ADAL" clId="{336C05A8-9D4E-4691-87ED-7F088A0760F9}" dt="2022-11-04T16:30:29.252" v="1886" actId="1076"/>
          <ac:spMkLst>
            <pc:docMk/>
            <pc:sldMk cId="1414482445" sldId="360"/>
            <ac:spMk id="21" creationId="{E5DF73F9-FBFD-DBBF-62A3-5156D8439466}"/>
          </ac:spMkLst>
        </pc:spChg>
        <pc:spChg chg="add mod">
          <ac:chgData name="Dylan Ma" userId="d19f606a-f869-495f-a967-091fe7c6f588" providerId="ADAL" clId="{336C05A8-9D4E-4691-87ED-7F088A0760F9}" dt="2022-11-04T16:30:29.252" v="1886" actId="1076"/>
          <ac:spMkLst>
            <pc:docMk/>
            <pc:sldMk cId="1414482445" sldId="360"/>
            <ac:spMk id="22" creationId="{36B95F7C-DD2C-A50A-A359-E45EFC24D3DF}"/>
          </ac:spMkLst>
        </pc:spChg>
        <pc:spChg chg="del">
          <ac:chgData name="Dylan Ma" userId="d19f606a-f869-495f-a967-091fe7c6f588" providerId="ADAL" clId="{336C05A8-9D4E-4691-87ED-7F088A0760F9}" dt="2022-11-04T16:24:27.763" v="1792" actId="478"/>
          <ac:spMkLst>
            <pc:docMk/>
            <pc:sldMk cId="1414482445" sldId="360"/>
            <ac:spMk id="26" creationId="{B33976F2-5065-02CF-A266-E4190953B119}"/>
          </ac:spMkLst>
        </pc:spChg>
        <pc:spChg chg="add del mod">
          <ac:chgData name="Dylan Ma" userId="d19f606a-f869-495f-a967-091fe7c6f588" providerId="ADAL" clId="{336C05A8-9D4E-4691-87ED-7F088A0760F9}" dt="2022-11-04T17:12:22.448" v="5657" actId="478"/>
          <ac:spMkLst>
            <pc:docMk/>
            <pc:sldMk cId="1414482445" sldId="360"/>
            <ac:spMk id="47" creationId="{6CFF3E4C-ECCC-7F63-29FC-13C0B633C954}"/>
          </ac:spMkLst>
        </pc:spChg>
        <pc:spChg chg="add del mod">
          <ac:chgData name="Dylan Ma" userId="d19f606a-f869-495f-a967-091fe7c6f588" providerId="ADAL" clId="{336C05A8-9D4E-4691-87ED-7F088A0760F9}" dt="2022-11-04T17:11:31.830" v="5615"/>
          <ac:spMkLst>
            <pc:docMk/>
            <pc:sldMk cId="1414482445" sldId="360"/>
            <ac:spMk id="48" creationId="{986B241A-BE0F-C57F-6E4E-F3D117760AA8}"/>
          </ac:spMkLst>
        </pc:spChg>
        <pc:spChg chg="add del mod">
          <ac:chgData name="Dylan Ma" userId="d19f606a-f869-495f-a967-091fe7c6f588" providerId="ADAL" clId="{336C05A8-9D4E-4691-87ED-7F088A0760F9}" dt="2022-11-04T17:12:20.080" v="5656" actId="478"/>
          <ac:spMkLst>
            <pc:docMk/>
            <pc:sldMk cId="1414482445" sldId="360"/>
            <ac:spMk id="49" creationId="{E92EEFFE-4EB1-EC7E-E5E7-6D05FF894C7E}"/>
          </ac:spMkLst>
        </pc:spChg>
        <pc:spChg chg="add del mod">
          <ac:chgData name="Dylan Ma" userId="d19f606a-f869-495f-a967-091fe7c6f588" providerId="ADAL" clId="{336C05A8-9D4E-4691-87ED-7F088A0760F9}" dt="2022-11-04T17:12:18.059" v="5655" actId="478"/>
          <ac:spMkLst>
            <pc:docMk/>
            <pc:sldMk cId="1414482445" sldId="360"/>
            <ac:spMk id="50" creationId="{743E08A8-AE0C-D24E-9957-842931045432}"/>
          </ac:spMkLst>
        </pc:spChg>
        <pc:picChg chg="del mod">
          <ac:chgData name="Dylan Ma" userId="d19f606a-f869-495f-a967-091fe7c6f588" providerId="ADAL" clId="{336C05A8-9D4E-4691-87ED-7F088A0760F9}" dt="2022-11-04T16:18:02.015" v="1768" actId="478"/>
          <ac:picMkLst>
            <pc:docMk/>
            <pc:sldMk cId="1414482445" sldId="360"/>
            <ac:picMk id="18" creationId="{EE40ABE2-A264-5F54-D9AB-F22E5D2596DE}"/>
          </ac:picMkLst>
        </pc:picChg>
        <pc:picChg chg="del">
          <ac:chgData name="Dylan Ma" userId="d19f606a-f869-495f-a967-091fe7c6f588" providerId="ADAL" clId="{336C05A8-9D4E-4691-87ED-7F088A0760F9}" dt="2022-11-04T16:18:02.615" v="1769" actId="478"/>
          <ac:picMkLst>
            <pc:docMk/>
            <pc:sldMk cId="1414482445" sldId="360"/>
            <ac:picMk id="20" creationId="{919CD90C-D1EA-594D-1751-ED20DBFB9B7B}"/>
          </ac:picMkLst>
        </pc:picChg>
        <pc:picChg chg="del">
          <ac:chgData name="Dylan Ma" userId="d19f606a-f869-495f-a967-091fe7c6f588" providerId="ADAL" clId="{336C05A8-9D4E-4691-87ED-7F088A0760F9}" dt="2022-11-04T16:18:03.613" v="1771" actId="478"/>
          <ac:picMkLst>
            <pc:docMk/>
            <pc:sldMk cId="1414482445" sldId="360"/>
            <ac:picMk id="24" creationId="{FA19DF44-C804-39C4-BBFE-78668DDD9027}"/>
          </ac:picMkLst>
        </pc:picChg>
        <pc:picChg chg="del">
          <ac:chgData name="Dylan Ma" userId="d19f606a-f869-495f-a967-091fe7c6f588" providerId="ADAL" clId="{336C05A8-9D4E-4691-87ED-7F088A0760F9}" dt="2022-11-04T16:18:03.199" v="1770" actId="478"/>
          <ac:picMkLst>
            <pc:docMk/>
            <pc:sldMk cId="1414482445" sldId="360"/>
            <ac:picMk id="25" creationId="{CCB1195B-7555-E69E-6A85-BC62CD181A33}"/>
          </ac:picMkLst>
        </pc:picChg>
        <pc:picChg chg="add mod">
          <ac:chgData name="Dylan Ma" userId="d19f606a-f869-495f-a967-091fe7c6f588" providerId="ADAL" clId="{336C05A8-9D4E-4691-87ED-7F088A0760F9}" dt="2022-11-04T16:34:03.796" v="1916" actId="14100"/>
          <ac:picMkLst>
            <pc:docMk/>
            <pc:sldMk cId="1414482445" sldId="360"/>
            <ac:picMk id="27" creationId="{203D69ED-CBB5-9D9A-EDBA-3479E8AEC489}"/>
          </ac:picMkLst>
        </pc:picChg>
        <pc:picChg chg="del">
          <ac:chgData name="Dylan Ma" userId="d19f606a-f869-495f-a967-091fe7c6f588" providerId="ADAL" clId="{336C05A8-9D4E-4691-87ED-7F088A0760F9}" dt="2022-11-04T16:18:04.779" v="1774" actId="478"/>
          <ac:picMkLst>
            <pc:docMk/>
            <pc:sldMk cId="1414482445" sldId="360"/>
            <ac:picMk id="29" creationId="{2257A684-3B12-E99D-DD13-C1C9B623C212}"/>
          </ac:picMkLst>
        </pc:picChg>
        <pc:picChg chg="del mod">
          <ac:chgData name="Dylan Ma" userId="d19f606a-f869-495f-a967-091fe7c6f588" providerId="ADAL" clId="{336C05A8-9D4E-4691-87ED-7F088A0760F9}" dt="2022-11-04T16:18:05.174" v="1776" actId="478"/>
          <ac:picMkLst>
            <pc:docMk/>
            <pc:sldMk cId="1414482445" sldId="360"/>
            <ac:picMk id="30" creationId="{B02ACD0B-13DC-CF2E-CE06-516982EAB19D}"/>
          </ac:picMkLst>
        </pc:picChg>
        <pc:picChg chg="del">
          <ac:chgData name="Dylan Ma" userId="d19f606a-f869-495f-a967-091fe7c6f588" providerId="ADAL" clId="{336C05A8-9D4E-4691-87ED-7F088A0760F9}" dt="2022-11-04T16:18:04.025" v="1772" actId="478"/>
          <ac:picMkLst>
            <pc:docMk/>
            <pc:sldMk cId="1414482445" sldId="360"/>
            <ac:picMk id="31" creationId="{6BF1DE06-2248-3A27-7794-5F811E0503F2}"/>
          </ac:picMkLst>
        </pc:picChg>
        <pc:picChg chg="del">
          <ac:chgData name="Dylan Ma" userId="d19f606a-f869-495f-a967-091fe7c6f588" providerId="ADAL" clId="{336C05A8-9D4E-4691-87ED-7F088A0760F9}" dt="2022-11-04T16:18:04.313" v="1773" actId="478"/>
          <ac:picMkLst>
            <pc:docMk/>
            <pc:sldMk cId="1414482445" sldId="360"/>
            <ac:picMk id="32" creationId="{17AE8224-6D19-746B-5058-1B702B9667FC}"/>
          </ac:picMkLst>
        </pc:picChg>
        <pc:picChg chg="add del mod">
          <ac:chgData name="Dylan Ma" userId="d19f606a-f869-495f-a967-091fe7c6f588" providerId="ADAL" clId="{336C05A8-9D4E-4691-87ED-7F088A0760F9}" dt="2022-11-04T16:32:56.573" v="1899" actId="478"/>
          <ac:picMkLst>
            <pc:docMk/>
            <pc:sldMk cId="1414482445" sldId="360"/>
            <ac:picMk id="33" creationId="{39AAB145-D1FB-3877-A385-117A98F3342F}"/>
          </ac:picMkLst>
        </pc:picChg>
        <pc:picChg chg="del">
          <ac:chgData name="Dylan Ma" userId="d19f606a-f869-495f-a967-091fe7c6f588" providerId="ADAL" clId="{336C05A8-9D4E-4691-87ED-7F088A0760F9}" dt="2022-11-04T16:18:05.712" v="1777" actId="478"/>
          <ac:picMkLst>
            <pc:docMk/>
            <pc:sldMk cId="1414482445" sldId="360"/>
            <ac:picMk id="34" creationId="{8C743BF1-1F01-E4FB-BC8B-7502BD13E080}"/>
          </ac:picMkLst>
        </pc:picChg>
        <pc:picChg chg="add del mod">
          <ac:chgData name="Dylan Ma" userId="d19f606a-f869-495f-a967-091fe7c6f588" providerId="ADAL" clId="{336C05A8-9D4E-4691-87ED-7F088A0760F9}" dt="2022-11-04T16:32:56.573" v="1899" actId="478"/>
          <ac:picMkLst>
            <pc:docMk/>
            <pc:sldMk cId="1414482445" sldId="360"/>
            <ac:picMk id="36" creationId="{47F47510-9816-3CD5-029D-421107E92477}"/>
          </ac:picMkLst>
        </pc:picChg>
        <pc:picChg chg="add mod">
          <ac:chgData name="Dylan Ma" userId="d19f606a-f869-495f-a967-091fe7c6f588" providerId="ADAL" clId="{336C05A8-9D4E-4691-87ED-7F088A0760F9}" dt="2022-11-04T16:33:20.019" v="1907" actId="1076"/>
          <ac:picMkLst>
            <pc:docMk/>
            <pc:sldMk cId="1414482445" sldId="360"/>
            <ac:picMk id="38" creationId="{36F19296-580E-D2AB-9797-1D73D963F816}"/>
          </ac:picMkLst>
        </pc:picChg>
        <pc:picChg chg="add mod">
          <ac:chgData name="Dylan Ma" userId="d19f606a-f869-495f-a967-091fe7c6f588" providerId="ADAL" clId="{336C05A8-9D4E-4691-87ED-7F088A0760F9}" dt="2022-11-04T16:33:55.587" v="1914" actId="1076"/>
          <ac:picMkLst>
            <pc:docMk/>
            <pc:sldMk cId="1414482445" sldId="360"/>
            <ac:picMk id="40" creationId="{B5DDF963-687B-9634-D0F0-AD456DC74B72}"/>
          </ac:picMkLst>
        </pc:picChg>
        <pc:picChg chg="add mod">
          <ac:chgData name="Dylan Ma" userId="d19f606a-f869-495f-a967-091fe7c6f588" providerId="ADAL" clId="{336C05A8-9D4E-4691-87ED-7F088A0760F9}" dt="2022-11-04T16:35:46.203" v="1921" actId="1076"/>
          <ac:picMkLst>
            <pc:docMk/>
            <pc:sldMk cId="1414482445" sldId="360"/>
            <ac:picMk id="42" creationId="{DD369128-DF63-B405-C440-14624EBAE619}"/>
          </ac:picMkLst>
        </pc:picChg>
        <pc:picChg chg="add mod">
          <ac:chgData name="Dylan Ma" userId="d19f606a-f869-495f-a967-091fe7c6f588" providerId="ADAL" clId="{336C05A8-9D4E-4691-87ED-7F088A0760F9}" dt="2022-11-04T16:36:44.627" v="1931" actId="1076"/>
          <ac:picMkLst>
            <pc:docMk/>
            <pc:sldMk cId="1414482445" sldId="360"/>
            <ac:picMk id="44" creationId="{A7A13BF4-75C7-E5D0-8E24-F0693D711FEA}"/>
          </ac:picMkLst>
        </pc:picChg>
        <pc:picChg chg="add mod">
          <ac:chgData name="Dylan Ma" userId="d19f606a-f869-495f-a967-091fe7c6f588" providerId="ADAL" clId="{336C05A8-9D4E-4691-87ED-7F088A0760F9}" dt="2022-11-04T16:37:32.356" v="1937" actId="1076"/>
          <ac:picMkLst>
            <pc:docMk/>
            <pc:sldMk cId="1414482445" sldId="360"/>
            <ac:picMk id="46" creationId="{D56CA07D-7C3F-9EFD-281A-E6A32C43B5DA}"/>
          </ac:picMkLst>
        </pc:picChg>
      </pc:sldChg>
      <pc:sldChg chg="addSp delSp modSp add del mod">
        <pc:chgData name="Dylan Ma" userId="d19f606a-f869-495f-a967-091fe7c6f588" providerId="ADAL" clId="{336C05A8-9D4E-4691-87ED-7F088A0760F9}" dt="2022-11-04T16:45:57.257" v="2005" actId="47"/>
        <pc:sldMkLst>
          <pc:docMk/>
          <pc:sldMk cId="1240419418" sldId="361"/>
        </pc:sldMkLst>
        <pc:spChg chg="add del mod">
          <ac:chgData name="Dylan Ma" userId="d19f606a-f869-495f-a967-091fe7c6f588" providerId="ADAL" clId="{336C05A8-9D4E-4691-87ED-7F088A0760F9}" dt="2022-11-04T16:42:41.176" v="1957" actId="478"/>
          <ac:spMkLst>
            <pc:docMk/>
            <pc:sldMk cId="1240419418" sldId="361"/>
            <ac:spMk id="5" creationId="{DF218D89-3B0F-90C1-2DF9-B255A25E09C4}"/>
          </ac:spMkLst>
        </pc:spChg>
        <pc:spChg chg="mod ord">
          <ac:chgData name="Dylan Ma" userId="d19f606a-f869-495f-a967-091fe7c6f588" providerId="ADAL" clId="{336C05A8-9D4E-4691-87ED-7F088A0760F9}" dt="2022-11-04T16:45:18.252" v="1998" actId="1076"/>
          <ac:spMkLst>
            <pc:docMk/>
            <pc:sldMk cId="1240419418" sldId="361"/>
            <ac:spMk id="7" creationId="{7D5CA24F-A006-D65F-38D5-1164FA56CAA9}"/>
          </ac:spMkLst>
        </pc:spChg>
        <pc:spChg chg="add mod ord">
          <ac:chgData name="Dylan Ma" userId="d19f606a-f869-495f-a967-091fe7c6f588" providerId="ADAL" clId="{336C05A8-9D4E-4691-87ED-7F088A0760F9}" dt="2022-11-04T16:43:38.227" v="1978" actId="1076"/>
          <ac:spMkLst>
            <pc:docMk/>
            <pc:sldMk cId="1240419418" sldId="361"/>
            <ac:spMk id="9" creationId="{1D340E30-5FC2-2386-55F5-C3E1B56657E4}"/>
          </ac:spMkLst>
        </pc:spChg>
        <pc:spChg chg="add mod ord">
          <ac:chgData name="Dylan Ma" userId="d19f606a-f869-495f-a967-091fe7c6f588" providerId="ADAL" clId="{336C05A8-9D4E-4691-87ED-7F088A0760F9}" dt="2022-11-04T16:45:04.883" v="1994" actId="208"/>
          <ac:spMkLst>
            <pc:docMk/>
            <pc:sldMk cId="1240419418" sldId="361"/>
            <ac:spMk id="10" creationId="{EBEE09C5-A8F6-7E96-C5F1-14DE739E39EF}"/>
          </ac:spMkLst>
        </pc:spChg>
        <pc:spChg chg="mod">
          <ac:chgData name="Dylan Ma" userId="d19f606a-f869-495f-a967-091fe7c6f588" providerId="ADAL" clId="{336C05A8-9D4E-4691-87ED-7F088A0760F9}" dt="2022-11-04T16:43:43.571" v="1979" actId="1076"/>
          <ac:spMkLst>
            <pc:docMk/>
            <pc:sldMk cId="1240419418" sldId="361"/>
            <ac:spMk id="14" creationId="{27602F79-AF8F-635B-212B-A1C6E3A83B31}"/>
          </ac:spMkLst>
        </pc:spChg>
        <pc:spChg chg="mod">
          <ac:chgData name="Dylan Ma" userId="d19f606a-f869-495f-a967-091fe7c6f588" providerId="ADAL" clId="{336C05A8-9D4E-4691-87ED-7F088A0760F9}" dt="2022-11-04T16:45:21.828" v="1999" actId="1076"/>
          <ac:spMkLst>
            <pc:docMk/>
            <pc:sldMk cId="1240419418" sldId="361"/>
            <ac:spMk id="15" creationId="{A982B4B0-F748-A8DE-FC22-95FE287DF368}"/>
          </ac:spMkLst>
        </pc:spChg>
        <pc:picChg chg="mod">
          <ac:chgData name="Dylan Ma" userId="d19f606a-f869-495f-a967-091fe7c6f588" providerId="ADAL" clId="{336C05A8-9D4E-4691-87ED-7F088A0760F9}" dt="2022-11-04T16:45:13.267" v="1996" actId="208"/>
          <ac:picMkLst>
            <pc:docMk/>
            <pc:sldMk cId="1240419418" sldId="361"/>
            <ac:picMk id="20" creationId="{8A750C5C-F3BE-0F2E-F4A9-EDA32D25BF78}"/>
          </ac:picMkLst>
        </pc:picChg>
        <pc:picChg chg="mod">
          <ac:chgData name="Dylan Ma" userId="d19f606a-f869-495f-a967-091fe7c6f588" providerId="ADAL" clId="{336C05A8-9D4E-4691-87ED-7F088A0760F9}" dt="2022-11-04T16:43:34.259" v="1977" actId="208"/>
          <ac:picMkLst>
            <pc:docMk/>
            <pc:sldMk cId="1240419418" sldId="361"/>
            <ac:picMk id="24" creationId="{0B77BB48-ED06-451A-4805-167DB3A9BEC5}"/>
          </ac:picMkLst>
        </pc:picChg>
      </pc:sldChg>
      <pc:sldChg chg="addSp delSp modSp add mod modNotesTx">
        <pc:chgData name="Dylan Ma" userId="d19f606a-f869-495f-a967-091fe7c6f588" providerId="ADAL" clId="{336C05A8-9D4E-4691-87ED-7F088A0760F9}" dt="2022-11-06T15:51:46.443" v="6072" actId="14826"/>
        <pc:sldMkLst>
          <pc:docMk/>
          <pc:sldMk cId="1829407569" sldId="361"/>
        </pc:sldMkLst>
        <pc:spChg chg="del">
          <ac:chgData name="Dylan Ma" userId="d19f606a-f869-495f-a967-091fe7c6f588" providerId="ADAL" clId="{336C05A8-9D4E-4691-87ED-7F088A0760F9}" dt="2022-11-04T17:17:11.408" v="5707" actId="478"/>
          <ac:spMkLst>
            <pc:docMk/>
            <pc:sldMk cId="1829407569" sldId="361"/>
            <ac:spMk id="2" creationId="{8903790A-4D8E-4359-5E91-EA4C23A82749}"/>
          </ac:spMkLst>
        </pc:spChg>
        <pc:spChg chg="add del">
          <ac:chgData name="Dylan Ma" userId="d19f606a-f869-495f-a967-091fe7c6f588" providerId="ADAL" clId="{336C05A8-9D4E-4691-87ED-7F088A0760F9}" dt="2022-11-04T17:16:21.384" v="5701" actId="478"/>
          <ac:spMkLst>
            <pc:docMk/>
            <pc:sldMk cId="1829407569" sldId="361"/>
            <ac:spMk id="4" creationId="{2D8424F7-C862-A649-AC46-5CEE3FEFBFF7}"/>
          </ac:spMkLst>
        </pc:spChg>
        <pc:spChg chg="mod ord">
          <ac:chgData name="Dylan Ma" userId="d19f606a-f869-495f-a967-091fe7c6f588" providerId="ADAL" clId="{336C05A8-9D4E-4691-87ED-7F088A0760F9}" dt="2022-11-04T17:25:42.081" v="5829" actId="1076"/>
          <ac:spMkLst>
            <pc:docMk/>
            <pc:sldMk cId="1829407569" sldId="361"/>
            <ac:spMk id="5" creationId="{0B87F730-C830-720E-F6C7-CD8AAF43988A}"/>
          </ac:spMkLst>
        </pc:spChg>
        <pc:spChg chg="add mod">
          <ac:chgData name="Dylan Ma" userId="d19f606a-f869-495f-a967-091fe7c6f588" providerId="ADAL" clId="{336C05A8-9D4E-4691-87ED-7F088A0760F9}" dt="2022-11-04T17:26:08.800" v="5834" actId="14100"/>
          <ac:spMkLst>
            <pc:docMk/>
            <pc:sldMk cId="1829407569" sldId="361"/>
            <ac:spMk id="7" creationId="{287DD49F-3536-9BC1-6924-9D8E1FA5F894}"/>
          </ac:spMkLst>
        </pc:spChg>
        <pc:spChg chg="del">
          <ac:chgData name="Dylan Ma" userId="d19f606a-f869-495f-a967-091fe7c6f588" providerId="ADAL" clId="{336C05A8-9D4E-4691-87ED-7F088A0760F9}" dt="2022-11-04T17:17:12.038" v="5708" actId="478"/>
          <ac:spMkLst>
            <pc:docMk/>
            <pc:sldMk cId="1829407569" sldId="361"/>
            <ac:spMk id="8" creationId="{55CBE6C2-805B-ADED-BF90-D4CCD52307BE}"/>
          </ac:spMkLst>
        </pc:spChg>
        <pc:spChg chg="mod ord">
          <ac:chgData name="Dylan Ma" userId="d19f606a-f869-495f-a967-091fe7c6f588" providerId="ADAL" clId="{336C05A8-9D4E-4691-87ED-7F088A0760F9}" dt="2022-11-04T17:25:44.313" v="5830" actId="1076"/>
          <ac:spMkLst>
            <pc:docMk/>
            <pc:sldMk cId="1829407569" sldId="361"/>
            <ac:spMk id="9" creationId="{913E89DB-D8D9-2E10-B51A-4C420A36D447}"/>
          </ac:spMkLst>
        </pc:spChg>
        <pc:spChg chg="del">
          <ac:chgData name="Dylan Ma" userId="d19f606a-f869-495f-a967-091fe7c6f588" providerId="ADAL" clId="{336C05A8-9D4E-4691-87ED-7F088A0760F9}" dt="2022-11-04T17:17:12.444" v="5709" actId="478"/>
          <ac:spMkLst>
            <pc:docMk/>
            <pc:sldMk cId="1829407569" sldId="361"/>
            <ac:spMk id="10" creationId="{E79B952C-A762-CD75-997E-C98021A3E7B2}"/>
          </ac:spMkLst>
        </pc:spChg>
        <pc:spChg chg="mod ord">
          <ac:chgData name="Dylan Ma" userId="d19f606a-f869-495f-a967-091fe7c6f588" providerId="ADAL" clId="{336C05A8-9D4E-4691-87ED-7F088A0760F9}" dt="2022-11-04T17:25:48.121" v="5831" actId="1076"/>
          <ac:spMkLst>
            <pc:docMk/>
            <pc:sldMk cId="1829407569" sldId="361"/>
            <ac:spMk id="13" creationId="{11F5E842-0A27-5F9D-7C9B-49571CDA6D04}"/>
          </ac:spMkLst>
        </pc:spChg>
        <pc:spChg chg="add del mod">
          <ac:chgData name="Dylan Ma" userId="d19f606a-f869-495f-a967-091fe7c6f588" providerId="ADAL" clId="{336C05A8-9D4E-4691-87ED-7F088A0760F9}" dt="2022-11-04T17:18:29.252" v="5737" actId="478"/>
          <ac:spMkLst>
            <pc:docMk/>
            <pc:sldMk cId="1829407569" sldId="361"/>
            <ac:spMk id="14" creationId="{73113985-EBDF-35DB-580D-F78FBE234BC2}"/>
          </ac:spMkLst>
        </pc:spChg>
        <pc:spChg chg="add del mod">
          <ac:chgData name="Dylan Ma" userId="d19f606a-f869-495f-a967-091fe7c6f588" providerId="ADAL" clId="{336C05A8-9D4E-4691-87ED-7F088A0760F9}" dt="2022-11-04T17:18:29.994" v="5738" actId="478"/>
          <ac:spMkLst>
            <pc:docMk/>
            <pc:sldMk cId="1829407569" sldId="361"/>
            <ac:spMk id="15" creationId="{5940BB6D-D13B-9D81-2A4F-247FE534AF58}"/>
          </ac:spMkLst>
        </pc:spChg>
        <pc:spChg chg="add del mod">
          <ac:chgData name="Dylan Ma" userId="d19f606a-f869-495f-a967-091fe7c6f588" providerId="ADAL" clId="{336C05A8-9D4E-4691-87ED-7F088A0760F9}" dt="2022-11-04T17:18:30.387" v="5739" actId="478"/>
          <ac:spMkLst>
            <pc:docMk/>
            <pc:sldMk cId="1829407569" sldId="361"/>
            <ac:spMk id="16" creationId="{89389D35-5F0E-687E-FE9C-EAEB4CF51E2B}"/>
          </ac:spMkLst>
        </pc:spChg>
        <pc:spChg chg="add del mod ord">
          <ac:chgData name="Dylan Ma" userId="d19f606a-f869-495f-a967-091fe7c6f588" providerId="ADAL" clId="{336C05A8-9D4E-4691-87ED-7F088A0760F9}" dt="2022-11-04T17:21:33.408" v="5794" actId="478"/>
          <ac:spMkLst>
            <pc:docMk/>
            <pc:sldMk cId="1829407569" sldId="361"/>
            <ac:spMk id="17" creationId="{EC9233E0-FF87-D170-5018-642FB1636F78}"/>
          </ac:spMkLst>
        </pc:spChg>
        <pc:spChg chg="ord">
          <ac:chgData name="Dylan Ma" userId="d19f606a-f869-495f-a967-091fe7c6f588" providerId="ADAL" clId="{336C05A8-9D4E-4691-87ED-7F088A0760F9}" dt="2022-11-04T17:26:34.063" v="5848" actId="167"/>
          <ac:spMkLst>
            <pc:docMk/>
            <pc:sldMk cId="1829407569" sldId="361"/>
            <ac:spMk id="18" creationId="{E2F7DBC9-C2DC-2802-BDFE-2FB1B6C90EC7}"/>
          </ac:spMkLst>
        </pc:spChg>
        <pc:spChg chg="add del mod ord">
          <ac:chgData name="Dylan Ma" userId="d19f606a-f869-495f-a967-091fe7c6f588" providerId="ADAL" clId="{336C05A8-9D4E-4691-87ED-7F088A0760F9}" dt="2022-11-04T17:21:34.020" v="5795" actId="478"/>
          <ac:spMkLst>
            <pc:docMk/>
            <pc:sldMk cId="1829407569" sldId="361"/>
            <ac:spMk id="19" creationId="{4E8367FF-C79C-A528-7F58-B29FFC59FF97}"/>
          </ac:spMkLst>
        </pc:spChg>
        <pc:spChg chg="add del mod ord">
          <ac:chgData name="Dylan Ma" userId="d19f606a-f869-495f-a967-091fe7c6f588" providerId="ADAL" clId="{336C05A8-9D4E-4691-87ED-7F088A0760F9}" dt="2022-11-04T17:21:34.450" v="5796" actId="478"/>
          <ac:spMkLst>
            <pc:docMk/>
            <pc:sldMk cId="1829407569" sldId="361"/>
            <ac:spMk id="20" creationId="{6E7772B5-F008-0D32-3A63-1813766CC3C0}"/>
          </ac:spMkLst>
        </pc:spChg>
        <pc:spChg chg="add del mod ord">
          <ac:chgData name="Dylan Ma" userId="d19f606a-f869-495f-a967-091fe7c6f588" providerId="ADAL" clId="{336C05A8-9D4E-4691-87ED-7F088A0760F9}" dt="2022-11-04T17:26:12.867" v="5836" actId="478"/>
          <ac:spMkLst>
            <pc:docMk/>
            <pc:sldMk cId="1829407569" sldId="361"/>
            <ac:spMk id="21" creationId="{940E3819-0155-DAA5-1FEA-0B9114FB7AE1}"/>
          </ac:spMkLst>
        </pc:spChg>
        <pc:spChg chg="add del mod ord">
          <ac:chgData name="Dylan Ma" userId="d19f606a-f869-495f-a967-091fe7c6f588" providerId="ADAL" clId="{336C05A8-9D4E-4691-87ED-7F088A0760F9}" dt="2022-11-04T17:26:13.317" v="5837" actId="478"/>
          <ac:spMkLst>
            <pc:docMk/>
            <pc:sldMk cId="1829407569" sldId="361"/>
            <ac:spMk id="23" creationId="{FEB0E046-0E23-87B6-11DB-81621C9DD88E}"/>
          </ac:spMkLst>
        </pc:spChg>
        <pc:spChg chg="del">
          <ac:chgData name="Dylan Ma" userId="d19f606a-f869-495f-a967-091fe7c6f588" providerId="ADAL" clId="{336C05A8-9D4E-4691-87ED-7F088A0760F9}" dt="2022-11-04T17:17:10.752" v="5706" actId="478"/>
          <ac:spMkLst>
            <pc:docMk/>
            <pc:sldMk cId="1829407569" sldId="361"/>
            <ac:spMk id="24" creationId="{4E3AD20C-FAC3-08CF-5B45-1C4056B26421}"/>
          </ac:spMkLst>
        </pc:spChg>
        <pc:spChg chg="mod ord">
          <ac:chgData name="Dylan Ma" userId="d19f606a-f869-495f-a967-091fe7c6f588" providerId="ADAL" clId="{336C05A8-9D4E-4691-87ED-7F088A0760F9}" dt="2022-11-04T17:25:37.841" v="5828" actId="1076"/>
          <ac:spMkLst>
            <pc:docMk/>
            <pc:sldMk cId="1829407569" sldId="361"/>
            <ac:spMk id="25" creationId="{F02360B4-447D-8B14-B69D-B184C45913CE}"/>
          </ac:spMkLst>
        </pc:spChg>
        <pc:spChg chg="add del mod ord">
          <ac:chgData name="Dylan Ma" userId="d19f606a-f869-495f-a967-091fe7c6f588" providerId="ADAL" clId="{336C05A8-9D4E-4691-87ED-7F088A0760F9}" dt="2022-11-04T17:26:13.785" v="5838" actId="478"/>
          <ac:spMkLst>
            <pc:docMk/>
            <pc:sldMk cId="1829407569" sldId="361"/>
            <ac:spMk id="26" creationId="{9B660F08-B39B-7E1B-0FDC-A33C1F81F2C6}"/>
          </ac:spMkLst>
        </pc:spChg>
        <pc:spChg chg="add mod ord">
          <ac:chgData name="Dylan Ma" userId="d19f606a-f869-495f-a967-091fe7c6f588" providerId="ADAL" clId="{336C05A8-9D4E-4691-87ED-7F088A0760F9}" dt="2022-11-04T17:26:18.195" v="5840" actId="167"/>
          <ac:spMkLst>
            <pc:docMk/>
            <pc:sldMk cId="1829407569" sldId="361"/>
            <ac:spMk id="28" creationId="{398B4CD3-0CCA-D0D7-32B5-1AAB7D18D4E4}"/>
          </ac:spMkLst>
        </pc:spChg>
        <pc:spChg chg="add mod ord">
          <ac:chgData name="Dylan Ma" userId="d19f606a-f869-495f-a967-091fe7c6f588" providerId="ADAL" clId="{336C05A8-9D4E-4691-87ED-7F088A0760F9}" dt="2022-11-04T17:26:24.927" v="5843" actId="167"/>
          <ac:spMkLst>
            <pc:docMk/>
            <pc:sldMk cId="1829407569" sldId="361"/>
            <ac:spMk id="29" creationId="{06A1560A-B684-28F2-33AF-F893FBDDAE85}"/>
          </ac:spMkLst>
        </pc:spChg>
        <pc:spChg chg="add mod ord">
          <ac:chgData name="Dylan Ma" userId="d19f606a-f869-495f-a967-091fe7c6f588" providerId="ADAL" clId="{336C05A8-9D4E-4691-87ED-7F088A0760F9}" dt="2022-11-04T17:26:31.218" v="5846" actId="167"/>
          <ac:spMkLst>
            <pc:docMk/>
            <pc:sldMk cId="1829407569" sldId="361"/>
            <ac:spMk id="30" creationId="{A5CCDB3B-2963-A265-BF11-A3522E79C4E4}"/>
          </ac:spMkLst>
        </pc:spChg>
        <pc:spChg chg="ord">
          <ac:chgData name="Dylan Ma" userId="d19f606a-f869-495f-a967-091fe7c6f588" providerId="ADAL" clId="{336C05A8-9D4E-4691-87ED-7F088A0760F9}" dt="2022-11-04T17:26:32.921" v="5847" actId="167"/>
          <ac:spMkLst>
            <pc:docMk/>
            <pc:sldMk cId="1829407569" sldId="361"/>
            <ac:spMk id="42" creationId="{B5911ECB-5189-B344-4AEB-DA8C5FB3F90D}"/>
          </ac:spMkLst>
        </pc:spChg>
        <pc:picChg chg="mod ord">
          <ac:chgData name="Dylan Ma" userId="d19f606a-f869-495f-a967-091fe7c6f588" providerId="ADAL" clId="{336C05A8-9D4E-4691-87ED-7F088A0760F9}" dt="2022-11-04T17:26:52.009" v="5854" actId="1076"/>
          <ac:picMkLst>
            <pc:docMk/>
            <pc:sldMk cId="1829407569" sldId="361"/>
            <ac:picMk id="27" creationId="{A142CAB5-A775-7987-84D2-F6BF5D242E81}"/>
          </ac:picMkLst>
        </pc:picChg>
        <pc:picChg chg="mod">
          <ac:chgData name="Dylan Ma" userId="d19f606a-f869-495f-a967-091fe7c6f588" providerId="ADAL" clId="{336C05A8-9D4E-4691-87ED-7F088A0760F9}" dt="2022-11-06T15:51:46.443" v="6072" actId="14826"/>
          <ac:picMkLst>
            <pc:docMk/>
            <pc:sldMk cId="1829407569" sldId="361"/>
            <ac:picMk id="32" creationId="{88AC225A-AED3-E7DE-5B8A-8304B89358B4}"/>
          </ac:picMkLst>
        </pc:picChg>
        <pc:picChg chg="mod ord">
          <ac:chgData name="Dylan Ma" userId="d19f606a-f869-495f-a967-091fe7c6f588" providerId="ADAL" clId="{336C05A8-9D4E-4691-87ED-7F088A0760F9}" dt="2022-11-04T17:26:44.953" v="5851" actId="1076"/>
          <ac:picMkLst>
            <pc:docMk/>
            <pc:sldMk cId="1829407569" sldId="361"/>
            <ac:picMk id="35" creationId="{83254F98-6E23-D960-2650-88F3479A7C3F}"/>
          </ac:picMkLst>
        </pc:picChg>
        <pc:picChg chg="mod ord">
          <ac:chgData name="Dylan Ma" userId="d19f606a-f869-495f-a967-091fe7c6f588" providerId="ADAL" clId="{336C05A8-9D4E-4691-87ED-7F088A0760F9}" dt="2022-11-04T17:26:47.080" v="5852" actId="1076"/>
          <ac:picMkLst>
            <pc:docMk/>
            <pc:sldMk cId="1829407569" sldId="361"/>
            <ac:picMk id="41" creationId="{A856F33B-32D9-DD8F-D3A1-C9D03EF907DC}"/>
          </ac:picMkLst>
        </pc:picChg>
      </pc:sldChg>
      <pc:sldChg chg="add del">
        <pc:chgData name="Dylan Ma" userId="d19f606a-f869-495f-a967-091fe7c6f588" providerId="ADAL" clId="{336C05A8-9D4E-4691-87ED-7F088A0760F9}" dt="2022-11-04T16:41:59.439" v="1949" actId="47"/>
        <pc:sldMkLst>
          <pc:docMk/>
          <pc:sldMk cId="2357263782" sldId="361"/>
        </pc:sldMkLst>
      </pc:sldChg>
      <pc:sldChg chg="new del">
        <pc:chgData name="Dylan Ma" userId="d19f606a-f869-495f-a967-091fe7c6f588" providerId="ADAL" clId="{336C05A8-9D4E-4691-87ED-7F088A0760F9}" dt="2022-11-04T16:39:16.733" v="1945" actId="47"/>
        <pc:sldMkLst>
          <pc:docMk/>
          <pc:sldMk cId="3212312837" sldId="361"/>
        </pc:sldMkLst>
      </pc:sldChg>
      <pc:sldChg chg="addSp delSp modSp add del mod">
        <pc:chgData name="Dylan Ma" userId="d19f606a-f869-495f-a967-091fe7c6f588" providerId="ADAL" clId="{336C05A8-9D4E-4691-87ED-7F088A0760F9}" dt="2022-11-04T17:16:06.406" v="5698" actId="47"/>
        <pc:sldMkLst>
          <pc:docMk/>
          <pc:sldMk cId="3478565445" sldId="361"/>
        </pc:sldMkLst>
        <pc:spChg chg="add del">
          <ac:chgData name="Dylan Ma" userId="d19f606a-f869-495f-a967-091fe7c6f588" providerId="ADAL" clId="{336C05A8-9D4E-4691-87ED-7F088A0760F9}" dt="2022-11-04T17:14:55.038" v="5683" actId="478"/>
          <ac:spMkLst>
            <pc:docMk/>
            <pc:sldMk cId="3478565445" sldId="361"/>
            <ac:spMk id="4" creationId="{831083D1-68E5-1197-6C2B-A1F6531386F0}"/>
          </ac:spMkLst>
        </pc:spChg>
        <pc:spChg chg="add del">
          <ac:chgData name="Dylan Ma" userId="d19f606a-f869-495f-a967-091fe7c6f588" providerId="ADAL" clId="{336C05A8-9D4E-4691-87ED-7F088A0760F9}" dt="2022-11-04T17:15:31.606" v="5692" actId="478"/>
          <ac:spMkLst>
            <pc:docMk/>
            <pc:sldMk cId="3478565445" sldId="361"/>
            <ac:spMk id="5" creationId="{0B87F730-C830-720E-F6C7-CD8AAF43988A}"/>
          </ac:spMkLst>
        </pc:spChg>
        <pc:spChg chg="add mod">
          <ac:chgData name="Dylan Ma" userId="d19f606a-f869-495f-a967-091fe7c6f588" providerId="ADAL" clId="{336C05A8-9D4E-4691-87ED-7F088A0760F9}" dt="2022-11-04T17:14:58.802" v="5684" actId="1076"/>
          <ac:spMkLst>
            <pc:docMk/>
            <pc:sldMk cId="3478565445" sldId="361"/>
            <ac:spMk id="7" creationId="{145BE585-661D-4608-71B4-E8B516C9FC17}"/>
          </ac:spMkLst>
        </pc:spChg>
        <pc:spChg chg="add del">
          <ac:chgData name="Dylan Ma" userId="d19f606a-f869-495f-a967-091fe7c6f588" providerId="ADAL" clId="{336C05A8-9D4E-4691-87ED-7F088A0760F9}" dt="2022-11-04T17:15:32.116" v="5693" actId="478"/>
          <ac:spMkLst>
            <pc:docMk/>
            <pc:sldMk cId="3478565445" sldId="361"/>
            <ac:spMk id="9" creationId="{913E89DB-D8D9-2E10-B51A-4C420A36D447}"/>
          </ac:spMkLst>
        </pc:spChg>
        <pc:spChg chg="add del">
          <ac:chgData name="Dylan Ma" userId="d19f606a-f869-495f-a967-091fe7c6f588" providerId="ADAL" clId="{336C05A8-9D4E-4691-87ED-7F088A0760F9}" dt="2022-11-04T17:14:26.301" v="5674" actId="478"/>
          <ac:spMkLst>
            <pc:docMk/>
            <pc:sldMk cId="3478565445" sldId="361"/>
            <ac:spMk id="13" creationId="{11F5E842-0A27-5F9D-7C9B-49571CDA6D04}"/>
          </ac:spMkLst>
        </pc:spChg>
        <pc:spChg chg="add del mod">
          <ac:chgData name="Dylan Ma" userId="d19f606a-f869-495f-a967-091fe7c6f588" providerId="ADAL" clId="{336C05A8-9D4E-4691-87ED-7F088A0760F9}" dt="2022-11-04T17:16:03.420" v="5697" actId="478"/>
          <ac:spMkLst>
            <pc:docMk/>
            <pc:sldMk cId="3478565445" sldId="361"/>
            <ac:spMk id="14" creationId="{6A189FF9-ACC8-2811-CADE-E2B297DC7136}"/>
          </ac:spMkLst>
        </pc:spChg>
        <pc:spChg chg="del mod">
          <ac:chgData name="Dylan Ma" userId="d19f606a-f869-495f-a967-091fe7c6f588" providerId="ADAL" clId="{336C05A8-9D4E-4691-87ED-7F088A0760F9}" dt="2022-11-04T17:14:33.955" v="5679" actId="478"/>
          <ac:spMkLst>
            <pc:docMk/>
            <pc:sldMk cId="3478565445" sldId="361"/>
            <ac:spMk id="24" creationId="{4E3AD20C-FAC3-08CF-5B45-1C4056B26421}"/>
          </ac:spMkLst>
        </pc:spChg>
        <pc:spChg chg="add del mod ord">
          <ac:chgData name="Dylan Ma" userId="d19f606a-f869-495f-a967-091fe7c6f588" providerId="ADAL" clId="{336C05A8-9D4E-4691-87ED-7F088A0760F9}" dt="2022-11-04T17:15:30.504" v="5691" actId="478"/>
          <ac:spMkLst>
            <pc:docMk/>
            <pc:sldMk cId="3478565445" sldId="361"/>
            <ac:spMk id="25" creationId="{F02360B4-447D-8B14-B69D-B184C45913CE}"/>
          </ac:spMkLst>
        </pc:spChg>
        <pc:picChg chg="mod ord">
          <ac:chgData name="Dylan Ma" userId="d19f606a-f869-495f-a967-091fe7c6f588" providerId="ADAL" clId="{336C05A8-9D4E-4691-87ED-7F088A0760F9}" dt="2022-11-04T17:15:08.051" v="5688" actId="1076"/>
          <ac:picMkLst>
            <pc:docMk/>
            <pc:sldMk cId="3478565445" sldId="361"/>
            <ac:picMk id="27" creationId="{A142CAB5-A775-7987-84D2-F6BF5D242E81}"/>
          </ac:picMkLst>
        </pc:picChg>
      </pc:sldChg>
      <pc:sldChg chg="add del">
        <pc:chgData name="Dylan Ma" userId="d19f606a-f869-495f-a967-091fe7c6f588" providerId="ADAL" clId="{336C05A8-9D4E-4691-87ED-7F088A0760F9}" dt="2022-11-04T16:42:02.696" v="1950" actId="47"/>
        <pc:sldMkLst>
          <pc:docMk/>
          <pc:sldMk cId="1587034251" sldId="362"/>
        </pc:sldMkLst>
      </pc:sldChg>
      <pc:sldChg chg="addSp delSp modSp add mod modTransition modAnim">
        <pc:chgData name="Dylan Ma" userId="d19f606a-f869-495f-a967-091fe7c6f588" providerId="ADAL" clId="{336C05A8-9D4E-4691-87ED-7F088A0760F9}" dt="2022-11-05T17:02:41.810" v="5934"/>
        <pc:sldMkLst>
          <pc:docMk/>
          <pc:sldMk cId="2815771212" sldId="362"/>
        </pc:sldMkLst>
        <pc:spChg chg="add mod">
          <ac:chgData name="Dylan Ma" userId="d19f606a-f869-495f-a967-091fe7c6f588" providerId="ADAL" clId="{336C05A8-9D4E-4691-87ED-7F088A0760F9}" dt="2022-11-05T17:02:41.810" v="5934"/>
          <ac:spMkLst>
            <pc:docMk/>
            <pc:sldMk cId="2815771212" sldId="362"/>
            <ac:spMk id="10" creationId="{DA8C4D1F-4CD6-A52E-5CA9-9F0FFB280170}"/>
          </ac:spMkLst>
        </pc:spChg>
        <pc:spChg chg="del mod">
          <ac:chgData name="Dylan Ma" userId="d19f606a-f869-495f-a967-091fe7c6f588" providerId="ADAL" clId="{336C05A8-9D4E-4691-87ED-7F088A0760F9}" dt="2022-11-05T17:02:41.439" v="5933" actId="478"/>
          <ac:spMkLst>
            <pc:docMk/>
            <pc:sldMk cId="2815771212" sldId="362"/>
            <ac:spMk id="22" creationId="{FAAF5C4E-533E-BDDD-F1BA-52ED5A423FE4}"/>
          </ac:spMkLst>
        </pc:spChg>
      </pc:sldChg>
      <pc:sldChg chg="add">
        <pc:chgData name="Dylan Ma" userId="d19f606a-f869-495f-a967-091fe7c6f588" providerId="ADAL" clId="{336C05A8-9D4E-4691-87ED-7F088A0760F9}" dt="2022-11-04T17:51:00.728" v="5905"/>
        <pc:sldMkLst>
          <pc:docMk/>
          <pc:sldMk cId="2755770319" sldId="363"/>
        </pc:sldMkLst>
      </pc:sldChg>
      <pc:sldChg chg="add">
        <pc:chgData name="Dylan Ma" userId="d19f606a-f869-495f-a967-091fe7c6f588" providerId="ADAL" clId="{336C05A8-9D4E-4691-87ED-7F088A0760F9}" dt="2022-11-04T17:51:02.606" v="5906"/>
        <pc:sldMkLst>
          <pc:docMk/>
          <pc:sldMk cId="3247124586" sldId="364"/>
        </pc:sldMkLst>
      </pc:sldChg>
      <pc:sldChg chg="modSp mod">
        <pc:chgData name="Dylan Ma" userId="d19f606a-f869-495f-a967-091fe7c6f588" providerId="ADAL" clId="{336C05A8-9D4E-4691-87ED-7F088A0760F9}" dt="2022-11-05T17:02:45.964" v="5935" actId="171"/>
        <pc:sldMkLst>
          <pc:docMk/>
          <pc:sldMk cId="644724612" sldId="374"/>
        </pc:sldMkLst>
        <pc:spChg chg="mod ord">
          <ac:chgData name="Dylan Ma" userId="d19f606a-f869-495f-a967-091fe7c6f588" providerId="ADAL" clId="{336C05A8-9D4E-4691-87ED-7F088A0760F9}" dt="2022-11-05T17:02:45.964" v="5935" actId="171"/>
          <ac:spMkLst>
            <pc:docMk/>
            <pc:sldMk cId="644724612" sldId="374"/>
            <ac:spMk id="22" creationId="{FAAF5C4E-533E-BDDD-F1BA-52ED5A423FE4}"/>
          </ac:spMkLst>
        </pc:spChg>
        <pc:picChg chg="mod ord">
          <ac:chgData name="Dylan Ma" userId="d19f606a-f869-495f-a967-091fe7c6f588" providerId="ADAL" clId="{336C05A8-9D4E-4691-87ED-7F088A0760F9}" dt="2022-11-05T17:02:37.638" v="5931" actId="171"/>
          <ac:picMkLst>
            <pc:docMk/>
            <pc:sldMk cId="644724612" sldId="374"/>
            <ac:picMk id="26" creationId="{45987F35-5B6D-4DE6-85D3-BF2291F3B428}"/>
          </ac:picMkLst>
        </pc:picChg>
      </pc:sldChg>
      <pc:sldChg chg="modTransition">
        <pc:chgData name="Dylan Ma" userId="d19f606a-f869-495f-a967-091fe7c6f588" providerId="ADAL" clId="{336C05A8-9D4E-4691-87ED-7F088A0760F9}" dt="2022-11-05T19:04:30.090" v="5944"/>
        <pc:sldMkLst>
          <pc:docMk/>
          <pc:sldMk cId="3600228609" sldId="380"/>
        </pc:sldMkLst>
      </pc:sldChg>
      <pc:sldChg chg="modTransition">
        <pc:chgData name="Dylan Ma" userId="d19f606a-f869-495f-a967-091fe7c6f588" providerId="ADAL" clId="{336C05A8-9D4E-4691-87ED-7F088A0760F9}" dt="2022-11-05T19:05:03.092" v="5966"/>
        <pc:sldMkLst>
          <pc:docMk/>
          <pc:sldMk cId="1047511016" sldId="381"/>
        </pc:sldMkLst>
      </pc:sldChg>
      <pc:sldChg chg="modTransition">
        <pc:chgData name="Dylan Ma" userId="d19f606a-f869-495f-a967-091fe7c6f588" providerId="ADAL" clId="{336C05A8-9D4E-4691-87ED-7F088A0760F9}" dt="2022-11-05T19:05:06.508" v="5972"/>
        <pc:sldMkLst>
          <pc:docMk/>
          <pc:sldMk cId="1383475330" sldId="382"/>
        </pc:sldMkLst>
      </pc:sldChg>
      <pc:sldChg chg="modTransition">
        <pc:chgData name="Dylan Ma" userId="d19f606a-f869-495f-a967-091fe7c6f588" providerId="ADAL" clId="{336C05A8-9D4E-4691-87ED-7F088A0760F9}" dt="2022-11-05T19:05:09.323" v="5974"/>
        <pc:sldMkLst>
          <pc:docMk/>
          <pc:sldMk cId="591531288" sldId="383"/>
        </pc:sldMkLst>
      </pc:sldChg>
      <pc:sldChg chg="modTransition">
        <pc:chgData name="Dylan Ma" userId="d19f606a-f869-495f-a967-091fe7c6f588" providerId="ADAL" clId="{336C05A8-9D4E-4691-87ED-7F088A0760F9}" dt="2022-11-05T19:05:11.861" v="5976"/>
        <pc:sldMkLst>
          <pc:docMk/>
          <pc:sldMk cId="2094052569" sldId="384"/>
        </pc:sldMkLst>
      </pc:sldChg>
      <pc:sldChg chg="modTransition">
        <pc:chgData name="Dylan Ma" userId="d19f606a-f869-495f-a967-091fe7c6f588" providerId="ADAL" clId="{336C05A8-9D4E-4691-87ED-7F088A0760F9}" dt="2022-11-05T19:05:13.587" v="5978"/>
        <pc:sldMkLst>
          <pc:docMk/>
          <pc:sldMk cId="3444629764" sldId="385"/>
        </pc:sldMkLst>
      </pc:sldChg>
      <pc:sldChg chg="modTransition">
        <pc:chgData name="Dylan Ma" userId="d19f606a-f869-495f-a967-091fe7c6f588" providerId="ADAL" clId="{336C05A8-9D4E-4691-87ED-7F088A0760F9}" dt="2022-11-05T19:04:32.972" v="5948"/>
        <pc:sldMkLst>
          <pc:docMk/>
          <pc:sldMk cId="2650508905" sldId="386"/>
        </pc:sldMkLst>
      </pc:sldChg>
      <pc:sldChg chg="modTransition">
        <pc:chgData name="Dylan Ma" userId="d19f606a-f869-495f-a967-091fe7c6f588" providerId="ADAL" clId="{336C05A8-9D4E-4691-87ED-7F088A0760F9}" dt="2022-11-05T19:04:35.035" v="5950"/>
        <pc:sldMkLst>
          <pc:docMk/>
          <pc:sldMk cId="3759098524" sldId="387"/>
        </pc:sldMkLst>
      </pc:sldChg>
      <pc:sldChg chg="modTransition">
        <pc:chgData name="Dylan Ma" userId="d19f606a-f869-495f-a967-091fe7c6f588" providerId="ADAL" clId="{336C05A8-9D4E-4691-87ED-7F088A0760F9}" dt="2022-11-05T19:04:37.130" v="5952"/>
        <pc:sldMkLst>
          <pc:docMk/>
          <pc:sldMk cId="943099821" sldId="388"/>
        </pc:sldMkLst>
      </pc:sldChg>
      <pc:sldChg chg="modTransition">
        <pc:chgData name="Dylan Ma" userId="d19f606a-f869-495f-a967-091fe7c6f588" providerId="ADAL" clId="{336C05A8-9D4E-4691-87ED-7F088A0760F9}" dt="2022-11-05T19:04:38.931" v="5954"/>
        <pc:sldMkLst>
          <pc:docMk/>
          <pc:sldMk cId="3371126316" sldId="389"/>
        </pc:sldMkLst>
      </pc:sldChg>
      <pc:sldChg chg="modTransition">
        <pc:chgData name="Dylan Ma" userId="d19f606a-f869-495f-a967-091fe7c6f588" providerId="ADAL" clId="{336C05A8-9D4E-4691-87ED-7F088A0760F9}" dt="2022-11-05T19:04:47.258" v="5956"/>
        <pc:sldMkLst>
          <pc:docMk/>
          <pc:sldMk cId="2795037653" sldId="390"/>
        </pc:sldMkLst>
      </pc:sldChg>
      <pc:sldChg chg="modTransition">
        <pc:chgData name="Dylan Ma" userId="d19f606a-f869-495f-a967-091fe7c6f588" providerId="ADAL" clId="{336C05A8-9D4E-4691-87ED-7F088A0760F9}" dt="2022-11-05T19:04:50.180" v="5958"/>
        <pc:sldMkLst>
          <pc:docMk/>
          <pc:sldMk cId="2558433874" sldId="392"/>
        </pc:sldMkLst>
      </pc:sldChg>
      <pc:sldChg chg="modTransition">
        <pc:chgData name="Dylan Ma" userId="d19f606a-f869-495f-a967-091fe7c6f588" providerId="ADAL" clId="{336C05A8-9D4E-4691-87ED-7F088A0760F9}" dt="2022-11-05T19:04:53.083" v="5960"/>
        <pc:sldMkLst>
          <pc:docMk/>
          <pc:sldMk cId="496814952" sldId="393"/>
        </pc:sldMkLst>
      </pc:sldChg>
      <pc:sldChg chg="modTransition">
        <pc:chgData name="Dylan Ma" userId="d19f606a-f869-495f-a967-091fe7c6f588" providerId="ADAL" clId="{336C05A8-9D4E-4691-87ED-7F088A0760F9}" dt="2022-11-05T19:04:55.516" v="5962"/>
        <pc:sldMkLst>
          <pc:docMk/>
          <pc:sldMk cId="3604104012" sldId="394"/>
        </pc:sldMkLst>
      </pc:sldChg>
      <pc:sldChg chg="modTransition">
        <pc:chgData name="Dylan Ma" userId="d19f606a-f869-495f-a967-091fe7c6f588" providerId="ADAL" clId="{336C05A8-9D4E-4691-87ED-7F088A0760F9}" dt="2022-11-05T19:04:57.162" v="5964"/>
        <pc:sldMkLst>
          <pc:docMk/>
          <pc:sldMk cId="702071556" sldId="395"/>
        </pc:sldMkLst>
      </pc:sldChg>
      <pc:sldChg chg="modTransition">
        <pc:chgData name="Dylan Ma" userId="d19f606a-f869-495f-a967-091fe7c6f588" providerId="ADAL" clId="{336C05A8-9D4E-4691-87ED-7F088A0760F9}" dt="2022-11-06T16:34:16.208" v="6482"/>
        <pc:sldMkLst>
          <pc:docMk/>
          <pc:sldMk cId="2546901674" sldId="397"/>
        </pc:sldMkLst>
      </pc:sldChg>
      <pc:sldChg chg="modTransition modNotesTx">
        <pc:chgData name="Dylan Ma" userId="d19f606a-f869-495f-a967-091fe7c6f588" providerId="ADAL" clId="{336C05A8-9D4E-4691-87ED-7F088A0760F9}" dt="2022-11-08T20:34:36.793" v="6771" actId="20577"/>
        <pc:sldMkLst>
          <pc:docMk/>
          <pc:sldMk cId="140391642" sldId="398"/>
        </pc:sldMkLst>
      </pc:sldChg>
      <pc:sldChg chg="modTransition modNotesTx">
        <pc:chgData name="Dylan Ma" userId="d19f606a-f869-495f-a967-091fe7c6f588" providerId="ADAL" clId="{336C05A8-9D4E-4691-87ED-7F088A0760F9}" dt="2022-11-08T20:35:45.618" v="7063" actId="20577"/>
        <pc:sldMkLst>
          <pc:docMk/>
          <pc:sldMk cId="2959262700" sldId="399"/>
        </pc:sldMkLst>
      </pc:sldChg>
      <pc:sldChg chg="modTransition modNotesTx">
        <pc:chgData name="Dylan Ma" userId="d19f606a-f869-495f-a967-091fe7c6f588" providerId="ADAL" clId="{336C05A8-9D4E-4691-87ED-7F088A0760F9}" dt="2022-11-08T20:36:29.458" v="7276" actId="20577"/>
        <pc:sldMkLst>
          <pc:docMk/>
          <pc:sldMk cId="3133597738" sldId="400"/>
        </pc:sldMkLst>
      </pc:sldChg>
      <pc:sldChg chg="addSp delSp modSp mod">
        <pc:chgData name="Dylan Ma" userId="d19f606a-f869-495f-a967-091fe7c6f588" providerId="ADAL" clId="{336C05A8-9D4E-4691-87ED-7F088A0760F9}" dt="2022-11-06T16:17:36.522" v="6391" actId="207"/>
        <pc:sldMkLst>
          <pc:docMk/>
          <pc:sldMk cId="652660925" sldId="402"/>
        </pc:sldMkLst>
        <pc:spChg chg="add mod">
          <ac:chgData name="Dylan Ma" userId="d19f606a-f869-495f-a967-091fe7c6f588" providerId="ADAL" clId="{336C05A8-9D4E-4691-87ED-7F088A0760F9}" dt="2022-11-06T16:16:35.679" v="6383" actId="208"/>
          <ac:spMkLst>
            <pc:docMk/>
            <pc:sldMk cId="652660925" sldId="402"/>
            <ac:spMk id="2" creationId="{9F595561-0AC5-24B6-DD57-3E1871973960}"/>
          </ac:spMkLst>
        </pc:spChg>
        <pc:spChg chg="add mod ord">
          <ac:chgData name="Dylan Ma" userId="d19f606a-f869-495f-a967-091fe7c6f588" providerId="ADAL" clId="{336C05A8-9D4E-4691-87ED-7F088A0760F9}" dt="2022-11-06T16:16:28.781" v="6381" actId="208"/>
          <ac:spMkLst>
            <pc:docMk/>
            <pc:sldMk cId="652660925" sldId="402"/>
            <ac:spMk id="4" creationId="{692EB558-C8ED-38EC-63BC-2BF34FB5107A}"/>
          </ac:spMkLst>
        </pc:spChg>
        <pc:spChg chg="add mod">
          <ac:chgData name="Dylan Ma" userId="d19f606a-f869-495f-a967-091fe7c6f588" providerId="ADAL" clId="{336C05A8-9D4E-4691-87ED-7F088A0760F9}" dt="2022-11-06T16:17:36.522" v="6391" actId="207"/>
          <ac:spMkLst>
            <pc:docMk/>
            <pc:sldMk cId="652660925" sldId="402"/>
            <ac:spMk id="5" creationId="{6523E8EA-7043-AC37-C1D4-F0B943AA337A}"/>
          </ac:spMkLst>
        </pc:spChg>
        <pc:spChg chg="add mod">
          <ac:chgData name="Dylan Ma" userId="d19f606a-f869-495f-a967-091fe7c6f588" providerId="ADAL" clId="{336C05A8-9D4E-4691-87ED-7F088A0760F9}" dt="2022-11-06T16:04:31.158" v="6302"/>
          <ac:spMkLst>
            <pc:docMk/>
            <pc:sldMk cId="652660925" sldId="402"/>
            <ac:spMk id="8" creationId="{D7A011B2-C43B-5E44-2DFC-561180343844}"/>
          </ac:spMkLst>
        </pc:spChg>
        <pc:spChg chg="add mod">
          <ac:chgData name="Dylan Ma" userId="d19f606a-f869-495f-a967-091fe7c6f588" providerId="ADAL" clId="{336C05A8-9D4E-4691-87ED-7F088A0760F9}" dt="2022-11-06T16:04:50.560" v="6329" actId="255"/>
          <ac:spMkLst>
            <pc:docMk/>
            <pc:sldMk cId="652660925" sldId="402"/>
            <ac:spMk id="9" creationId="{C39D45A9-8E96-9962-C3C3-CDAE47E36A51}"/>
          </ac:spMkLst>
        </pc:spChg>
        <pc:spChg chg="del">
          <ac:chgData name="Dylan Ma" userId="d19f606a-f869-495f-a967-091fe7c6f588" providerId="ADAL" clId="{336C05A8-9D4E-4691-87ED-7F088A0760F9}" dt="2022-11-06T16:04:36.089" v="6304" actId="478"/>
          <ac:spMkLst>
            <pc:docMk/>
            <pc:sldMk cId="652660925" sldId="402"/>
            <ac:spMk id="20" creationId="{ADC745EA-4199-3E89-700A-7C770576B8DC}"/>
          </ac:spMkLst>
        </pc:spChg>
        <pc:spChg chg="del mod">
          <ac:chgData name="Dylan Ma" userId="d19f606a-f869-495f-a967-091fe7c6f588" providerId="ADAL" clId="{336C05A8-9D4E-4691-87ED-7F088A0760F9}" dt="2022-11-06T16:04:34.129" v="6303" actId="478"/>
          <ac:spMkLst>
            <pc:docMk/>
            <pc:sldMk cId="652660925" sldId="402"/>
            <ac:spMk id="22" creationId="{EFD075D4-9F59-A4C2-9383-ED1DDD17F1A4}"/>
          </ac:spMkLst>
        </pc:spChg>
        <pc:spChg chg="ord">
          <ac:chgData name="Dylan Ma" userId="d19f606a-f869-495f-a967-091fe7c6f588" providerId="ADAL" clId="{336C05A8-9D4E-4691-87ED-7F088A0760F9}" dt="2022-11-06T16:03:55.711" v="6246" actId="167"/>
          <ac:spMkLst>
            <pc:docMk/>
            <pc:sldMk cId="652660925" sldId="402"/>
            <ac:spMk id="23" creationId="{4A906BCB-CDF5-4C9B-93FA-3B42AAB1A082}"/>
          </ac:spMkLst>
        </pc:spChg>
        <pc:spChg chg="del mod">
          <ac:chgData name="Dylan Ma" userId="d19f606a-f869-495f-a967-091fe7c6f588" providerId="ADAL" clId="{336C05A8-9D4E-4691-87ED-7F088A0760F9}" dt="2022-11-06T16:04:03.369" v="6274" actId="478"/>
          <ac:spMkLst>
            <pc:docMk/>
            <pc:sldMk cId="652660925" sldId="402"/>
            <ac:spMk id="31" creationId="{B6904344-0DD5-EDC1-D193-86493D47F497}"/>
          </ac:spMkLst>
        </pc:spChg>
        <pc:spChg chg="del">
          <ac:chgData name="Dylan Ma" userId="d19f606a-f869-495f-a967-091fe7c6f588" providerId="ADAL" clId="{336C05A8-9D4E-4691-87ED-7F088A0760F9}" dt="2022-11-06T16:04:04.609" v="6275" actId="478"/>
          <ac:spMkLst>
            <pc:docMk/>
            <pc:sldMk cId="652660925" sldId="402"/>
            <ac:spMk id="34" creationId="{BF63902D-80D8-3BF0-97A4-6C55A2EB9FE3}"/>
          </ac:spMkLst>
        </pc:spChg>
        <pc:spChg chg="del">
          <ac:chgData name="Dylan Ma" userId="d19f606a-f869-495f-a967-091fe7c6f588" providerId="ADAL" clId="{336C05A8-9D4E-4691-87ED-7F088A0760F9}" dt="2022-11-06T16:04:24.721" v="6301" actId="478"/>
          <ac:spMkLst>
            <pc:docMk/>
            <pc:sldMk cId="652660925" sldId="402"/>
            <ac:spMk id="37" creationId="{03D7FC92-DC8D-2C04-E742-2B8F763E4C70}"/>
          </ac:spMkLst>
        </pc:spChg>
        <pc:picChg chg="add del mod">
          <ac:chgData name="Dylan Ma" userId="d19f606a-f869-495f-a967-091fe7c6f588" providerId="ADAL" clId="{336C05A8-9D4E-4691-87ED-7F088A0760F9}" dt="2022-11-06T16:06:41.379" v="6334" actId="478"/>
          <ac:picMkLst>
            <pc:docMk/>
            <pc:sldMk cId="652660925" sldId="402"/>
            <ac:picMk id="10" creationId="{2E517BC0-5701-787E-5F65-7829050A54BC}"/>
          </ac:picMkLst>
        </pc:picChg>
        <pc:picChg chg="add mod">
          <ac:chgData name="Dylan Ma" userId="d19f606a-f869-495f-a967-091fe7c6f588" providerId="ADAL" clId="{336C05A8-9D4E-4691-87ED-7F088A0760F9}" dt="2022-11-06T16:12:43.501" v="6358" actId="1076"/>
          <ac:picMkLst>
            <pc:docMk/>
            <pc:sldMk cId="652660925" sldId="402"/>
            <ac:picMk id="13" creationId="{7FE8B001-9436-68BE-5F5B-295593BA09AD}"/>
          </ac:picMkLst>
        </pc:picChg>
      </pc:sldChg>
      <pc:sldChg chg="addSp delSp modSp mod ord">
        <pc:chgData name="Dylan Ma" userId="d19f606a-f869-495f-a967-091fe7c6f588" providerId="ADAL" clId="{336C05A8-9D4E-4691-87ED-7F088A0760F9}" dt="2022-11-06T16:26:15.526" v="6449" actId="208"/>
        <pc:sldMkLst>
          <pc:docMk/>
          <pc:sldMk cId="1432526949" sldId="403"/>
        </pc:sldMkLst>
        <pc:spChg chg="add mod">
          <ac:chgData name="Dylan Ma" userId="d19f606a-f869-495f-a967-091fe7c6f588" providerId="ADAL" clId="{336C05A8-9D4E-4691-87ED-7F088A0760F9}" dt="2022-11-06T16:26:15.526" v="6449" actId="208"/>
          <ac:spMkLst>
            <pc:docMk/>
            <pc:sldMk cId="1432526949" sldId="403"/>
            <ac:spMk id="2" creationId="{6A156C5F-689C-303E-B6D0-B37AFFB0C9E1}"/>
          </ac:spMkLst>
        </pc:spChg>
        <pc:spChg chg="del">
          <ac:chgData name="Dylan Ma" userId="d19f606a-f869-495f-a967-091fe7c6f588" providerId="ADAL" clId="{336C05A8-9D4E-4691-87ED-7F088A0760F9}" dt="2022-11-06T15:57:48.573" v="6088" actId="478"/>
          <ac:spMkLst>
            <pc:docMk/>
            <pc:sldMk cId="1432526949" sldId="403"/>
            <ac:spMk id="4" creationId="{DA2F347A-39BB-75CD-1D2F-DA4BC363719C}"/>
          </ac:spMkLst>
        </pc:spChg>
        <pc:spChg chg="add mod ord">
          <ac:chgData name="Dylan Ma" userId="d19f606a-f869-495f-a967-091fe7c6f588" providerId="ADAL" clId="{336C05A8-9D4E-4691-87ED-7F088A0760F9}" dt="2022-11-06T15:58:09.990" v="6094" actId="1076"/>
          <ac:spMkLst>
            <pc:docMk/>
            <pc:sldMk cId="1432526949" sldId="403"/>
            <ac:spMk id="7" creationId="{201C9A45-CE8C-A8A2-76E4-802760E3EC26}"/>
          </ac:spMkLst>
        </pc:spChg>
        <pc:spChg chg="mod">
          <ac:chgData name="Dylan Ma" userId="d19f606a-f869-495f-a967-091fe7c6f588" providerId="ADAL" clId="{336C05A8-9D4E-4691-87ED-7F088A0760F9}" dt="2022-11-06T16:18:18.323" v="6392" actId="255"/>
          <ac:spMkLst>
            <pc:docMk/>
            <pc:sldMk cId="1432526949" sldId="403"/>
            <ac:spMk id="10" creationId="{947FE8F6-4609-BB23-8B81-CEC9BE617EC9}"/>
          </ac:spMkLst>
        </pc:spChg>
        <pc:spChg chg="del">
          <ac:chgData name="Dylan Ma" userId="d19f606a-f869-495f-a967-091fe7c6f588" providerId="ADAL" clId="{336C05A8-9D4E-4691-87ED-7F088A0760F9}" dt="2022-11-06T15:47:32.475" v="6016" actId="478"/>
          <ac:spMkLst>
            <pc:docMk/>
            <pc:sldMk cId="1432526949" sldId="403"/>
            <ac:spMk id="14" creationId="{EC1BB24D-E09A-0D0B-ACC9-D485879337B4}"/>
          </ac:spMkLst>
        </pc:spChg>
        <pc:spChg chg="del mod">
          <ac:chgData name="Dylan Ma" userId="d19f606a-f869-495f-a967-091fe7c6f588" providerId="ADAL" clId="{336C05A8-9D4E-4691-87ED-7F088A0760F9}" dt="2022-11-06T15:46:24.390" v="6009" actId="478"/>
          <ac:spMkLst>
            <pc:docMk/>
            <pc:sldMk cId="1432526949" sldId="403"/>
            <ac:spMk id="15" creationId="{EDC6B352-0B97-541B-3F8F-89FF31DF7556}"/>
          </ac:spMkLst>
        </pc:spChg>
        <pc:spChg chg="ord">
          <ac:chgData name="Dylan Ma" userId="d19f606a-f869-495f-a967-091fe7c6f588" providerId="ADAL" clId="{336C05A8-9D4E-4691-87ED-7F088A0760F9}" dt="2022-11-06T15:57:59.847" v="6093" actId="167"/>
          <ac:spMkLst>
            <pc:docMk/>
            <pc:sldMk cId="1432526949" sldId="403"/>
            <ac:spMk id="23" creationId="{4A906BCB-CDF5-4C9B-93FA-3B42AAB1A082}"/>
          </ac:spMkLst>
        </pc:spChg>
        <pc:spChg chg="mod">
          <ac:chgData name="Dylan Ma" userId="d19f606a-f869-495f-a967-091fe7c6f588" providerId="ADAL" clId="{336C05A8-9D4E-4691-87ED-7F088A0760F9}" dt="2022-11-06T16:05:07.240" v="6332" actId="255"/>
          <ac:spMkLst>
            <pc:docMk/>
            <pc:sldMk cId="1432526949" sldId="403"/>
            <ac:spMk id="25" creationId="{F02360B4-447D-8B14-B69D-B184C45913CE}"/>
          </ac:spMkLst>
        </pc:spChg>
        <pc:picChg chg="add del mod">
          <ac:chgData name="Dylan Ma" userId="d19f606a-f869-495f-a967-091fe7c6f588" providerId="ADAL" clId="{336C05A8-9D4E-4691-87ED-7F088A0760F9}" dt="2022-11-06T15:57:50.495" v="6090" actId="478"/>
          <ac:picMkLst>
            <pc:docMk/>
            <pc:sldMk cId="1432526949" sldId="403"/>
            <ac:picMk id="5" creationId="{C6373436-BF86-97A5-F409-DD74F4111B88}"/>
          </ac:picMkLst>
        </pc:picChg>
        <pc:picChg chg="add mod">
          <ac:chgData name="Dylan Ma" userId="d19f606a-f869-495f-a967-091fe7c6f588" providerId="ADAL" clId="{336C05A8-9D4E-4691-87ED-7F088A0760F9}" dt="2022-11-06T16:12:07.528" v="6350" actId="14826"/>
          <ac:picMkLst>
            <pc:docMk/>
            <pc:sldMk cId="1432526949" sldId="403"/>
            <ac:picMk id="8" creationId="{92A55BEE-39A6-C45F-CDC5-FF7FCF019C97}"/>
          </ac:picMkLst>
        </pc:picChg>
        <pc:picChg chg="del mod">
          <ac:chgData name="Dylan Ma" userId="d19f606a-f869-495f-a967-091fe7c6f588" providerId="ADAL" clId="{336C05A8-9D4E-4691-87ED-7F088A0760F9}" dt="2022-11-06T16:11:57.989" v="6348" actId="478"/>
          <ac:picMkLst>
            <pc:docMk/>
            <pc:sldMk cId="1432526949" sldId="403"/>
            <ac:picMk id="27" creationId="{A142CAB5-A775-7987-84D2-F6BF5D242E81}"/>
          </ac:picMkLst>
        </pc:picChg>
      </pc:sldChg>
      <pc:sldChg chg="addSp delSp modSp mod">
        <pc:chgData name="Dylan Ma" userId="d19f606a-f869-495f-a967-091fe7c6f588" providerId="ADAL" clId="{336C05A8-9D4E-4691-87ED-7F088A0760F9}" dt="2022-11-06T16:17:00.324" v="6385" actId="207"/>
        <pc:sldMkLst>
          <pc:docMk/>
          <pc:sldMk cId="2245971712" sldId="404"/>
        </pc:sldMkLst>
        <pc:spChg chg="del mod">
          <ac:chgData name="Dylan Ma" userId="d19f606a-f869-495f-a967-091fe7c6f588" providerId="ADAL" clId="{336C05A8-9D4E-4691-87ED-7F088A0760F9}" dt="2022-11-06T16:02:01.525" v="6185" actId="478"/>
          <ac:spMkLst>
            <pc:docMk/>
            <pc:sldMk cId="2245971712" sldId="404"/>
            <ac:spMk id="2" creationId="{C2FCE2B0-43C0-72F9-CE1C-77C8A37D7B4A}"/>
          </ac:spMkLst>
        </pc:spChg>
        <pc:spChg chg="del mod">
          <ac:chgData name="Dylan Ma" userId="d19f606a-f869-495f-a967-091fe7c6f588" providerId="ADAL" clId="{336C05A8-9D4E-4691-87ED-7F088A0760F9}" dt="2022-11-06T16:00:08.729" v="6107" actId="478"/>
          <ac:spMkLst>
            <pc:docMk/>
            <pc:sldMk cId="2245971712" sldId="404"/>
            <ac:spMk id="5" creationId="{30926A51-579A-D921-50A4-00212465C395}"/>
          </ac:spMkLst>
        </pc:spChg>
        <pc:spChg chg="del mod">
          <ac:chgData name="Dylan Ma" userId="d19f606a-f869-495f-a967-091fe7c6f588" providerId="ADAL" clId="{336C05A8-9D4E-4691-87ED-7F088A0760F9}" dt="2022-11-06T16:02:00.793" v="6184" actId="478"/>
          <ac:spMkLst>
            <pc:docMk/>
            <pc:sldMk cId="2245971712" sldId="404"/>
            <ac:spMk id="7" creationId="{287DD49F-3536-9BC1-6924-9D8E1FA5F894}"/>
          </ac:spMkLst>
        </pc:spChg>
        <pc:spChg chg="add mod ord">
          <ac:chgData name="Dylan Ma" userId="d19f606a-f869-495f-a967-091fe7c6f588" providerId="ADAL" clId="{336C05A8-9D4E-4691-87ED-7F088A0760F9}" dt="2022-11-06T15:59:44.597" v="6103" actId="167"/>
          <ac:spMkLst>
            <pc:docMk/>
            <pc:sldMk cId="2245971712" sldId="404"/>
            <ac:spMk id="8" creationId="{FC8F66D0-A14B-D8B6-ED4F-47F634492385}"/>
          </ac:spMkLst>
        </pc:spChg>
        <pc:spChg chg="del">
          <ac:chgData name="Dylan Ma" userId="d19f606a-f869-495f-a967-091fe7c6f588" providerId="ADAL" clId="{336C05A8-9D4E-4691-87ED-7F088A0760F9}" dt="2022-11-06T16:00:24.580" v="6112" actId="478"/>
          <ac:spMkLst>
            <pc:docMk/>
            <pc:sldMk cId="2245971712" sldId="404"/>
            <ac:spMk id="9" creationId="{3848B22A-ECAC-D2E7-DFF4-41D08DF16937}"/>
          </ac:spMkLst>
        </pc:spChg>
        <pc:spChg chg="add mod ord">
          <ac:chgData name="Dylan Ma" userId="d19f606a-f869-495f-a967-091fe7c6f588" providerId="ADAL" clId="{336C05A8-9D4E-4691-87ED-7F088A0760F9}" dt="2022-11-06T16:00:13.144" v="6110" actId="171"/>
          <ac:spMkLst>
            <pc:docMk/>
            <pc:sldMk cId="2245971712" sldId="404"/>
            <ac:spMk id="10" creationId="{7484976D-8583-3B81-85F4-0A54024BCDDF}"/>
          </ac:spMkLst>
        </pc:spChg>
        <pc:spChg chg="mod">
          <ac:chgData name="Dylan Ma" userId="d19f606a-f869-495f-a967-091fe7c6f588" providerId="ADAL" clId="{336C05A8-9D4E-4691-87ED-7F088A0760F9}" dt="2022-11-06T16:17:00.324" v="6385" actId="207"/>
          <ac:spMkLst>
            <pc:docMk/>
            <pc:sldMk cId="2245971712" sldId="404"/>
            <ac:spMk id="13" creationId="{0CD9F066-CCD5-4CAE-0A23-F6AE84B0806C}"/>
          </ac:spMkLst>
        </pc:spChg>
        <pc:spChg chg="add mod">
          <ac:chgData name="Dylan Ma" userId="d19f606a-f869-495f-a967-091fe7c6f588" providerId="ADAL" clId="{336C05A8-9D4E-4691-87ED-7F088A0760F9}" dt="2022-11-06T16:05:01.101" v="6331" actId="255"/>
          <ac:spMkLst>
            <pc:docMk/>
            <pc:sldMk cId="2245971712" sldId="404"/>
            <ac:spMk id="16" creationId="{C8369809-B49E-BF5E-D3A7-82BE8C9AFEB3}"/>
          </ac:spMkLst>
        </pc:spChg>
        <pc:spChg chg="add mod">
          <ac:chgData name="Dylan Ma" userId="d19f606a-f869-495f-a967-091fe7c6f588" providerId="ADAL" clId="{336C05A8-9D4E-4691-87ED-7F088A0760F9}" dt="2022-11-06T16:01:44.557" v="6159" actId="20577"/>
          <ac:spMkLst>
            <pc:docMk/>
            <pc:sldMk cId="2245971712" sldId="404"/>
            <ac:spMk id="20" creationId="{572E0075-7D65-CC36-6C1E-7BFB7F29F373}"/>
          </ac:spMkLst>
        </pc:spChg>
        <pc:spChg chg="add mod">
          <ac:chgData name="Dylan Ma" userId="d19f606a-f869-495f-a967-091fe7c6f588" providerId="ADAL" clId="{336C05A8-9D4E-4691-87ED-7F088A0760F9}" dt="2022-11-06T16:15:24.812" v="6372" actId="207"/>
          <ac:spMkLst>
            <pc:docMk/>
            <pc:sldMk cId="2245971712" sldId="404"/>
            <ac:spMk id="21" creationId="{9A7D1594-5EAF-5F6D-6BDF-E6922AACD58D}"/>
          </ac:spMkLst>
        </pc:spChg>
        <pc:spChg chg="del">
          <ac:chgData name="Dylan Ma" userId="d19f606a-f869-495f-a967-091fe7c6f588" providerId="ADAL" clId="{336C05A8-9D4E-4691-87ED-7F088A0760F9}" dt="2022-11-06T15:59:42.764" v="6101" actId="478"/>
          <ac:spMkLst>
            <pc:docMk/>
            <pc:sldMk cId="2245971712" sldId="404"/>
            <ac:spMk id="23" creationId="{4A906BCB-CDF5-4C9B-93FA-3B42AAB1A082}"/>
          </ac:spMkLst>
        </pc:spChg>
        <pc:picChg chg="add del mod">
          <ac:chgData name="Dylan Ma" userId="d19f606a-f869-495f-a967-091fe7c6f588" providerId="ADAL" clId="{336C05A8-9D4E-4691-87ED-7F088A0760F9}" dt="2022-11-06T16:00:10.139" v="6108" actId="478"/>
          <ac:picMkLst>
            <pc:docMk/>
            <pc:sldMk cId="2245971712" sldId="404"/>
            <ac:picMk id="4" creationId="{59A43A56-58C5-77FC-0643-0E3E5EE693D1}"/>
          </ac:picMkLst>
        </pc:picChg>
        <pc:picChg chg="del mod">
          <ac:chgData name="Dylan Ma" userId="d19f606a-f869-495f-a967-091fe7c6f588" providerId="ADAL" clId="{336C05A8-9D4E-4691-87ED-7F088A0760F9}" dt="2022-11-06T15:59:14.730" v="6098" actId="478"/>
          <ac:picMkLst>
            <pc:docMk/>
            <pc:sldMk cId="2245971712" sldId="404"/>
            <ac:picMk id="17" creationId="{CB7C4EBA-10F8-8D5B-244F-7C1EC45A2F6E}"/>
          </ac:picMkLst>
        </pc:picChg>
        <pc:picChg chg="add mod">
          <ac:chgData name="Dylan Ma" userId="d19f606a-f869-495f-a967-091fe7c6f588" providerId="ADAL" clId="{336C05A8-9D4E-4691-87ED-7F088A0760F9}" dt="2022-11-06T16:11:43.462" v="6343" actId="1076"/>
          <ac:picMkLst>
            <pc:docMk/>
            <pc:sldMk cId="2245971712" sldId="404"/>
            <ac:picMk id="19" creationId="{AE4C932A-2FB4-AA8B-D872-FE507CD761A3}"/>
          </ac:picMkLst>
        </pc:picChg>
        <pc:picChg chg="add del mod">
          <ac:chgData name="Dylan Ma" userId="d19f606a-f869-495f-a967-091fe7c6f588" providerId="ADAL" clId="{336C05A8-9D4E-4691-87ED-7F088A0760F9}" dt="2022-11-06T16:11:54.293" v="6347" actId="478"/>
          <ac:picMkLst>
            <pc:docMk/>
            <pc:sldMk cId="2245971712" sldId="404"/>
            <ac:picMk id="22" creationId="{AD793671-D3AF-8441-5684-C6D663B01446}"/>
          </ac:picMkLst>
        </pc:picChg>
      </pc:sldChg>
      <pc:sldChg chg="addSp delSp modSp mod">
        <pc:chgData name="Dylan Ma" userId="d19f606a-f869-495f-a967-091fe7c6f588" providerId="ADAL" clId="{336C05A8-9D4E-4691-87ED-7F088A0760F9}" dt="2022-11-06T16:16:55.698" v="6384" actId="207"/>
        <pc:sldMkLst>
          <pc:docMk/>
          <pc:sldMk cId="4202237229" sldId="405"/>
        </pc:sldMkLst>
        <pc:spChg chg="add mod ord">
          <ac:chgData name="Dylan Ma" userId="d19f606a-f869-495f-a967-091fe7c6f588" providerId="ADAL" clId="{336C05A8-9D4E-4691-87ED-7F088A0760F9}" dt="2022-11-06T16:02:35.882" v="6188" actId="167"/>
          <ac:spMkLst>
            <pc:docMk/>
            <pc:sldMk cId="4202237229" sldId="405"/>
            <ac:spMk id="4" creationId="{8E3B69C9-4FBE-2FF9-0693-0B3FBCA9D76D}"/>
          </ac:spMkLst>
        </pc:spChg>
        <pc:spChg chg="del">
          <ac:chgData name="Dylan Ma" userId="d19f606a-f869-495f-a967-091fe7c6f588" providerId="ADAL" clId="{336C05A8-9D4E-4691-87ED-7F088A0760F9}" dt="2022-11-06T16:02:57.025" v="6195" actId="478"/>
          <ac:spMkLst>
            <pc:docMk/>
            <pc:sldMk cId="4202237229" sldId="405"/>
            <ac:spMk id="5" creationId="{30926A51-579A-D921-50A4-00212465C395}"/>
          </ac:spMkLst>
        </pc:spChg>
        <pc:spChg chg="mod">
          <ac:chgData name="Dylan Ma" userId="d19f606a-f869-495f-a967-091fe7c6f588" providerId="ADAL" clId="{336C05A8-9D4E-4691-87ED-7F088A0760F9}" dt="2022-11-06T16:16:13.646" v="6379" actId="208"/>
          <ac:spMkLst>
            <pc:docMk/>
            <pc:sldMk cId="4202237229" sldId="405"/>
            <ac:spMk id="8" creationId="{80A94035-6B52-5DF2-C9CB-692AA7302709}"/>
          </ac:spMkLst>
        </pc:spChg>
        <pc:spChg chg="del">
          <ac:chgData name="Dylan Ma" userId="d19f606a-f869-495f-a967-091fe7c6f588" providerId="ADAL" clId="{336C05A8-9D4E-4691-87ED-7F088A0760F9}" dt="2022-11-06T16:03:03.652" v="6197" actId="478"/>
          <ac:spMkLst>
            <pc:docMk/>
            <pc:sldMk cId="4202237229" sldId="405"/>
            <ac:spMk id="9" creationId="{3848B22A-ECAC-D2E7-DFF4-41D08DF16937}"/>
          </ac:spMkLst>
        </pc:spChg>
        <pc:spChg chg="add mod">
          <ac:chgData name="Dylan Ma" userId="d19f606a-f869-495f-a967-091fe7c6f588" providerId="ADAL" clId="{336C05A8-9D4E-4691-87ED-7F088A0760F9}" dt="2022-11-06T16:03:01.039" v="6196"/>
          <ac:spMkLst>
            <pc:docMk/>
            <pc:sldMk cId="4202237229" sldId="405"/>
            <ac:spMk id="15" creationId="{71C92AD1-B0FF-5EF2-53B7-701C2A72A067}"/>
          </ac:spMkLst>
        </pc:spChg>
        <pc:spChg chg="add mod">
          <ac:chgData name="Dylan Ma" userId="d19f606a-f869-495f-a967-091fe7c6f588" providerId="ADAL" clId="{336C05A8-9D4E-4691-87ED-7F088A0760F9}" dt="2022-11-06T16:04:56.762" v="6330" actId="255"/>
          <ac:spMkLst>
            <pc:docMk/>
            <pc:sldMk cId="4202237229" sldId="405"/>
            <ac:spMk id="16" creationId="{9BA99E32-8257-9E6B-0AB2-A4C01A899AAA}"/>
          </ac:spMkLst>
        </pc:spChg>
        <pc:spChg chg="mod">
          <ac:chgData name="Dylan Ma" userId="d19f606a-f869-495f-a967-091fe7c6f588" providerId="ADAL" clId="{336C05A8-9D4E-4691-87ED-7F088A0760F9}" dt="2022-11-06T16:16:55.698" v="6384" actId="207"/>
          <ac:spMkLst>
            <pc:docMk/>
            <pc:sldMk cId="4202237229" sldId="405"/>
            <ac:spMk id="21" creationId="{12CE4E8B-7B61-5B62-1001-C2A125321EB6}"/>
          </ac:spMkLst>
        </pc:spChg>
        <pc:spChg chg="del">
          <ac:chgData name="Dylan Ma" userId="d19f606a-f869-495f-a967-091fe7c6f588" providerId="ADAL" clId="{336C05A8-9D4E-4691-87ED-7F088A0760F9}" dt="2022-11-06T16:02:33.976" v="6186" actId="478"/>
          <ac:spMkLst>
            <pc:docMk/>
            <pc:sldMk cId="4202237229" sldId="405"/>
            <ac:spMk id="23" creationId="{4A906BCB-CDF5-4C9B-93FA-3B42AAB1A082}"/>
          </ac:spMkLst>
        </pc:spChg>
        <pc:spChg chg="mod">
          <ac:chgData name="Dylan Ma" userId="d19f606a-f869-495f-a967-091fe7c6f588" providerId="ADAL" clId="{336C05A8-9D4E-4691-87ED-7F088A0760F9}" dt="2022-11-06T15:56:05.998" v="6082" actId="14100"/>
          <ac:spMkLst>
            <pc:docMk/>
            <pc:sldMk cId="4202237229" sldId="405"/>
            <ac:spMk id="30" creationId="{A5CCDB3B-2963-A265-BF11-A3522E79C4E4}"/>
          </ac:spMkLst>
        </pc:spChg>
        <pc:picChg chg="add del mod">
          <ac:chgData name="Dylan Ma" userId="d19f606a-f869-495f-a967-091fe7c6f588" providerId="ADAL" clId="{336C05A8-9D4E-4691-87ED-7F088A0760F9}" dt="2022-11-06T16:02:46.857" v="6191" actId="478"/>
          <ac:picMkLst>
            <pc:docMk/>
            <pc:sldMk cId="4202237229" sldId="405"/>
            <ac:picMk id="10" creationId="{B7897CAE-F952-1FEF-DF0A-528AB0BBD8AD}"/>
          </ac:picMkLst>
        </pc:picChg>
        <pc:picChg chg="add del mod">
          <ac:chgData name="Dylan Ma" userId="d19f606a-f869-495f-a967-091fe7c6f588" providerId="ADAL" clId="{336C05A8-9D4E-4691-87ED-7F088A0760F9}" dt="2022-11-06T16:02:48.580" v="6193" actId="478"/>
          <ac:picMkLst>
            <pc:docMk/>
            <pc:sldMk cId="4202237229" sldId="405"/>
            <ac:picMk id="13" creationId="{F182B4D5-3606-1287-CCC6-0CFF8ACF79F0}"/>
          </ac:picMkLst>
        </pc:picChg>
        <pc:picChg chg="add del mod ord">
          <ac:chgData name="Dylan Ma" userId="d19f606a-f869-495f-a967-091fe7c6f588" providerId="ADAL" clId="{336C05A8-9D4E-4691-87ED-7F088A0760F9}" dt="2022-11-06T16:12:29.941" v="6357" actId="1076"/>
          <ac:picMkLst>
            <pc:docMk/>
            <pc:sldMk cId="4202237229" sldId="405"/>
            <ac:picMk id="14" creationId="{F59FA06D-842B-8D5C-40B0-2BFC1EDD79E4}"/>
          </ac:picMkLst>
        </pc:picChg>
        <pc:picChg chg="del">
          <ac:chgData name="Dylan Ma" userId="d19f606a-f869-495f-a967-091fe7c6f588" providerId="ADAL" clId="{336C05A8-9D4E-4691-87ED-7F088A0760F9}" dt="2022-11-06T16:02:45.937" v="6190" actId="478"/>
          <ac:picMkLst>
            <pc:docMk/>
            <pc:sldMk cId="4202237229" sldId="405"/>
            <ac:picMk id="17" creationId="{CB7C4EBA-10F8-8D5B-244F-7C1EC45A2F6E}"/>
          </ac:picMkLst>
        </pc:picChg>
        <pc:picChg chg="add del mod">
          <ac:chgData name="Dylan Ma" userId="d19f606a-f869-495f-a967-091fe7c6f588" providerId="ADAL" clId="{336C05A8-9D4E-4691-87ED-7F088A0760F9}" dt="2022-11-06T16:12:18.195" v="6352"/>
          <ac:picMkLst>
            <pc:docMk/>
            <pc:sldMk cId="4202237229" sldId="405"/>
            <ac:picMk id="18" creationId="{816A3260-C16E-1917-FF71-7284C27E31C3}"/>
          </ac:picMkLst>
        </pc:picChg>
        <pc:picChg chg="add del mod">
          <ac:chgData name="Dylan Ma" userId="d19f606a-f869-495f-a967-091fe7c6f588" providerId="ADAL" clId="{336C05A8-9D4E-4691-87ED-7F088A0760F9}" dt="2022-11-06T16:12:23.862" v="6355"/>
          <ac:picMkLst>
            <pc:docMk/>
            <pc:sldMk cId="4202237229" sldId="405"/>
            <ac:picMk id="20" creationId="{A641F1D4-EDFC-E925-68F5-64B063BB863E}"/>
          </ac:picMkLst>
        </pc:picChg>
      </pc:sldChg>
      <pc:sldChg chg="add ord">
        <pc:chgData name="Dylan Ma" userId="d19f606a-f869-495f-a967-091fe7c6f588" providerId="ADAL" clId="{336C05A8-9D4E-4691-87ED-7F088A0760F9}" dt="2022-11-06T16:36:27.983" v="6488"/>
        <pc:sldMkLst>
          <pc:docMk/>
          <pc:sldMk cId="890424624" sldId="406"/>
        </pc:sldMkLst>
      </pc:sldChg>
      <pc:sldChg chg="add del">
        <pc:chgData name="Dylan Ma" userId="d19f606a-f869-495f-a967-091fe7c6f588" providerId="ADAL" clId="{336C05A8-9D4E-4691-87ED-7F088A0760F9}" dt="2022-11-06T15:50:03.529" v="6069" actId="2696"/>
        <pc:sldMkLst>
          <pc:docMk/>
          <pc:sldMk cId="1141684316" sldId="406"/>
        </pc:sldMkLst>
      </pc:sldChg>
      <pc:sldChg chg="addSp delSp add del mod">
        <pc:chgData name="Dylan Ma" userId="d19f606a-f869-495f-a967-091fe7c6f588" providerId="ADAL" clId="{336C05A8-9D4E-4691-87ED-7F088A0760F9}" dt="2022-11-06T16:21:34.822" v="6400" actId="2890"/>
        <pc:sldMkLst>
          <pc:docMk/>
          <pc:sldMk cId="3659864100" sldId="406"/>
        </pc:sldMkLst>
        <pc:picChg chg="add del">
          <ac:chgData name="Dylan Ma" userId="d19f606a-f869-495f-a967-091fe7c6f588" providerId="ADAL" clId="{336C05A8-9D4E-4691-87ED-7F088A0760F9}" dt="2022-11-06T16:21:31.446" v="6399" actId="22"/>
          <ac:picMkLst>
            <pc:docMk/>
            <pc:sldMk cId="3659864100" sldId="406"/>
            <ac:picMk id="8" creationId="{311813DF-F06F-3FDA-FCF1-C4DB7E081F32}"/>
          </ac:picMkLst>
        </pc:picChg>
      </pc:sldChg>
    </pc:docChg>
  </pc:docChgLst>
  <pc:docChgLst>
    <pc:chgData name="Roberto Lacasa" userId="S::rel18c@fsu.edu::56fd04ad-fbc8-419f-879a-4b0643511510" providerId="AD" clId="Web-{D4F81A05-06A9-433E-B7A5-EF10FDC7237B}"/>
    <pc:docChg chg="modSld">
      <pc:chgData name="Roberto Lacasa" userId="S::rel18c@fsu.edu::56fd04ad-fbc8-419f-879a-4b0643511510" providerId="AD" clId="Web-{D4F81A05-06A9-433E-B7A5-EF10FDC7237B}" dt="2022-10-10T18:06:49.771" v="9"/>
      <pc:docMkLst>
        <pc:docMk/>
      </pc:docMkLst>
      <pc:sldChg chg="modNotes">
        <pc:chgData name="Roberto Lacasa" userId="S::rel18c@fsu.edu::56fd04ad-fbc8-419f-879a-4b0643511510" providerId="AD" clId="Web-{D4F81A05-06A9-433E-B7A5-EF10FDC7237B}" dt="2022-10-10T18:06:49.771" v="9"/>
        <pc:sldMkLst>
          <pc:docMk/>
          <pc:sldMk cId="82553588" sldId="322"/>
        </pc:sldMkLst>
      </pc:sldChg>
    </pc:docChg>
  </pc:docChgLst>
  <pc:docChgLst>
    <pc:chgData name="Matthew Lancaster" userId="c6508ab9-36e5-4e0a-b485-d26d7a305679" providerId="ADAL" clId="{9FAF0538-A268-4539-9EEE-FCB6E18F41E8}"/>
    <pc:docChg chg="undo custSel addSld delSld modSld sldOrd delMainMaster">
      <pc:chgData name="Matthew Lancaster" userId="c6508ab9-36e5-4e0a-b485-d26d7a305679" providerId="ADAL" clId="{9FAF0538-A268-4539-9EEE-FCB6E18F41E8}" dt="2023-02-21T03:33:25.053" v="314" actId="1038"/>
      <pc:docMkLst>
        <pc:docMk/>
      </pc:docMkLst>
      <pc:sldChg chg="modSp mod">
        <pc:chgData name="Matthew Lancaster" userId="c6508ab9-36e5-4e0a-b485-d26d7a305679" providerId="ADAL" clId="{9FAF0538-A268-4539-9EEE-FCB6E18F41E8}" dt="2023-02-21T03:33:25.053" v="314" actId="1038"/>
        <pc:sldMkLst>
          <pc:docMk/>
          <pc:sldMk cId="2319345432" sldId="258"/>
        </pc:sldMkLst>
        <pc:spChg chg="mod">
          <ac:chgData name="Matthew Lancaster" userId="c6508ab9-36e5-4e0a-b485-d26d7a305679" providerId="ADAL" clId="{9FAF0538-A268-4539-9EEE-FCB6E18F41E8}" dt="2023-02-21T03:32:48.924" v="276" actId="1076"/>
          <ac:spMkLst>
            <pc:docMk/>
            <pc:sldMk cId="2319345432" sldId="258"/>
            <ac:spMk id="8" creationId="{C0685906-35D7-CF04-B1A0-80FDEFEE8219}"/>
          </ac:spMkLst>
        </pc:spChg>
        <pc:spChg chg="mod">
          <ac:chgData name="Matthew Lancaster" userId="c6508ab9-36e5-4e0a-b485-d26d7a305679" providerId="ADAL" clId="{9FAF0538-A268-4539-9EEE-FCB6E18F41E8}" dt="2023-02-21T03:33:04.185" v="305" actId="1037"/>
          <ac:spMkLst>
            <pc:docMk/>
            <pc:sldMk cId="2319345432" sldId="258"/>
            <ac:spMk id="14" creationId="{9EBBFB9F-078D-86CA-A3A9-7C431E88E3B7}"/>
          </ac:spMkLst>
        </pc:spChg>
        <pc:spChg chg="mod">
          <ac:chgData name="Matthew Lancaster" userId="c6508ab9-36e5-4e0a-b485-d26d7a305679" providerId="ADAL" clId="{9FAF0538-A268-4539-9EEE-FCB6E18F41E8}" dt="2023-02-21T03:33:25.053" v="314" actId="1038"/>
          <ac:spMkLst>
            <pc:docMk/>
            <pc:sldMk cId="2319345432" sldId="258"/>
            <ac:spMk id="20" creationId="{15C18880-A711-4A1E-7954-959EA31D89D8}"/>
          </ac:spMkLst>
        </pc:spChg>
      </pc:sldChg>
      <pc:sldChg chg="del">
        <pc:chgData name="Matthew Lancaster" userId="c6508ab9-36e5-4e0a-b485-d26d7a305679" providerId="ADAL" clId="{9FAF0538-A268-4539-9EEE-FCB6E18F41E8}" dt="2023-02-21T01:36:29.060" v="2" actId="47"/>
        <pc:sldMkLst>
          <pc:docMk/>
          <pc:sldMk cId="2766291481" sldId="265"/>
        </pc:sldMkLst>
      </pc:sldChg>
      <pc:sldChg chg="del">
        <pc:chgData name="Matthew Lancaster" userId="c6508ab9-36e5-4e0a-b485-d26d7a305679" providerId="ADAL" clId="{9FAF0538-A268-4539-9EEE-FCB6E18F41E8}" dt="2023-02-21T01:36:29.060" v="2" actId="47"/>
        <pc:sldMkLst>
          <pc:docMk/>
          <pc:sldMk cId="3440299693" sldId="266"/>
        </pc:sldMkLst>
      </pc:sldChg>
      <pc:sldChg chg="del">
        <pc:chgData name="Matthew Lancaster" userId="c6508ab9-36e5-4e0a-b485-d26d7a305679" providerId="ADAL" clId="{9FAF0538-A268-4539-9EEE-FCB6E18F41E8}" dt="2023-02-21T01:36:29.060" v="2" actId="47"/>
        <pc:sldMkLst>
          <pc:docMk/>
          <pc:sldMk cId="379026362" sldId="267"/>
        </pc:sldMkLst>
      </pc:sldChg>
      <pc:sldChg chg="del">
        <pc:chgData name="Matthew Lancaster" userId="c6508ab9-36e5-4e0a-b485-d26d7a305679" providerId="ADAL" clId="{9FAF0538-A268-4539-9EEE-FCB6E18F41E8}" dt="2023-02-21T01:36:29.060" v="2" actId="47"/>
        <pc:sldMkLst>
          <pc:docMk/>
          <pc:sldMk cId="2537063674" sldId="269"/>
        </pc:sldMkLst>
      </pc:sldChg>
      <pc:sldChg chg="del">
        <pc:chgData name="Matthew Lancaster" userId="c6508ab9-36e5-4e0a-b485-d26d7a305679" providerId="ADAL" clId="{9FAF0538-A268-4539-9EEE-FCB6E18F41E8}" dt="2023-02-21T01:36:29.060" v="2" actId="47"/>
        <pc:sldMkLst>
          <pc:docMk/>
          <pc:sldMk cId="358661293" sldId="270"/>
        </pc:sldMkLst>
      </pc:sldChg>
      <pc:sldChg chg="del">
        <pc:chgData name="Matthew Lancaster" userId="c6508ab9-36e5-4e0a-b485-d26d7a305679" providerId="ADAL" clId="{9FAF0538-A268-4539-9EEE-FCB6E18F41E8}" dt="2023-02-21T01:36:29.060" v="2" actId="47"/>
        <pc:sldMkLst>
          <pc:docMk/>
          <pc:sldMk cId="2730253556" sldId="276"/>
        </pc:sldMkLst>
      </pc:sldChg>
      <pc:sldChg chg="del">
        <pc:chgData name="Matthew Lancaster" userId="c6508ab9-36e5-4e0a-b485-d26d7a305679" providerId="ADAL" clId="{9FAF0538-A268-4539-9EEE-FCB6E18F41E8}" dt="2023-02-21T01:36:29.060" v="2" actId="47"/>
        <pc:sldMkLst>
          <pc:docMk/>
          <pc:sldMk cId="3958209330" sldId="279"/>
        </pc:sldMkLst>
      </pc:sldChg>
      <pc:sldChg chg="del">
        <pc:chgData name="Matthew Lancaster" userId="c6508ab9-36e5-4e0a-b485-d26d7a305679" providerId="ADAL" clId="{9FAF0538-A268-4539-9EEE-FCB6E18F41E8}" dt="2023-02-21T01:36:29.060" v="2" actId="47"/>
        <pc:sldMkLst>
          <pc:docMk/>
          <pc:sldMk cId="838598141" sldId="290"/>
        </pc:sldMkLst>
      </pc:sldChg>
      <pc:sldChg chg="del">
        <pc:chgData name="Matthew Lancaster" userId="c6508ab9-36e5-4e0a-b485-d26d7a305679" providerId="ADAL" clId="{9FAF0538-A268-4539-9EEE-FCB6E18F41E8}" dt="2023-02-21T01:36:29.060" v="2" actId="47"/>
        <pc:sldMkLst>
          <pc:docMk/>
          <pc:sldMk cId="1951717614" sldId="292"/>
        </pc:sldMkLst>
      </pc:sldChg>
      <pc:sldChg chg="del">
        <pc:chgData name="Matthew Lancaster" userId="c6508ab9-36e5-4e0a-b485-d26d7a305679" providerId="ADAL" clId="{9FAF0538-A268-4539-9EEE-FCB6E18F41E8}" dt="2023-02-21T01:36:29.060" v="2" actId="47"/>
        <pc:sldMkLst>
          <pc:docMk/>
          <pc:sldMk cId="1939762520" sldId="293"/>
        </pc:sldMkLst>
      </pc:sldChg>
      <pc:sldChg chg="del">
        <pc:chgData name="Matthew Lancaster" userId="c6508ab9-36e5-4e0a-b485-d26d7a305679" providerId="ADAL" clId="{9FAF0538-A268-4539-9EEE-FCB6E18F41E8}" dt="2023-02-21T01:36:29.060" v="2" actId="47"/>
        <pc:sldMkLst>
          <pc:docMk/>
          <pc:sldMk cId="2569823007" sldId="295"/>
        </pc:sldMkLst>
      </pc:sldChg>
      <pc:sldChg chg="del">
        <pc:chgData name="Matthew Lancaster" userId="c6508ab9-36e5-4e0a-b485-d26d7a305679" providerId="ADAL" clId="{9FAF0538-A268-4539-9EEE-FCB6E18F41E8}" dt="2023-02-21T01:36:29.060" v="2" actId="47"/>
        <pc:sldMkLst>
          <pc:docMk/>
          <pc:sldMk cId="337184309" sldId="297"/>
        </pc:sldMkLst>
      </pc:sldChg>
      <pc:sldChg chg="del">
        <pc:chgData name="Matthew Lancaster" userId="c6508ab9-36e5-4e0a-b485-d26d7a305679" providerId="ADAL" clId="{9FAF0538-A268-4539-9EEE-FCB6E18F41E8}" dt="2023-02-21T01:36:29.060" v="2" actId="47"/>
        <pc:sldMkLst>
          <pc:docMk/>
          <pc:sldMk cId="853822094" sldId="298"/>
        </pc:sldMkLst>
      </pc:sldChg>
      <pc:sldChg chg="del">
        <pc:chgData name="Matthew Lancaster" userId="c6508ab9-36e5-4e0a-b485-d26d7a305679" providerId="ADAL" clId="{9FAF0538-A268-4539-9EEE-FCB6E18F41E8}" dt="2023-02-21T01:36:29.060" v="2" actId="47"/>
        <pc:sldMkLst>
          <pc:docMk/>
          <pc:sldMk cId="2314094463" sldId="300"/>
        </pc:sldMkLst>
      </pc:sldChg>
      <pc:sldChg chg="del">
        <pc:chgData name="Matthew Lancaster" userId="c6508ab9-36e5-4e0a-b485-d26d7a305679" providerId="ADAL" clId="{9FAF0538-A268-4539-9EEE-FCB6E18F41E8}" dt="2023-02-21T01:36:29.060" v="2" actId="47"/>
        <pc:sldMkLst>
          <pc:docMk/>
          <pc:sldMk cId="4091571569" sldId="308"/>
        </pc:sldMkLst>
      </pc:sldChg>
      <pc:sldChg chg="ord">
        <pc:chgData name="Matthew Lancaster" userId="c6508ab9-36e5-4e0a-b485-d26d7a305679" providerId="ADAL" clId="{9FAF0538-A268-4539-9EEE-FCB6E18F41E8}" dt="2023-02-21T01:34:10.182" v="1"/>
        <pc:sldMkLst>
          <pc:docMk/>
          <pc:sldMk cId="3752139871" sldId="313"/>
        </pc:sldMkLst>
      </pc:sldChg>
      <pc:sldChg chg="del">
        <pc:chgData name="Matthew Lancaster" userId="c6508ab9-36e5-4e0a-b485-d26d7a305679" providerId="ADAL" clId="{9FAF0538-A268-4539-9EEE-FCB6E18F41E8}" dt="2023-02-21T01:36:29.060" v="2" actId="47"/>
        <pc:sldMkLst>
          <pc:docMk/>
          <pc:sldMk cId="82553588" sldId="322"/>
        </pc:sldMkLst>
      </pc:sldChg>
      <pc:sldChg chg="del">
        <pc:chgData name="Matthew Lancaster" userId="c6508ab9-36e5-4e0a-b485-d26d7a305679" providerId="ADAL" clId="{9FAF0538-A268-4539-9EEE-FCB6E18F41E8}" dt="2023-02-21T01:36:29.060" v="2" actId="47"/>
        <pc:sldMkLst>
          <pc:docMk/>
          <pc:sldMk cId="1294489551" sldId="323"/>
        </pc:sldMkLst>
      </pc:sldChg>
      <pc:sldChg chg="del">
        <pc:chgData name="Matthew Lancaster" userId="c6508ab9-36e5-4e0a-b485-d26d7a305679" providerId="ADAL" clId="{9FAF0538-A268-4539-9EEE-FCB6E18F41E8}" dt="2023-02-21T01:36:29.060" v="2" actId="47"/>
        <pc:sldMkLst>
          <pc:docMk/>
          <pc:sldMk cId="1193112368" sldId="324"/>
        </pc:sldMkLst>
      </pc:sldChg>
      <pc:sldChg chg="del">
        <pc:chgData name="Matthew Lancaster" userId="c6508ab9-36e5-4e0a-b485-d26d7a305679" providerId="ADAL" clId="{9FAF0538-A268-4539-9EEE-FCB6E18F41E8}" dt="2023-02-21T01:36:29.060" v="2" actId="47"/>
        <pc:sldMkLst>
          <pc:docMk/>
          <pc:sldMk cId="189405372" sldId="330"/>
        </pc:sldMkLst>
      </pc:sldChg>
      <pc:sldChg chg="del">
        <pc:chgData name="Matthew Lancaster" userId="c6508ab9-36e5-4e0a-b485-d26d7a305679" providerId="ADAL" clId="{9FAF0538-A268-4539-9EEE-FCB6E18F41E8}" dt="2023-02-21T01:36:29.060" v="2" actId="47"/>
        <pc:sldMkLst>
          <pc:docMk/>
          <pc:sldMk cId="4071624604" sldId="331"/>
        </pc:sldMkLst>
      </pc:sldChg>
      <pc:sldChg chg="del">
        <pc:chgData name="Matthew Lancaster" userId="c6508ab9-36e5-4e0a-b485-d26d7a305679" providerId="ADAL" clId="{9FAF0538-A268-4539-9EEE-FCB6E18F41E8}" dt="2023-02-21T01:36:29.060" v="2" actId="47"/>
        <pc:sldMkLst>
          <pc:docMk/>
          <pc:sldMk cId="3409314468" sldId="332"/>
        </pc:sldMkLst>
      </pc:sldChg>
      <pc:sldChg chg="del">
        <pc:chgData name="Matthew Lancaster" userId="c6508ab9-36e5-4e0a-b485-d26d7a305679" providerId="ADAL" clId="{9FAF0538-A268-4539-9EEE-FCB6E18F41E8}" dt="2023-02-21T01:36:29.060" v="2" actId="47"/>
        <pc:sldMkLst>
          <pc:docMk/>
          <pc:sldMk cId="4198625401" sldId="333"/>
        </pc:sldMkLst>
      </pc:sldChg>
      <pc:sldChg chg="del">
        <pc:chgData name="Matthew Lancaster" userId="c6508ab9-36e5-4e0a-b485-d26d7a305679" providerId="ADAL" clId="{9FAF0538-A268-4539-9EEE-FCB6E18F41E8}" dt="2023-02-21T01:36:29.060" v="2" actId="47"/>
        <pc:sldMkLst>
          <pc:docMk/>
          <pc:sldMk cId="179317531" sldId="338"/>
        </pc:sldMkLst>
      </pc:sldChg>
      <pc:sldChg chg="del">
        <pc:chgData name="Matthew Lancaster" userId="c6508ab9-36e5-4e0a-b485-d26d7a305679" providerId="ADAL" clId="{9FAF0538-A268-4539-9EEE-FCB6E18F41E8}" dt="2023-02-21T01:36:29.060" v="2" actId="47"/>
        <pc:sldMkLst>
          <pc:docMk/>
          <pc:sldMk cId="3444680202" sldId="339"/>
        </pc:sldMkLst>
      </pc:sldChg>
      <pc:sldChg chg="del">
        <pc:chgData name="Matthew Lancaster" userId="c6508ab9-36e5-4e0a-b485-d26d7a305679" providerId="ADAL" clId="{9FAF0538-A268-4539-9EEE-FCB6E18F41E8}" dt="2023-02-21T01:36:29.060" v="2" actId="47"/>
        <pc:sldMkLst>
          <pc:docMk/>
          <pc:sldMk cId="549488992" sldId="344"/>
        </pc:sldMkLst>
      </pc:sldChg>
      <pc:sldChg chg="del">
        <pc:chgData name="Matthew Lancaster" userId="c6508ab9-36e5-4e0a-b485-d26d7a305679" providerId="ADAL" clId="{9FAF0538-A268-4539-9EEE-FCB6E18F41E8}" dt="2023-02-21T01:36:29.060" v="2" actId="47"/>
        <pc:sldMkLst>
          <pc:docMk/>
          <pc:sldMk cId="342263457" sldId="348"/>
        </pc:sldMkLst>
      </pc:sldChg>
      <pc:sldChg chg="del">
        <pc:chgData name="Matthew Lancaster" userId="c6508ab9-36e5-4e0a-b485-d26d7a305679" providerId="ADAL" clId="{9FAF0538-A268-4539-9EEE-FCB6E18F41E8}" dt="2023-02-21T01:36:29.060" v="2" actId="47"/>
        <pc:sldMkLst>
          <pc:docMk/>
          <pc:sldMk cId="2730905944" sldId="350"/>
        </pc:sldMkLst>
      </pc:sldChg>
      <pc:sldChg chg="del">
        <pc:chgData name="Matthew Lancaster" userId="c6508ab9-36e5-4e0a-b485-d26d7a305679" providerId="ADAL" clId="{9FAF0538-A268-4539-9EEE-FCB6E18F41E8}" dt="2023-02-21T01:36:29.060" v="2" actId="47"/>
        <pc:sldMkLst>
          <pc:docMk/>
          <pc:sldMk cId="1571096705" sldId="351"/>
        </pc:sldMkLst>
      </pc:sldChg>
      <pc:sldChg chg="del">
        <pc:chgData name="Matthew Lancaster" userId="c6508ab9-36e5-4e0a-b485-d26d7a305679" providerId="ADAL" clId="{9FAF0538-A268-4539-9EEE-FCB6E18F41E8}" dt="2023-02-21T01:36:29.060" v="2" actId="47"/>
        <pc:sldMkLst>
          <pc:docMk/>
          <pc:sldMk cId="339307256" sldId="353"/>
        </pc:sldMkLst>
      </pc:sldChg>
      <pc:sldChg chg="del">
        <pc:chgData name="Matthew Lancaster" userId="c6508ab9-36e5-4e0a-b485-d26d7a305679" providerId="ADAL" clId="{9FAF0538-A268-4539-9EEE-FCB6E18F41E8}" dt="2023-02-21T01:36:29.060" v="2" actId="47"/>
        <pc:sldMkLst>
          <pc:docMk/>
          <pc:sldMk cId="2222854068" sldId="356"/>
        </pc:sldMkLst>
      </pc:sldChg>
      <pc:sldChg chg="del">
        <pc:chgData name="Matthew Lancaster" userId="c6508ab9-36e5-4e0a-b485-d26d7a305679" providerId="ADAL" clId="{9FAF0538-A268-4539-9EEE-FCB6E18F41E8}" dt="2023-02-21T01:36:29.060" v="2" actId="47"/>
        <pc:sldMkLst>
          <pc:docMk/>
          <pc:sldMk cId="1114851420" sldId="358"/>
        </pc:sldMkLst>
      </pc:sldChg>
      <pc:sldChg chg="del">
        <pc:chgData name="Matthew Lancaster" userId="c6508ab9-36e5-4e0a-b485-d26d7a305679" providerId="ADAL" clId="{9FAF0538-A268-4539-9EEE-FCB6E18F41E8}" dt="2023-02-21T01:36:29.060" v="2" actId="47"/>
        <pc:sldMkLst>
          <pc:docMk/>
          <pc:sldMk cId="273692698" sldId="359"/>
        </pc:sldMkLst>
      </pc:sldChg>
      <pc:sldChg chg="del">
        <pc:chgData name="Matthew Lancaster" userId="c6508ab9-36e5-4e0a-b485-d26d7a305679" providerId="ADAL" clId="{9FAF0538-A268-4539-9EEE-FCB6E18F41E8}" dt="2023-02-21T01:36:29.060" v="2" actId="47"/>
        <pc:sldMkLst>
          <pc:docMk/>
          <pc:sldMk cId="2668874978" sldId="370"/>
        </pc:sldMkLst>
      </pc:sldChg>
      <pc:sldChg chg="del">
        <pc:chgData name="Matthew Lancaster" userId="c6508ab9-36e5-4e0a-b485-d26d7a305679" providerId="ADAL" clId="{9FAF0538-A268-4539-9EEE-FCB6E18F41E8}" dt="2023-02-21T01:36:29.060" v="2" actId="47"/>
        <pc:sldMkLst>
          <pc:docMk/>
          <pc:sldMk cId="2595633709" sldId="371"/>
        </pc:sldMkLst>
      </pc:sldChg>
      <pc:sldChg chg="del">
        <pc:chgData name="Matthew Lancaster" userId="c6508ab9-36e5-4e0a-b485-d26d7a305679" providerId="ADAL" clId="{9FAF0538-A268-4539-9EEE-FCB6E18F41E8}" dt="2023-02-21T01:36:29.060" v="2" actId="47"/>
        <pc:sldMkLst>
          <pc:docMk/>
          <pc:sldMk cId="3479831905" sldId="372"/>
        </pc:sldMkLst>
      </pc:sldChg>
      <pc:sldChg chg="del">
        <pc:chgData name="Matthew Lancaster" userId="c6508ab9-36e5-4e0a-b485-d26d7a305679" providerId="ADAL" clId="{9FAF0538-A268-4539-9EEE-FCB6E18F41E8}" dt="2023-02-21T01:36:29.060" v="2" actId="47"/>
        <pc:sldMkLst>
          <pc:docMk/>
          <pc:sldMk cId="1044667671" sldId="373"/>
        </pc:sldMkLst>
      </pc:sldChg>
      <pc:sldChg chg="del">
        <pc:chgData name="Matthew Lancaster" userId="c6508ab9-36e5-4e0a-b485-d26d7a305679" providerId="ADAL" clId="{9FAF0538-A268-4539-9EEE-FCB6E18F41E8}" dt="2023-02-21T01:36:29.060" v="2" actId="47"/>
        <pc:sldMkLst>
          <pc:docMk/>
          <pc:sldMk cId="1230117308" sldId="375"/>
        </pc:sldMkLst>
      </pc:sldChg>
      <pc:sldChg chg="del">
        <pc:chgData name="Matthew Lancaster" userId="c6508ab9-36e5-4e0a-b485-d26d7a305679" providerId="ADAL" clId="{9FAF0538-A268-4539-9EEE-FCB6E18F41E8}" dt="2023-02-21T01:36:29.060" v="2" actId="47"/>
        <pc:sldMkLst>
          <pc:docMk/>
          <pc:sldMk cId="3059609514" sldId="379"/>
        </pc:sldMkLst>
      </pc:sldChg>
      <pc:sldChg chg="del">
        <pc:chgData name="Matthew Lancaster" userId="c6508ab9-36e5-4e0a-b485-d26d7a305679" providerId="ADAL" clId="{9FAF0538-A268-4539-9EEE-FCB6E18F41E8}" dt="2023-02-21T01:36:29.060" v="2" actId="47"/>
        <pc:sldMkLst>
          <pc:docMk/>
          <pc:sldMk cId="3990273432" sldId="396"/>
        </pc:sldMkLst>
      </pc:sldChg>
      <pc:sldChg chg="del">
        <pc:chgData name="Matthew Lancaster" userId="c6508ab9-36e5-4e0a-b485-d26d7a305679" providerId="ADAL" clId="{9FAF0538-A268-4539-9EEE-FCB6E18F41E8}" dt="2023-02-21T01:36:29.060" v="2" actId="47"/>
        <pc:sldMkLst>
          <pc:docMk/>
          <pc:sldMk cId="140391642" sldId="398"/>
        </pc:sldMkLst>
      </pc:sldChg>
      <pc:sldChg chg="del">
        <pc:chgData name="Matthew Lancaster" userId="c6508ab9-36e5-4e0a-b485-d26d7a305679" providerId="ADAL" clId="{9FAF0538-A268-4539-9EEE-FCB6E18F41E8}" dt="2023-02-21T01:36:29.060" v="2" actId="47"/>
        <pc:sldMkLst>
          <pc:docMk/>
          <pc:sldMk cId="2959262700" sldId="399"/>
        </pc:sldMkLst>
      </pc:sldChg>
      <pc:sldChg chg="del">
        <pc:chgData name="Matthew Lancaster" userId="c6508ab9-36e5-4e0a-b485-d26d7a305679" providerId="ADAL" clId="{9FAF0538-A268-4539-9EEE-FCB6E18F41E8}" dt="2023-02-21T01:36:29.060" v="2" actId="47"/>
        <pc:sldMkLst>
          <pc:docMk/>
          <pc:sldMk cId="3133597738" sldId="400"/>
        </pc:sldMkLst>
      </pc:sldChg>
      <pc:sldChg chg="del">
        <pc:chgData name="Matthew Lancaster" userId="c6508ab9-36e5-4e0a-b485-d26d7a305679" providerId="ADAL" clId="{9FAF0538-A268-4539-9EEE-FCB6E18F41E8}" dt="2023-02-21T01:36:29.060" v="2" actId="47"/>
        <pc:sldMkLst>
          <pc:docMk/>
          <pc:sldMk cId="1812005847" sldId="401"/>
        </pc:sldMkLst>
      </pc:sldChg>
      <pc:sldChg chg="del">
        <pc:chgData name="Matthew Lancaster" userId="c6508ab9-36e5-4e0a-b485-d26d7a305679" providerId="ADAL" clId="{9FAF0538-A268-4539-9EEE-FCB6E18F41E8}" dt="2023-02-21T01:36:29.060" v="2" actId="47"/>
        <pc:sldMkLst>
          <pc:docMk/>
          <pc:sldMk cId="890424624" sldId="406"/>
        </pc:sldMkLst>
      </pc:sldChg>
      <pc:sldChg chg="del">
        <pc:chgData name="Matthew Lancaster" userId="c6508ab9-36e5-4e0a-b485-d26d7a305679" providerId="ADAL" clId="{9FAF0538-A268-4539-9EEE-FCB6E18F41E8}" dt="2023-02-21T01:36:29.060" v="2" actId="47"/>
        <pc:sldMkLst>
          <pc:docMk/>
          <pc:sldMk cId="3554778103" sldId="411"/>
        </pc:sldMkLst>
      </pc:sldChg>
      <pc:sldChg chg="del">
        <pc:chgData name="Matthew Lancaster" userId="c6508ab9-36e5-4e0a-b485-d26d7a305679" providerId="ADAL" clId="{9FAF0538-A268-4539-9EEE-FCB6E18F41E8}" dt="2023-02-21T01:36:29.060" v="2" actId="47"/>
        <pc:sldMkLst>
          <pc:docMk/>
          <pc:sldMk cId="1075651069" sldId="412"/>
        </pc:sldMkLst>
      </pc:sldChg>
      <pc:sldChg chg="del">
        <pc:chgData name="Matthew Lancaster" userId="c6508ab9-36e5-4e0a-b485-d26d7a305679" providerId="ADAL" clId="{9FAF0538-A268-4539-9EEE-FCB6E18F41E8}" dt="2023-02-21T01:36:29.060" v="2" actId="47"/>
        <pc:sldMkLst>
          <pc:docMk/>
          <pc:sldMk cId="766323227" sldId="413"/>
        </pc:sldMkLst>
      </pc:sldChg>
      <pc:sldChg chg="del">
        <pc:chgData name="Matthew Lancaster" userId="c6508ab9-36e5-4e0a-b485-d26d7a305679" providerId="ADAL" clId="{9FAF0538-A268-4539-9EEE-FCB6E18F41E8}" dt="2023-02-21T01:36:29.060" v="2" actId="47"/>
        <pc:sldMkLst>
          <pc:docMk/>
          <pc:sldMk cId="2384386398" sldId="414"/>
        </pc:sldMkLst>
      </pc:sldChg>
      <pc:sldChg chg="del">
        <pc:chgData name="Matthew Lancaster" userId="c6508ab9-36e5-4e0a-b485-d26d7a305679" providerId="ADAL" clId="{9FAF0538-A268-4539-9EEE-FCB6E18F41E8}" dt="2023-02-21T01:36:29.060" v="2" actId="47"/>
        <pc:sldMkLst>
          <pc:docMk/>
          <pc:sldMk cId="618563116" sldId="416"/>
        </pc:sldMkLst>
      </pc:sldChg>
      <pc:sldChg chg="del">
        <pc:chgData name="Matthew Lancaster" userId="c6508ab9-36e5-4e0a-b485-d26d7a305679" providerId="ADAL" clId="{9FAF0538-A268-4539-9EEE-FCB6E18F41E8}" dt="2023-02-21T01:36:29.060" v="2" actId="47"/>
        <pc:sldMkLst>
          <pc:docMk/>
          <pc:sldMk cId="3606757814" sldId="418"/>
        </pc:sldMkLst>
      </pc:sldChg>
      <pc:sldChg chg="del">
        <pc:chgData name="Matthew Lancaster" userId="c6508ab9-36e5-4e0a-b485-d26d7a305679" providerId="ADAL" clId="{9FAF0538-A268-4539-9EEE-FCB6E18F41E8}" dt="2023-02-21T01:36:29.060" v="2" actId="47"/>
        <pc:sldMkLst>
          <pc:docMk/>
          <pc:sldMk cId="1142692132" sldId="421"/>
        </pc:sldMkLst>
      </pc:sldChg>
      <pc:sldChg chg="del">
        <pc:chgData name="Matthew Lancaster" userId="c6508ab9-36e5-4e0a-b485-d26d7a305679" providerId="ADAL" clId="{9FAF0538-A268-4539-9EEE-FCB6E18F41E8}" dt="2023-02-21T01:36:29.060" v="2" actId="47"/>
        <pc:sldMkLst>
          <pc:docMk/>
          <pc:sldMk cId="3968354632" sldId="430"/>
        </pc:sldMkLst>
      </pc:sldChg>
      <pc:sldChg chg="del">
        <pc:chgData name="Matthew Lancaster" userId="c6508ab9-36e5-4e0a-b485-d26d7a305679" providerId="ADAL" clId="{9FAF0538-A268-4539-9EEE-FCB6E18F41E8}" dt="2023-02-21T01:36:29.060" v="2" actId="47"/>
        <pc:sldMkLst>
          <pc:docMk/>
          <pc:sldMk cId="2197599754" sldId="432"/>
        </pc:sldMkLst>
      </pc:sldChg>
      <pc:sldChg chg="del">
        <pc:chgData name="Matthew Lancaster" userId="c6508ab9-36e5-4e0a-b485-d26d7a305679" providerId="ADAL" clId="{9FAF0538-A268-4539-9EEE-FCB6E18F41E8}" dt="2023-02-21T01:36:29.060" v="2" actId="47"/>
        <pc:sldMkLst>
          <pc:docMk/>
          <pc:sldMk cId="2020130420" sldId="434"/>
        </pc:sldMkLst>
      </pc:sldChg>
      <pc:sldChg chg="del">
        <pc:chgData name="Matthew Lancaster" userId="c6508ab9-36e5-4e0a-b485-d26d7a305679" providerId="ADAL" clId="{9FAF0538-A268-4539-9EEE-FCB6E18F41E8}" dt="2023-02-21T01:36:29.060" v="2" actId="47"/>
        <pc:sldMkLst>
          <pc:docMk/>
          <pc:sldMk cId="3425564622" sldId="435"/>
        </pc:sldMkLst>
      </pc:sldChg>
      <pc:sldChg chg="del">
        <pc:chgData name="Matthew Lancaster" userId="c6508ab9-36e5-4e0a-b485-d26d7a305679" providerId="ADAL" clId="{9FAF0538-A268-4539-9EEE-FCB6E18F41E8}" dt="2023-02-21T01:36:29.060" v="2" actId="47"/>
        <pc:sldMkLst>
          <pc:docMk/>
          <pc:sldMk cId="585020000" sldId="436"/>
        </pc:sldMkLst>
      </pc:sldChg>
      <pc:sldChg chg="del">
        <pc:chgData name="Matthew Lancaster" userId="c6508ab9-36e5-4e0a-b485-d26d7a305679" providerId="ADAL" clId="{9FAF0538-A268-4539-9EEE-FCB6E18F41E8}" dt="2023-02-21T01:36:29.060" v="2" actId="47"/>
        <pc:sldMkLst>
          <pc:docMk/>
          <pc:sldMk cId="78218994" sldId="437"/>
        </pc:sldMkLst>
      </pc:sldChg>
      <pc:sldChg chg="del">
        <pc:chgData name="Matthew Lancaster" userId="c6508ab9-36e5-4e0a-b485-d26d7a305679" providerId="ADAL" clId="{9FAF0538-A268-4539-9EEE-FCB6E18F41E8}" dt="2023-02-21T01:36:29.060" v="2" actId="47"/>
        <pc:sldMkLst>
          <pc:docMk/>
          <pc:sldMk cId="1303996877" sldId="438"/>
        </pc:sldMkLst>
      </pc:sldChg>
      <pc:sldChg chg="del">
        <pc:chgData name="Matthew Lancaster" userId="c6508ab9-36e5-4e0a-b485-d26d7a305679" providerId="ADAL" clId="{9FAF0538-A268-4539-9EEE-FCB6E18F41E8}" dt="2023-02-21T01:36:29.060" v="2" actId="47"/>
        <pc:sldMkLst>
          <pc:docMk/>
          <pc:sldMk cId="2823075328" sldId="440"/>
        </pc:sldMkLst>
      </pc:sldChg>
      <pc:sldChg chg="del">
        <pc:chgData name="Matthew Lancaster" userId="c6508ab9-36e5-4e0a-b485-d26d7a305679" providerId="ADAL" clId="{9FAF0538-A268-4539-9EEE-FCB6E18F41E8}" dt="2023-02-21T01:36:29.060" v="2" actId="47"/>
        <pc:sldMkLst>
          <pc:docMk/>
          <pc:sldMk cId="2578820284" sldId="441"/>
        </pc:sldMkLst>
      </pc:sldChg>
      <pc:sldChg chg="del">
        <pc:chgData name="Matthew Lancaster" userId="c6508ab9-36e5-4e0a-b485-d26d7a305679" providerId="ADAL" clId="{9FAF0538-A268-4539-9EEE-FCB6E18F41E8}" dt="2023-02-21T01:36:29.060" v="2" actId="47"/>
        <pc:sldMkLst>
          <pc:docMk/>
          <pc:sldMk cId="2608581614" sldId="444"/>
        </pc:sldMkLst>
      </pc:sldChg>
      <pc:sldChg chg="del">
        <pc:chgData name="Matthew Lancaster" userId="c6508ab9-36e5-4e0a-b485-d26d7a305679" providerId="ADAL" clId="{9FAF0538-A268-4539-9EEE-FCB6E18F41E8}" dt="2023-02-21T01:36:29.060" v="2" actId="47"/>
        <pc:sldMkLst>
          <pc:docMk/>
          <pc:sldMk cId="2651906030" sldId="445"/>
        </pc:sldMkLst>
      </pc:sldChg>
      <pc:sldChg chg="del">
        <pc:chgData name="Matthew Lancaster" userId="c6508ab9-36e5-4e0a-b485-d26d7a305679" providerId="ADAL" clId="{9FAF0538-A268-4539-9EEE-FCB6E18F41E8}" dt="2023-02-21T01:36:29.060" v="2" actId="47"/>
        <pc:sldMkLst>
          <pc:docMk/>
          <pc:sldMk cId="1188254148" sldId="446"/>
        </pc:sldMkLst>
      </pc:sldChg>
      <pc:sldChg chg="del">
        <pc:chgData name="Matthew Lancaster" userId="c6508ab9-36e5-4e0a-b485-d26d7a305679" providerId="ADAL" clId="{9FAF0538-A268-4539-9EEE-FCB6E18F41E8}" dt="2023-02-21T01:36:29.060" v="2" actId="47"/>
        <pc:sldMkLst>
          <pc:docMk/>
          <pc:sldMk cId="4221098976" sldId="447"/>
        </pc:sldMkLst>
      </pc:sldChg>
      <pc:sldChg chg="del">
        <pc:chgData name="Matthew Lancaster" userId="c6508ab9-36e5-4e0a-b485-d26d7a305679" providerId="ADAL" clId="{9FAF0538-A268-4539-9EEE-FCB6E18F41E8}" dt="2023-02-21T01:36:29.060" v="2" actId="47"/>
        <pc:sldMkLst>
          <pc:docMk/>
          <pc:sldMk cId="1740186518" sldId="448"/>
        </pc:sldMkLst>
      </pc:sldChg>
      <pc:sldChg chg="del">
        <pc:chgData name="Matthew Lancaster" userId="c6508ab9-36e5-4e0a-b485-d26d7a305679" providerId="ADAL" clId="{9FAF0538-A268-4539-9EEE-FCB6E18F41E8}" dt="2023-02-21T01:36:29.060" v="2" actId="47"/>
        <pc:sldMkLst>
          <pc:docMk/>
          <pc:sldMk cId="2367782831" sldId="449"/>
        </pc:sldMkLst>
      </pc:sldChg>
      <pc:sldChg chg="del">
        <pc:chgData name="Matthew Lancaster" userId="c6508ab9-36e5-4e0a-b485-d26d7a305679" providerId="ADAL" clId="{9FAF0538-A268-4539-9EEE-FCB6E18F41E8}" dt="2023-02-21T01:36:29.060" v="2" actId="47"/>
        <pc:sldMkLst>
          <pc:docMk/>
          <pc:sldMk cId="3152123291" sldId="450"/>
        </pc:sldMkLst>
      </pc:sldChg>
      <pc:sldChg chg="del">
        <pc:chgData name="Matthew Lancaster" userId="c6508ab9-36e5-4e0a-b485-d26d7a305679" providerId="ADAL" clId="{9FAF0538-A268-4539-9EEE-FCB6E18F41E8}" dt="2023-02-21T01:36:29.060" v="2" actId="47"/>
        <pc:sldMkLst>
          <pc:docMk/>
          <pc:sldMk cId="3598031414" sldId="455"/>
        </pc:sldMkLst>
      </pc:sldChg>
      <pc:sldChg chg="del">
        <pc:chgData name="Matthew Lancaster" userId="c6508ab9-36e5-4e0a-b485-d26d7a305679" providerId="ADAL" clId="{9FAF0538-A268-4539-9EEE-FCB6E18F41E8}" dt="2023-02-21T01:36:29.060" v="2" actId="47"/>
        <pc:sldMkLst>
          <pc:docMk/>
          <pc:sldMk cId="3242736444" sldId="456"/>
        </pc:sldMkLst>
      </pc:sldChg>
      <pc:sldChg chg="del">
        <pc:chgData name="Matthew Lancaster" userId="c6508ab9-36e5-4e0a-b485-d26d7a305679" providerId="ADAL" clId="{9FAF0538-A268-4539-9EEE-FCB6E18F41E8}" dt="2023-02-21T01:36:29.060" v="2" actId="47"/>
        <pc:sldMkLst>
          <pc:docMk/>
          <pc:sldMk cId="2112478609" sldId="460"/>
        </pc:sldMkLst>
      </pc:sldChg>
      <pc:sldChg chg="del">
        <pc:chgData name="Matthew Lancaster" userId="c6508ab9-36e5-4e0a-b485-d26d7a305679" providerId="ADAL" clId="{9FAF0538-A268-4539-9EEE-FCB6E18F41E8}" dt="2023-02-21T01:36:29.060" v="2" actId="47"/>
        <pc:sldMkLst>
          <pc:docMk/>
          <pc:sldMk cId="3187630442" sldId="463"/>
        </pc:sldMkLst>
      </pc:sldChg>
      <pc:sldChg chg="del">
        <pc:chgData name="Matthew Lancaster" userId="c6508ab9-36e5-4e0a-b485-d26d7a305679" providerId="ADAL" clId="{9FAF0538-A268-4539-9EEE-FCB6E18F41E8}" dt="2023-02-21T01:36:29.060" v="2" actId="47"/>
        <pc:sldMkLst>
          <pc:docMk/>
          <pc:sldMk cId="2091083093" sldId="464"/>
        </pc:sldMkLst>
      </pc:sldChg>
      <pc:sldChg chg="del">
        <pc:chgData name="Matthew Lancaster" userId="c6508ab9-36e5-4e0a-b485-d26d7a305679" providerId="ADAL" clId="{9FAF0538-A268-4539-9EEE-FCB6E18F41E8}" dt="2023-02-21T01:36:29.060" v="2" actId="47"/>
        <pc:sldMkLst>
          <pc:docMk/>
          <pc:sldMk cId="4182047440" sldId="465"/>
        </pc:sldMkLst>
      </pc:sldChg>
      <pc:sldChg chg="del">
        <pc:chgData name="Matthew Lancaster" userId="c6508ab9-36e5-4e0a-b485-d26d7a305679" providerId="ADAL" clId="{9FAF0538-A268-4539-9EEE-FCB6E18F41E8}" dt="2023-02-21T01:36:29.060" v="2" actId="47"/>
        <pc:sldMkLst>
          <pc:docMk/>
          <pc:sldMk cId="3020469812" sldId="467"/>
        </pc:sldMkLst>
      </pc:sldChg>
      <pc:sldChg chg="del">
        <pc:chgData name="Matthew Lancaster" userId="c6508ab9-36e5-4e0a-b485-d26d7a305679" providerId="ADAL" clId="{9FAF0538-A268-4539-9EEE-FCB6E18F41E8}" dt="2023-02-21T01:36:29.060" v="2" actId="47"/>
        <pc:sldMkLst>
          <pc:docMk/>
          <pc:sldMk cId="790343801" sldId="471"/>
        </pc:sldMkLst>
      </pc:sldChg>
      <pc:sldChg chg="del">
        <pc:chgData name="Matthew Lancaster" userId="c6508ab9-36e5-4e0a-b485-d26d7a305679" providerId="ADAL" clId="{9FAF0538-A268-4539-9EEE-FCB6E18F41E8}" dt="2023-02-21T01:36:29.060" v="2" actId="47"/>
        <pc:sldMkLst>
          <pc:docMk/>
          <pc:sldMk cId="189649469" sldId="472"/>
        </pc:sldMkLst>
      </pc:sldChg>
      <pc:sldChg chg="del">
        <pc:chgData name="Matthew Lancaster" userId="c6508ab9-36e5-4e0a-b485-d26d7a305679" providerId="ADAL" clId="{9FAF0538-A268-4539-9EEE-FCB6E18F41E8}" dt="2023-02-21T01:36:29.060" v="2" actId="47"/>
        <pc:sldMkLst>
          <pc:docMk/>
          <pc:sldMk cId="979139680" sldId="485"/>
        </pc:sldMkLst>
      </pc:sldChg>
      <pc:sldChg chg="del">
        <pc:chgData name="Matthew Lancaster" userId="c6508ab9-36e5-4e0a-b485-d26d7a305679" providerId="ADAL" clId="{9FAF0538-A268-4539-9EEE-FCB6E18F41E8}" dt="2023-02-21T01:36:29.060" v="2" actId="47"/>
        <pc:sldMkLst>
          <pc:docMk/>
          <pc:sldMk cId="2666565735" sldId="486"/>
        </pc:sldMkLst>
      </pc:sldChg>
      <pc:sldChg chg="del">
        <pc:chgData name="Matthew Lancaster" userId="c6508ab9-36e5-4e0a-b485-d26d7a305679" providerId="ADAL" clId="{9FAF0538-A268-4539-9EEE-FCB6E18F41E8}" dt="2023-02-21T01:36:29.060" v="2" actId="47"/>
        <pc:sldMkLst>
          <pc:docMk/>
          <pc:sldMk cId="302686077" sldId="502"/>
        </pc:sldMkLst>
      </pc:sldChg>
      <pc:sldChg chg="del">
        <pc:chgData name="Matthew Lancaster" userId="c6508ab9-36e5-4e0a-b485-d26d7a305679" providerId="ADAL" clId="{9FAF0538-A268-4539-9EEE-FCB6E18F41E8}" dt="2023-02-21T01:36:29.060" v="2" actId="47"/>
        <pc:sldMkLst>
          <pc:docMk/>
          <pc:sldMk cId="2048839713" sldId="503"/>
        </pc:sldMkLst>
      </pc:sldChg>
      <pc:sldChg chg="del">
        <pc:chgData name="Matthew Lancaster" userId="c6508ab9-36e5-4e0a-b485-d26d7a305679" providerId="ADAL" clId="{9FAF0538-A268-4539-9EEE-FCB6E18F41E8}" dt="2023-02-21T01:36:29.060" v="2" actId="47"/>
        <pc:sldMkLst>
          <pc:docMk/>
          <pc:sldMk cId="3172544287" sldId="506"/>
        </pc:sldMkLst>
      </pc:sldChg>
      <pc:sldChg chg="del">
        <pc:chgData name="Matthew Lancaster" userId="c6508ab9-36e5-4e0a-b485-d26d7a305679" providerId="ADAL" clId="{9FAF0538-A268-4539-9EEE-FCB6E18F41E8}" dt="2023-02-21T01:36:29.060" v="2" actId="47"/>
        <pc:sldMkLst>
          <pc:docMk/>
          <pc:sldMk cId="1525460573" sldId="507"/>
        </pc:sldMkLst>
      </pc:sldChg>
      <pc:sldChg chg="del">
        <pc:chgData name="Matthew Lancaster" userId="c6508ab9-36e5-4e0a-b485-d26d7a305679" providerId="ADAL" clId="{9FAF0538-A268-4539-9EEE-FCB6E18F41E8}" dt="2023-02-21T01:36:29.060" v="2" actId="47"/>
        <pc:sldMkLst>
          <pc:docMk/>
          <pc:sldMk cId="519998021" sldId="518"/>
        </pc:sldMkLst>
      </pc:sldChg>
      <pc:sldChg chg="modSp mod">
        <pc:chgData name="Matthew Lancaster" userId="c6508ab9-36e5-4e0a-b485-d26d7a305679" providerId="ADAL" clId="{9FAF0538-A268-4539-9EEE-FCB6E18F41E8}" dt="2023-02-21T01:57:54.605" v="264" actId="20577"/>
        <pc:sldMkLst>
          <pc:docMk/>
          <pc:sldMk cId="2939530589" sldId="519"/>
        </pc:sldMkLst>
        <pc:spChg chg="mod">
          <ac:chgData name="Matthew Lancaster" userId="c6508ab9-36e5-4e0a-b485-d26d7a305679" providerId="ADAL" clId="{9FAF0538-A268-4539-9EEE-FCB6E18F41E8}" dt="2023-02-21T01:57:54.605" v="264" actId="20577"/>
          <ac:spMkLst>
            <pc:docMk/>
            <pc:sldMk cId="2939530589" sldId="519"/>
            <ac:spMk id="24" creationId="{22C1BE8B-5DB3-4B88-AF7A-7FFCAB6000D8}"/>
          </ac:spMkLst>
        </pc:spChg>
      </pc:sldChg>
      <pc:sldChg chg="del">
        <pc:chgData name="Matthew Lancaster" userId="c6508ab9-36e5-4e0a-b485-d26d7a305679" providerId="ADAL" clId="{9FAF0538-A268-4539-9EEE-FCB6E18F41E8}" dt="2023-02-21T01:36:29.060" v="2" actId="47"/>
        <pc:sldMkLst>
          <pc:docMk/>
          <pc:sldMk cId="2787435177" sldId="520"/>
        </pc:sldMkLst>
      </pc:sldChg>
      <pc:sldChg chg="modSp mod">
        <pc:chgData name="Matthew Lancaster" userId="c6508ab9-36e5-4e0a-b485-d26d7a305679" providerId="ADAL" clId="{9FAF0538-A268-4539-9EEE-FCB6E18F41E8}" dt="2023-02-21T01:58:10.511" v="266" actId="20577"/>
        <pc:sldMkLst>
          <pc:docMk/>
          <pc:sldMk cId="422446601" sldId="522"/>
        </pc:sldMkLst>
        <pc:spChg chg="mod">
          <ac:chgData name="Matthew Lancaster" userId="c6508ab9-36e5-4e0a-b485-d26d7a305679" providerId="ADAL" clId="{9FAF0538-A268-4539-9EEE-FCB6E18F41E8}" dt="2023-02-21T01:58:10.511" v="266" actId="20577"/>
          <ac:spMkLst>
            <pc:docMk/>
            <pc:sldMk cId="422446601" sldId="522"/>
            <ac:spMk id="24" creationId="{22C1BE8B-5DB3-4B88-AF7A-7FFCAB6000D8}"/>
          </ac:spMkLst>
        </pc:spChg>
      </pc:sldChg>
      <pc:sldChg chg="mod ord modShow">
        <pc:chgData name="Matthew Lancaster" userId="c6508ab9-36e5-4e0a-b485-d26d7a305679" providerId="ADAL" clId="{9FAF0538-A268-4539-9EEE-FCB6E18F41E8}" dt="2023-02-21T01:57:20.209" v="262"/>
        <pc:sldMkLst>
          <pc:docMk/>
          <pc:sldMk cId="2175632893" sldId="523"/>
        </pc:sldMkLst>
      </pc:sldChg>
      <pc:sldChg chg="modSp mod">
        <pc:chgData name="Matthew Lancaster" userId="c6508ab9-36e5-4e0a-b485-d26d7a305679" providerId="ADAL" clId="{9FAF0538-A268-4539-9EEE-FCB6E18F41E8}" dt="2023-02-21T01:58:42.386" v="273" actId="20577"/>
        <pc:sldMkLst>
          <pc:docMk/>
          <pc:sldMk cId="1399806040" sldId="524"/>
        </pc:sldMkLst>
        <pc:spChg chg="mod">
          <ac:chgData name="Matthew Lancaster" userId="c6508ab9-36e5-4e0a-b485-d26d7a305679" providerId="ADAL" clId="{9FAF0538-A268-4539-9EEE-FCB6E18F41E8}" dt="2023-02-21T01:58:42.386" v="273" actId="20577"/>
          <ac:spMkLst>
            <pc:docMk/>
            <pc:sldMk cId="1399806040" sldId="524"/>
            <ac:spMk id="24" creationId="{22C1BE8B-5DB3-4B88-AF7A-7FFCAB6000D8}"/>
          </ac:spMkLst>
        </pc:spChg>
      </pc:sldChg>
      <pc:sldChg chg="modSp mod">
        <pc:chgData name="Matthew Lancaster" userId="c6508ab9-36e5-4e0a-b485-d26d7a305679" providerId="ADAL" clId="{9FAF0538-A268-4539-9EEE-FCB6E18F41E8}" dt="2023-02-21T01:58:58.518" v="275" actId="20577"/>
        <pc:sldMkLst>
          <pc:docMk/>
          <pc:sldMk cId="2799367240" sldId="526"/>
        </pc:sldMkLst>
        <pc:spChg chg="mod">
          <ac:chgData name="Matthew Lancaster" userId="c6508ab9-36e5-4e0a-b485-d26d7a305679" providerId="ADAL" clId="{9FAF0538-A268-4539-9EEE-FCB6E18F41E8}" dt="2023-02-21T01:58:58.518" v="275" actId="20577"/>
          <ac:spMkLst>
            <pc:docMk/>
            <pc:sldMk cId="2799367240" sldId="526"/>
            <ac:spMk id="24" creationId="{22C1BE8B-5DB3-4B88-AF7A-7FFCAB6000D8}"/>
          </ac:spMkLst>
        </pc:spChg>
      </pc:sldChg>
      <pc:sldChg chg="del">
        <pc:chgData name="Matthew Lancaster" userId="c6508ab9-36e5-4e0a-b485-d26d7a305679" providerId="ADAL" clId="{9FAF0538-A268-4539-9EEE-FCB6E18F41E8}" dt="2023-02-21T01:36:29.060" v="2" actId="47"/>
        <pc:sldMkLst>
          <pc:docMk/>
          <pc:sldMk cId="2090609663" sldId="527"/>
        </pc:sldMkLst>
      </pc:sldChg>
      <pc:sldChg chg="ord">
        <pc:chgData name="Matthew Lancaster" userId="c6508ab9-36e5-4e0a-b485-d26d7a305679" providerId="ADAL" clId="{9FAF0538-A268-4539-9EEE-FCB6E18F41E8}" dt="2023-02-21T01:42:18.084" v="76"/>
        <pc:sldMkLst>
          <pc:docMk/>
          <pc:sldMk cId="2417526861" sldId="528"/>
        </pc:sldMkLst>
      </pc:sldChg>
      <pc:sldChg chg="addSp delSp modSp mod delAnim modAnim">
        <pc:chgData name="Matthew Lancaster" userId="c6508ab9-36e5-4e0a-b485-d26d7a305679" providerId="ADAL" clId="{9FAF0538-A268-4539-9EEE-FCB6E18F41E8}" dt="2023-02-21T01:53:24.569" v="253"/>
        <pc:sldMkLst>
          <pc:docMk/>
          <pc:sldMk cId="2204238250" sldId="533"/>
        </pc:sldMkLst>
        <pc:spChg chg="add mod">
          <ac:chgData name="Matthew Lancaster" userId="c6508ab9-36e5-4e0a-b485-d26d7a305679" providerId="ADAL" clId="{9FAF0538-A268-4539-9EEE-FCB6E18F41E8}" dt="2023-02-21T01:48:43.490" v="183"/>
          <ac:spMkLst>
            <pc:docMk/>
            <pc:sldMk cId="2204238250" sldId="533"/>
            <ac:spMk id="6" creationId="{F9BF5488-C4E0-D39D-E1D1-0D027ACF7952}"/>
          </ac:spMkLst>
        </pc:spChg>
        <pc:spChg chg="add del mod">
          <ac:chgData name="Matthew Lancaster" userId="c6508ab9-36e5-4e0a-b485-d26d7a305679" providerId="ADAL" clId="{9FAF0538-A268-4539-9EEE-FCB6E18F41E8}" dt="2023-02-21T01:48:45.306" v="185"/>
          <ac:spMkLst>
            <pc:docMk/>
            <pc:sldMk cId="2204238250" sldId="533"/>
            <ac:spMk id="7" creationId="{E689E53F-1A16-08D8-09E8-490D70708022}"/>
          </ac:spMkLst>
        </pc:spChg>
        <pc:spChg chg="mod">
          <ac:chgData name="Matthew Lancaster" userId="c6508ab9-36e5-4e0a-b485-d26d7a305679" providerId="ADAL" clId="{9FAF0538-A268-4539-9EEE-FCB6E18F41E8}" dt="2023-02-21T01:51:46.506" v="210"/>
          <ac:spMkLst>
            <pc:docMk/>
            <pc:sldMk cId="2204238250" sldId="533"/>
            <ac:spMk id="10" creationId="{47ECF13F-E1C3-F5BE-B8F8-3267935AECA8}"/>
          </ac:spMkLst>
        </pc:spChg>
        <pc:spChg chg="mod">
          <ac:chgData name="Matthew Lancaster" userId="c6508ab9-36e5-4e0a-b485-d26d7a305679" providerId="ADAL" clId="{9FAF0538-A268-4539-9EEE-FCB6E18F41E8}" dt="2023-02-21T01:51:46.506" v="210"/>
          <ac:spMkLst>
            <pc:docMk/>
            <pc:sldMk cId="2204238250" sldId="533"/>
            <ac:spMk id="12" creationId="{F249613F-5D8F-D77F-5CB9-9D739A2BB39A}"/>
          </ac:spMkLst>
        </pc:spChg>
        <pc:spChg chg="del mod topLvl">
          <ac:chgData name="Matthew Lancaster" userId="c6508ab9-36e5-4e0a-b485-d26d7a305679" providerId="ADAL" clId="{9FAF0538-A268-4539-9EEE-FCB6E18F41E8}" dt="2023-02-21T01:48:42.324" v="182" actId="21"/>
          <ac:spMkLst>
            <pc:docMk/>
            <pc:sldMk cId="2204238250" sldId="533"/>
            <ac:spMk id="15" creationId="{DE6EF17F-98C3-3372-DF4F-7F9C210C5FCA}"/>
          </ac:spMkLst>
        </pc:spChg>
        <pc:spChg chg="mod">
          <ac:chgData name="Matthew Lancaster" userId="c6508ab9-36e5-4e0a-b485-d26d7a305679" providerId="ADAL" clId="{9FAF0538-A268-4539-9EEE-FCB6E18F41E8}" dt="2023-02-21T01:51:46.506" v="210"/>
          <ac:spMkLst>
            <pc:docMk/>
            <pc:sldMk cId="2204238250" sldId="533"/>
            <ac:spMk id="18" creationId="{7A969645-384B-841F-8291-1C79260D72EB}"/>
          </ac:spMkLst>
        </pc:spChg>
        <pc:spChg chg="mod">
          <ac:chgData name="Matthew Lancaster" userId="c6508ab9-36e5-4e0a-b485-d26d7a305679" providerId="ADAL" clId="{9FAF0538-A268-4539-9EEE-FCB6E18F41E8}" dt="2023-02-21T01:52:55.337" v="252"/>
          <ac:spMkLst>
            <pc:docMk/>
            <pc:sldMk cId="2204238250" sldId="533"/>
            <ac:spMk id="21" creationId="{DBB27070-270B-903A-5971-FCED4242BC73}"/>
          </ac:spMkLst>
        </pc:spChg>
        <pc:spChg chg="mod">
          <ac:chgData name="Matthew Lancaster" userId="c6508ab9-36e5-4e0a-b485-d26d7a305679" providerId="ADAL" clId="{9FAF0538-A268-4539-9EEE-FCB6E18F41E8}" dt="2023-02-21T01:52:55.337" v="252"/>
          <ac:spMkLst>
            <pc:docMk/>
            <pc:sldMk cId="2204238250" sldId="533"/>
            <ac:spMk id="22" creationId="{2348D584-3568-311F-3C3C-A7DDFBA9A278}"/>
          </ac:spMkLst>
        </pc:spChg>
        <pc:spChg chg="mod">
          <ac:chgData name="Matthew Lancaster" userId="c6508ab9-36e5-4e0a-b485-d26d7a305679" providerId="ADAL" clId="{9FAF0538-A268-4539-9EEE-FCB6E18F41E8}" dt="2023-02-21T01:52:55.337" v="252"/>
          <ac:spMkLst>
            <pc:docMk/>
            <pc:sldMk cId="2204238250" sldId="533"/>
            <ac:spMk id="23" creationId="{5CDD2DAC-8FBA-8BC4-D026-C12E9960CF03}"/>
          </ac:spMkLst>
        </pc:spChg>
        <pc:grpChg chg="add del mod">
          <ac:chgData name="Matthew Lancaster" userId="c6508ab9-36e5-4e0a-b485-d26d7a305679" providerId="ADAL" clId="{9FAF0538-A268-4539-9EEE-FCB6E18F41E8}" dt="2023-02-21T01:48:42.324" v="182" actId="21"/>
          <ac:grpSpMkLst>
            <pc:docMk/>
            <pc:sldMk cId="2204238250" sldId="533"/>
            <ac:grpSpMk id="4" creationId="{DB582A3F-83DA-4C9A-FBC5-A5B65BE760CC}"/>
          </ac:grpSpMkLst>
        </pc:grpChg>
        <pc:grpChg chg="add del mod">
          <ac:chgData name="Matthew Lancaster" userId="c6508ab9-36e5-4e0a-b485-d26d7a305679" providerId="ADAL" clId="{9FAF0538-A268-4539-9EEE-FCB6E18F41E8}" dt="2023-02-21T01:52:34.720" v="249" actId="21"/>
          <ac:grpSpMkLst>
            <pc:docMk/>
            <pc:sldMk cId="2204238250" sldId="533"/>
            <ac:grpSpMk id="8" creationId="{6DEBC450-1C94-2837-45CE-785866D1669A}"/>
          </ac:grpSpMkLst>
        </pc:grpChg>
        <pc:grpChg chg="add mod">
          <ac:chgData name="Matthew Lancaster" userId="c6508ab9-36e5-4e0a-b485-d26d7a305679" providerId="ADAL" clId="{9FAF0538-A268-4539-9EEE-FCB6E18F41E8}" dt="2023-02-21T01:52:55.337" v="252"/>
          <ac:grpSpMkLst>
            <pc:docMk/>
            <pc:sldMk cId="2204238250" sldId="533"/>
            <ac:grpSpMk id="19" creationId="{47F2A1F3-2891-2699-7F1C-26BFB8D5E81B}"/>
          </ac:grpSpMkLst>
        </pc:grpChg>
        <pc:graphicFrameChg chg="mod topLvl">
          <ac:chgData name="Matthew Lancaster" userId="c6508ab9-36e5-4e0a-b485-d26d7a305679" providerId="ADAL" clId="{9FAF0538-A268-4539-9EEE-FCB6E18F41E8}" dt="2023-02-21T01:48:42.324" v="182" actId="21"/>
          <ac:graphicFrameMkLst>
            <pc:docMk/>
            <pc:sldMk cId="2204238250" sldId="533"/>
            <ac:graphicFrameMk id="5" creationId="{5B59A542-2F43-892F-E07F-870704735D36}"/>
          </ac:graphicFrameMkLst>
        </pc:graphicFrameChg>
        <pc:graphicFrameChg chg="mod">
          <ac:chgData name="Matthew Lancaster" userId="c6508ab9-36e5-4e0a-b485-d26d7a305679" providerId="ADAL" clId="{9FAF0538-A268-4539-9EEE-FCB6E18F41E8}" dt="2023-02-21T01:51:46.506" v="210"/>
          <ac:graphicFrameMkLst>
            <pc:docMk/>
            <pc:sldMk cId="2204238250" sldId="533"/>
            <ac:graphicFrameMk id="9" creationId="{788C3AC5-2B14-045C-9935-48866F2802B8}"/>
          </ac:graphicFrameMkLst>
        </pc:graphicFrameChg>
        <pc:graphicFrameChg chg="add del mod">
          <ac:chgData name="Matthew Lancaster" userId="c6508ab9-36e5-4e0a-b485-d26d7a305679" providerId="ADAL" clId="{9FAF0538-A268-4539-9EEE-FCB6E18F41E8}" dt="2023-02-21T01:44:02.142" v="82" actId="478"/>
          <ac:graphicFrameMkLst>
            <pc:docMk/>
            <pc:sldMk cId="2204238250" sldId="533"/>
            <ac:graphicFrameMk id="13" creationId="{7E77E882-6E3A-9A7E-2162-656409E01268}"/>
          </ac:graphicFrameMkLst>
        </pc:graphicFrameChg>
        <pc:graphicFrameChg chg="mod">
          <ac:chgData name="Matthew Lancaster" userId="c6508ab9-36e5-4e0a-b485-d26d7a305679" providerId="ADAL" clId="{9FAF0538-A268-4539-9EEE-FCB6E18F41E8}" dt="2023-02-21T01:52:55.337" v="252"/>
          <ac:graphicFrameMkLst>
            <pc:docMk/>
            <pc:sldMk cId="2204238250" sldId="533"/>
            <ac:graphicFrameMk id="20" creationId="{318ADEFD-EA27-75B4-FE49-EA4B0D11BAEB}"/>
          </ac:graphicFrameMkLst>
        </pc:graphicFrameChg>
      </pc:sldChg>
      <pc:sldChg chg="modSp del mod">
        <pc:chgData name="Matthew Lancaster" userId="c6508ab9-36e5-4e0a-b485-d26d7a305679" providerId="ADAL" clId="{9FAF0538-A268-4539-9EEE-FCB6E18F41E8}" dt="2023-02-21T01:43:20.872" v="77" actId="47"/>
        <pc:sldMkLst>
          <pc:docMk/>
          <pc:sldMk cId="2635983952" sldId="534"/>
        </pc:sldMkLst>
        <pc:spChg chg="mod">
          <ac:chgData name="Matthew Lancaster" userId="c6508ab9-36e5-4e0a-b485-d26d7a305679" providerId="ADAL" clId="{9FAF0538-A268-4539-9EEE-FCB6E18F41E8}" dt="2023-02-21T01:40:56.589" v="66" actId="208"/>
          <ac:spMkLst>
            <pc:docMk/>
            <pc:sldMk cId="2635983952" sldId="534"/>
            <ac:spMk id="8" creationId="{371EBA25-3BED-CD73-BBAE-6C1BE8305D84}"/>
          </ac:spMkLst>
        </pc:spChg>
        <pc:spChg chg="mod">
          <ac:chgData name="Matthew Lancaster" userId="c6508ab9-36e5-4e0a-b485-d26d7a305679" providerId="ADAL" clId="{9FAF0538-A268-4539-9EEE-FCB6E18F41E8}" dt="2023-02-21T01:40:56.589" v="66" actId="208"/>
          <ac:spMkLst>
            <pc:docMk/>
            <pc:sldMk cId="2635983952" sldId="534"/>
            <ac:spMk id="13" creationId="{8BF1A291-9C9E-8763-7CBC-CBEE6EFD6CE7}"/>
          </ac:spMkLst>
        </pc:spChg>
        <pc:spChg chg="mod">
          <ac:chgData name="Matthew Lancaster" userId="c6508ab9-36e5-4e0a-b485-d26d7a305679" providerId="ADAL" clId="{9FAF0538-A268-4539-9EEE-FCB6E18F41E8}" dt="2023-02-21T01:40:56.589" v="66" actId="208"/>
          <ac:spMkLst>
            <pc:docMk/>
            <pc:sldMk cId="2635983952" sldId="534"/>
            <ac:spMk id="14" creationId="{8FCE1702-0BBC-6638-CAC6-88ECF519380B}"/>
          </ac:spMkLst>
        </pc:spChg>
        <pc:spChg chg="mod">
          <ac:chgData name="Matthew Lancaster" userId="c6508ab9-36e5-4e0a-b485-d26d7a305679" providerId="ADAL" clId="{9FAF0538-A268-4539-9EEE-FCB6E18F41E8}" dt="2023-02-21T01:41:08.421" v="68" actId="208"/>
          <ac:spMkLst>
            <pc:docMk/>
            <pc:sldMk cId="2635983952" sldId="534"/>
            <ac:spMk id="26" creationId="{87AE58FD-9219-3464-CF84-CB0288EF2110}"/>
          </ac:spMkLst>
        </pc:spChg>
        <pc:spChg chg="mod">
          <ac:chgData name="Matthew Lancaster" userId="c6508ab9-36e5-4e0a-b485-d26d7a305679" providerId="ADAL" clId="{9FAF0538-A268-4539-9EEE-FCB6E18F41E8}" dt="2023-02-21T01:41:08.421" v="68" actId="208"/>
          <ac:spMkLst>
            <pc:docMk/>
            <pc:sldMk cId="2635983952" sldId="534"/>
            <ac:spMk id="27" creationId="{07BB0798-BFD9-7C6A-6E9D-59926F511CD1}"/>
          </ac:spMkLst>
        </pc:spChg>
        <pc:spChg chg="mod">
          <ac:chgData name="Matthew Lancaster" userId="c6508ab9-36e5-4e0a-b485-d26d7a305679" providerId="ADAL" clId="{9FAF0538-A268-4539-9EEE-FCB6E18F41E8}" dt="2023-02-21T01:41:08.421" v="68" actId="208"/>
          <ac:spMkLst>
            <pc:docMk/>
            <pc:sldMk cId="2635983952" sldId="534"/>
            <ac:spMk id="48" creationId="{861F96D5-D93F-67E1-D904-588D2C0A43DA}"/>
          </ac:spMkLst>
        </pc:spChg>
        <pc:cxnChg chg="mod">
          <ac:chgData name="Matthew Lancaster" userId="c6508ab9-36e5-4e0a-b485-d26d7a305679" providerId="ADAL" clId="{9FAF0538-A268-4539-9EEE-FCB6E18F41E8}" dt="2023-02-21T01:40:56.589" v="66" actId="208"/>
          <ac:cxnSpMkLst>
            <pc:docMk/>
            <pc:sldMk cId="2635983952" sldId="534"/>
            <ac:cxnSpMk id="7" creationId="{76B0182F-A11A-7295-CBD5-0C9F9F99170E}"/>
          </ac:cxnSpMkLst>
        </pc:cxnChg>
        <pc:cxnChg chg="mod">
          <ac:chgData name="Matthew Lancaster" userId="c6508ab9-36e5-4e0a-b485-d26d7a305679" providerId="ADAL" clId="{9FAF0538-A268-4539-9EEE-FCB6E18F41E8}" dt="2023-02-21T01:40:56.589" v="66" actId="208"/>
          <ac:cxnSpMkLst>
            <pc:docMk/>
            <pc:sldMk cId="2635983952" sldId="534"/>
            <ac:cxnSpMk id="10" creationId="{52F131E2-E0D7-CA04-2B2D-0BFB34080831}"/>
          </ac:cxnSpMkLst>
        </pc:cxnChg>
        <pc:cxnChg chg="mod">
          <ac:chgData name="Matthew Lancaster" userId="c6508ab9-36e5-4e0a-b485-d26d7a305679" providerId="ADAL" clId="{9FAF0538-A268-4539-9EEE-FCB6E18F41E8}" dt="2023-02-21T01:40:56.589" v="66" actId="208"/>
          <ac:cxnSpMkLst>
            <pc:docMk/>
            <pc:sldMk cId="2635983952" sldId="534"/>
            <ac:cxnSpMk id="12" creationId="{B01A97BA-7104-FCCA-BC88-D527968B9016}"/>
          </ac:cxnSpMkLst>
        </pc:cxnChg>
      </pc:sldChg>
      <pc:sldChg chg="addSp delSp modSp mod modAnim">
        <pc:chgData name="Matthew Lancaster" userId="c6508ab9-36e5-4e0a-b485-d26d7a305679" providerId="ADAL" clId="{9FAF0538-A268-4539-9EEE-FCB6E18F41E8}" dt="2023-02-21T01:38:34.749" v="55" actId="478"/>
        <pc:sldMkLst>
          <pc:docMk/>
          <pc:sldMk cId="3318828877" sldId="535"/>
        </pc:sldMkLst>
        <pc:spChg chg="add del">
          <ac:chgData name="Matthew Lancaster" userId="c6508ab9-36e5-4e0a-b485-d26d7a305679" providerId="ADAL" clId="{9FAF0538-A268-4539-9EEE-FCB6E18F41E8}" dt="2023-02-21T01:38:32.627" v="54" actId="478"/>
          <ac:spMkLst>
            <pc:docMk/>
            <pc:sldMk cId="3318828877" sldId="535"/>
            <ac:spMk id="5" creationId="{013BC95A-06C6-8D77-2B7B-4033D35AA096}"/>
          </ac:spMkLst>
        </pc:spChg>
        <pc:spChg chg="add del mod">
          <ac:chgData name="Matthew Lancaster" userId="c6508ab9-36e5-4e0a-b485-d26d7a305679" providerId="ADAL" clId="{9FAF0538-A268-4539-9EEE-FCB6E18F41E8}" dt="2023-02-21T01:38:34.749" v="55" actId="478"/>
          <ac:spMkLst>
            <pc:docMk/>
            <pc:sldMk cId="3318828877" sldId="535"/>
            <ac:spMk id="6" creationId="{399AA248-31B0-B5A4-5354-3F78FDFA62F8}"/>
          </ac:spMkLst>
        </pc:spChg>
        <pc:spChg chg="add del mod">
          <ac:chgData name="Matthew Lancaster" userId="c6508ab9-36e5-4e0a-b485-d26d7a305679" providerId="ADAL" clId="{9FAF0538-A268-4539-9EEE-FCB6E18F41E8}" dt="2023-02-21T01:38:30.517" v="53" actId="478"/>
          <ac:spMkLst>
            <pc:docMk/>
            <pc:sldMk cId="3318828877" sldId="535"/>
            <ac:spMk id="8" creationId="{6C5DDAC2-B324-3E7A-7269-58D1F92B7A64}"/>
          </ac:spMkLst>
        </pc:spChg>
        <pc:spChg chg="add del mod">
          <ac:chgData name="Matthew Lancaster" userId="c6508ab9-36e5-4e0a-b485-d26d7a305679" providerId="ADAL" clId="{9FAF0538-A268-4539-9EEE-FCB6E18F41E8}" dt="2023-02-21T01:38:30.517" v="53" actId="478"/>
          <ac:spMkLst>
            <pc:docMk/>
            <pc:sldMk cId="3318828877" sldId="535"/>
            <ac:spMk id="9" creationId="{EBC9CC36-7505-51E2-476E-45F60A47AFF0}"/>
          </ac:spMkLst>
        </pc:spChg>
        <pc:picChg chg="add mod">
          <ac:chgData name="Matthew Lancaster" userId="c6508ab9-36e5-4e0a-b485-d26d7a305679" providerId="ADAL" clId="{9FAF0538-A268-4539-9EEE-FCB6E18F41E8}" dt="2023-02-21T01:38:13.465" v="51" actId="1038"/>
          <ac:picMkLst>
            <pc:docMk/>
            <pc:sldMk cId="3318828877" sldId="535"/>
            <ac:picMk id="2" creationId="{EC3B61E8-F8A5-733B-3A8A-C5AC95864369}"/>
          </ac:picMkLst>
        </pc:picChg>
      </pc:sldChg>
      <pc:sldChg chg="del">
        <pc:chgData name="Matthew Lancaster" userId="c6508ab9-36e5-4e0a-b485-d26d7a305679" providerId="ADAL" clId="{9FAF0538-A268-4539-9EEE-FCB6E18F41E8}" dt="2023-02-21T01:36:29.060" v="2" actId="47"/>
        <pc:sldMkLst>
          <pc:docMk/>
          <pc:sldMk cId="2335652139" sldId="537"/>
        </pc:sldMkLst>
      </pc:sldChg>
      <pc:sldChg chg="addSp delSp modSp add mod delAnim modAnim">
        <pc:chgData name="Matthew Lancaster" userId="c6508ab9-36e5-4e0a-b485-d26d7a305679" providerId="ADAL" clId="{9FAF0538-A268-4539-9EEE-FCB6E18F41E8}" dt="2023-02-21T01:39:26.881" v="61" actId="478"/>
        <pc:sldMkLst>
          <pc:docMk/>
          <pc:sldMk cId="4045734599" sldId="539"/>
        </pc:sldMkLst>
        <pc:picChg chg="del">
          <ac:chgData name="Matthew Lancaster" userId="c6508ab9-36e5-4e0a-b485-d26d7a305679" providerId="ADAL" clId="{9FAF0538-A268-4539-9EEE-FCB6E18F41E8}" dt="2023-02-21T01:39:26.881" v="61" actId="478"/>
          <ac:picMkLst>
            <pc:docMk/>
            <pc:sldMk cId="4045734599" sldId="539"/>
            <ac:picMk id="2" creationId="{EC3B61E8-F8A5-733B-3A8A-C5AC95864369}"/>
          </ac:picMkLst>
        </pc:picChg>
        <pc:picChg chg="add mod ord">
          <ac:chgData name="Matthew Lancaster" userId="c6508ab9-36e5-4e0a-b485-d26d7a305679" providerId="ADAL" clId="{9FAF0538-A268-4539-9EEE-FCB6E18F41E8}" dt="2023-02-21T01:39:24.124" v="60" actId="171"/>
          <ac:picMkLst>
            <pc:docMk/>
            <pc:sldMk cId="4045734599" sldId="539"/>
            <ac:picMk id="5" creationId="{EFE167F9-DCA6-9795-4321-3A27D09C3A43}"/>
          </ac:picMkLst>
        </pc:picChg>
      </pc:sldChg>
      <pc:sldChg chg="add del">
        <pc:chgData name="Matthew Lancaster" userId="c6508ab9-36e5-4e0a-b485-d26d7a305679" providerId="ADAL" clId="{9FAF0538-A268-4539-9EEE-FCB6E18F41E8}" dt="2023-02-21T01:40:36.495" v="63"/>
        <pc:sldMkLst>
          <pc:docMk/>
          <pc:sldMk cId="1878552852" sldId="540"/>
        </pc:sldMkLst>
      </pc:sldChg>
      <pc:sldChg chg="modSp add mod">
        <pc:chgData name="Matthew Lancaster" userId="c6508ab9-36e5-4e0a-b485-d26d7a305679" providerId="ADAL" clId="{9FAF0538-A268-4539-9EEE-FCB6E18F41E8}" dt="2023-02-21T01:41:25.903" v="71" actId="208"/>
        <pc:sldMkLst>
          <pc:docMk/>
          <pc:sldMk cId="2393926356" sldId="540"/>
        </pc:sldMkLst>
        <pc:spChg chg="mod">
          <ac:chgData name="Matthew Lancaster" userId="c6508ab9-36e5-4e0a-b485-d26d7a305679" providerId="ADAL" clId="{9FAF0538-A268-4539-9EEE-FCB6E18F41E8}" dt="2023-02-21T01:41:25.903" v="71" actId="208"/>
          <ac:spMkLst>
            <pc:docMk/>
            <pc:sldMk cId="2393926356" sldId="540"/>
            <ac:spMk id="26" creationId="{87AE58FD-9219-3464-CF84-CB0288EF2110}"/>
          </ac:spMkLst>
        </pc:spChg>
        <pc:spChg chg="mod">
          <ac:chgData name="Matthew Lancaster" userId="c6508ab9-36e5-4e0a-b485-d26d7a305679" providerId="ADAL" clId="{9FAF0538-A268-4539-9EEE-FCB6E18F41E8}" dt="2023-02-21T01:41:25.903" v="71" actId="208"/>
          <ac:spMkLst>
            <pc:docMk/>
            <pc:sldMk cId="2393926356" sldId="540"/>
            <ac:spMk id="27" creationId="{07BB0798-BFD9-7C6A-6E9D-59926F511CD1}"/>
          </ac:spMkLst>
        </pc:spChg>
        <pc:spChg chg="mod">
          <ac:chgData name="Matthew Lancaster" userId="c6508ab9-36e5-4e0a-b485-d26d7a305679" providerId="ADAL" clId="{9FAF0538-A268-4539-9EEE-FCB6E18F41E8}" dt="2023-02-21T01:41:25.903" v="71" actId="208"/>
          <ac:spMkLst>
            <pc:docMk/>
            <pc:sldMk cId="2393926356" sldId="540"/>
            <ac:spMk id="48" creationId="{861F96D5-D93F-67E1-D904-588D2C0A43DA}"/>
          </ac:spMkLst>
        </pc:spChg>
      </pc:sldChg>
      <pc:sldChg chg="add">
        <pc:chgData name="Matthew Lancaster" userId="c6508ab9-36e5-4e0a-b485-d26d7a305679" providerId="ADAL" clId="{9FAF0538-A268-4539-9EEE-FCB6E18F41E8}" dt="2023-02-21T01:41:15.686" v="69"/>
        <pc:sldMkLst>
          <pc:docMk/>
          <pc:sldMk cId="1839008578" sldId="541"/>
        </pc:sldMkLst>
      </pc:sldChg>
      <pc:sldChg chg="modSp add mod">
        <pc:chgData name="Matthew Lancaster" userId="c6508ab9-36e5-4e0a-b485-d26d7a305679" providerId="ADAL" clId="{9FAF0538-A268-4539-9EEE-FCB6E18F41E8}" dt="2023-02-21T01:41:53.998" v="74" actId="208"/>
        <pc:sldMkLst>
          <pc:docMk/>
          <pc:sldMk cId="2124954217" sldId="542"/>
        </pc:sldMkLst>
        <pc:spChg chg="mod">
          <ac:chgData name="Matthew Lancaster" userId="c6508ab9-36e5-4e0a-b485-d26d7a305679" providerId="ADAL" clId="{9FAF0538-A268-4539-9EEE-FCB6E18F41E8}" dt="2023-02-21T01:41:53.998" v="74" actId="208"/>
          <ac:spMkLst>
            <pc:docMk/>
            <pc:sldMk cId="2124954217" sldId="542"/>
            <ac:spMk id="8" creationId="{371EBA25-3BED-CD73-BBAE-6C1BE8305D84}"/>
          </ac:spMkLst>
        </pc:spChg>
        <pc:spChg chg="mod">
          <ac:chgData name="Matthew Lancaster" userId="c6508ab9-36e5-4e0a-b485-d26d7a305679" providerId="ADAL" clId="{9FAF0538-A268-4539-9EEE-FCB6E18F41E8}" dt="2023-02-21T01:41:53.998" v="74" actId="208"/>
          <ac:spMkLst>
            <pc:docMk/>
            <pc:sldMk cId="2124954217" sldId="542"/>
            <ac:spMk id="13" creationId="{8BF1A291-9C9E-8763-7CBC-CBEE6EFD6CE7}"/>
          </ac:spMkLst>
        </pc:spChg>
        <pc:spChg chg="mod">
          <ac:chgData name="Matthew Lancaster" userId="c6508ab9-36e5-4e0a-b485-d26d7a305679" providerId="ADAL" clId="{9FAF0538-A268-4539-9EEE-FCB6E18F41E8}" dt="2023-02-21T01:41:53.998" v="74" actId="208"/>
          <ac:spMkLst>
            <pc:docMk/>
            <pc:sldMk cId="2124954217" sldId="542"/>
            <ac:spMk id="14" creationId="{8FCE1702-0BBC-6638-CAC6-88ECF519380B}"/>
          </ac:spMkLst>
        </pc:spChg>
      </pc:sldChg>
      <pc:sldChg chg="addSp delSp modSp add mod ord">
        <pc:chgData name="Matthew Lancaster" userId="c6508ab9-36e5-4e0a-b485-d26d7a305679" providerId="ADAL" clId="{9FAF0538-A268-4539-9EEE-FCB6E18F41E8}" dt="2023-02-21T01:53:52.775" v="255"/>
        <pc:sldMkLst>
          <pc:docMk/>
          <pc:sldMk cId="1652416647" sldId="543"/>
        </pc:sldMkLst>
        <pc:spChg chg="add mod">
          <ac:chgData name="Matthew Lancaster" userId="c6508ab9-36e5-4e0a-b485-d26d7a305679" providerId="ADAL" clId="{9FAF0538-A268-4539-9EEE-FCB6E18F41E8}" dt="2023-02-21T01:51:38.288" v="209" actId="164"/>
          <ac:spMkLst>
            <pc:docMk/>
            <pc:sldMk cId="1652416647" sldId="543"/>
            <ac:spMk id="4" creationId="{1ACE6259-7387-A580-49FA-E0858BE8A933}"/>
          </ac:spMkLst>
        </pc:spChg>
        <pc:spChg chg="add mod">
          <ac:chgData name="Matthew Lancaster" userId="c6508ab9-36e5-4e0a-b485-d26d7a305679" providerId="ADAL" clId="{9FAF0538-A268-4539-9EEE-FCB6E18F41E8}" dt="2023-02-21T01:51:38.288" v="209" actId="164"/>
          <ac:spMkLst>
            <pc:docMk/>
            <pc:sldMk cId="1652416647" sldId="543"/>
            <ac:spMk id="6" creationId="{E835EABA-7DA7-25D4-3BA2-3B7965CDDE21}"/>
          </ac:spMkLst>
        </pc:spChg>
        <pc:spChg chg="add mod">
          <ac:chgData name="Matthew Lancaster" userId="c6508ab9-36e5-4e0a-b485-d26d7a305679" providerId="ADAL" clId="{9FAF0538-A268-4539-9EEE-FCB6E18F41E8}" dt="2023-02-21T01:51:38.288" v="209" actId="164"/>
          <ac:spMkLst>
            <pc:docMk/>
            <pc:sldMk cId="1652416647" sldId="543"/>
            <ac:spMk id="7" creationId="{FCA4ABE4-8F88-397B-8D57-FFD9440201BC}"/>
          </ac:spMkLst>
        </pc:spChg>
        <pc:spChg chg="mod">
          <ac:chgData name="Matthew Lancaster" userId="c6508ab9-36e5-4e0a-b485-d26d7a305679" providerId="ADAL" clId="{9FAF0538-A268-4539-9EEE-FCB6E18F41E8}" dt="2023-02-21T01:45:55.029" v="99" actId="1076"/>
          <ac:spMkLst>
            <pc:docMk/>
            <pc:sldMk cId="1652416647" sldId="543"/>
            <ac:spMk id="14" creationId="{1EA7CF82-3994-4D97-B75B-D6BA1431BEBA}"/>
          </ac:spMkLst>
        </pc:spChg>
        <pc:spChg chg="del">
          <ac:chgData name="Matthew Lancaster" userId="c6508ab9-36e5-4e0a-b485-d26d7a305679" providerId="ADAL" clId="{9FAF0538-A268-4539-9EEE-FCB6E18F41E8}" dt="2023-02-21T01:45:32.449" v="94" actId="478"/>
          <ac:spMkLst>
            <pc:docMk/>
            <pc:sldMk cId="1652416647" sldId="543"/>
            <ac:spMk id="15" creationId="{DE6EF17F-98C3-3372-DF4F-7F9C210C5FCA}"/>
          </ac:spMkLst>
        </pc:spChg>
        <pc:spChg chg="mod">
          <ac:chgData name="Matthew Lancaster" userId="c6508ab9-36e5-4e0a-b485-d26d7a305679" providerId="ADAL" clId="{9FAF0538-A268-4539-9EEE-FCB6E18F41E8}" dt="2023-02-21T01:45:50.556" v="97" actId="1076"/>
          <ac:spMkLst>
            <pc:docMk/>
            <pc:sldMk cId="1652416647" sldId="543"/>
            <ac:spMk id="17" creationId="{4E6602BA-50F7-7868-3E5C-986F500517DA}"/>
          </ac:spMkLst>
        </pc:spChg>
        <pc:grpChg chg="add mod">
          <ac:chgData name="Matthew Lancaster" userId="c6508ab9-36e5-4e0a-b485-d26d7a305679" providerId="ADAL" clId="{9FAF0538-A268-4539-9EEE-FCB6E18F41E8}" dt="2023-02-21T01:51:38.288" v="209" actId="164"/>
          <ac:grpSpMkLst>
            <pc:docMk/>
            <pc:sldMk cId="1652416647" sldId="543"/>
            <ac:grpSpMk id="8" creationId="{66309C3D-AB1B-0FDB-15CA-0B7A1E82FC43}"/>
          </ac:grpSpMkLst>
        </pc:grpChg>
        <pc:graphicFrameChg chg="del mod">
          <ac:chgData name="Matthew Lancaster" userId="c6508ab9-36e5-4e0a-b485-d26d7a305679" providerId="ADAL" clId="{9FAF0538-A268-4539-9EEE-FCB6E18F41E8}" dt="2023-02-21T01:45:28.311" v="93" actId="478"/>
          <ac:graphicFrameMkLst>
            <pc:docMk/>
            <pc:sldMk cId="1652416647" sldId="543"/>
            <ac:graphicFrameMk id="5" creationId="{5B59A542-2F43-892F-E07F-870704735D36}"/>
          </ac:graphicFrameMkLst>
        </pc:graphicFrameChg>
        <pc:graphicFrameChg chg="mod">
          <ac:chgData name="Matthew Lancaster" userId="c6508ab9-36e5-4e0a-b485-d26d7a305679" providerId="ADAL" clId="{9FAF0538-A268-4539-9EEE-FCB6E18F41E8}" dt="2023-02-21T01:51:38.288" v="209" actId="164"/>
          <ac:graphicFrameMkLst>
            <pc:docMk/>
            <pc:sldMk cId="1652416647" sldId="543"/>
            <ac:graphicFrameMk id="13" creationId="{7E77E882-6E3A-9A7E-2162-656409E01268}"/>
          </ac:graphicFrameMkLst>
        </pc:graphicFrameChg>
      </pc:sldChg>
      <pc:sldChg chg="add ord">
        <pc:chgData name="Matthew Lancaster" userId="c6508ab9-36e5-4e0a-b485-d26d7a305679" providerId="ADAL" clId="{9FAF0538-A268-4539-9EEE-FCB6E18F41E8}" dt="2023-02-21T01:53:52.775" v="255"/>
        <pc:sldMkLst>
          <pc:docMk/>
          <pc:sldMk cId="948225783" sldId="544"/>
        </pc:sldMkLst>
      </pc:sldChg>
      <pc:sldChg chg="add del">
        <pc:chgData name="Matthew Lancaster" userId="c6508ab9-36e5-4e0a-b485-d26d7a305679" providerId="ADAL" clId="{9FAF0538-A268-4539-9EEE-FCB6E18F41E8}" dt="2023-02-21T01:48:33.356" v="181"/>
        <pc:sldMkLst>
          <pc:docMk/>
          <pc:sldMk cId="3025040719" sldId="545"/>
        </pc:sldMkLst>
      </pc:sldChg>
      <pc:sldChg chg="modSp add mod">
        <pc:chgData name="Matthew Lancaster" userId="c6508ab9-36e5-4e0a-b485-d26d7a305679" providerId="ADAL" clId="{9FAF0538-A268-4539-9EEE-FCB6E18F41E8}" dt="2023-02-21T01:58:22.812" v="271" actId="20577"/>
        <pc:sldMkLst>
          <pc:docMk/>
          <pc:sldMk cId="3785146097" sldId="545"/>
        </pc:sldMkLst>
        <pc:spChg chg="mod">
          <ac:chgData name="Matthew Lancaster" userId="c6508ab9-36e5-4e0a-b485-d26d7a305679" providerId="ADAL" clId="{9FAF0538-A268-4539-9EEE-FCB6E18F41E8}" dt="2023-02-21T01:58:22.812" v="271" actId="20577"/>
          <ac:spMkLst>
            <pc:docMk/>
            <pc:sldMk cId="3785146097" sldId="545"/>
            <ac:spMk id="24" creationId="{22C1BE8B-5DB3-4B88-AF7A-7FFCAB6000D8}"/>
          </ac:spMkLst>
        </pc:spChg>
        <pc:spChg chg="mod">
          <ac:chgData name="Matthew Lancaster" userId="c6508ab9-36e5-4e0a-b485-d26d7a305679" providerId="ADAL" clId="{9FAF0538-A268-4539-9EEE-FCB6E18F41E8}" dt="2023-02-21T01:56:46.957" v="258" actId="207"/>
          <ac:spMkLst>
            <pc:docMk/>
            <pc:sldMk cId="3785146097" sldId="545"/>
            <ac:spMk id="47" creationId="{28D986DD-42F8-0E79-AC4D-62FE04DFF24F}"/>
          </ac:spMkLst>
        </pc:spChg>
        <pc:spChg chg="mod">
          <ac:chgData name="Matthew Lancaster" userId="c6508ab9-36e5-4e0a-b485-d26d7a305679" providerId="ADAL" clId="{9FAF0538-A268-4539-9EEE-FCB6E18F41E8}" dt="2023-02-21T01:56:52.528" v="259" actId="207"/>
          <ac:spMkLst>
            <pc:docMk/>
            <pc:sldMk cId="3785146097" sldId="545"/>
            <ac:spMk id="49" creationId="{5F2005FA-6ED0-FDCB-6EED-6C365DC0467D}"/>
          </ac:spMkLst>
        </pc:spChg>
      </pc:sldChg>
      <pc:sldMasterChg chg="del delSldLayout">
        <pc:chgData name="Matthew Lancaster" userId="c6508ab9-36e5-4e0a-b485-d26d7a305679" providerId="ADAL" clId="{9FAF0538-A268-4539-9EEE-FCB6E18F41E8}" dt="2023-02-21T01:36:29.060" v="2" actId="47"/>
        <pc:sldMasterMkLst>
          <pc:docMk/>
          <pc:sldMasterMk cId="0" sldId="2147483648"/>
        </pc:sldMasterMkLst>
        <pc:sldLayoutChg chg="del">
          <pc:chgData name="Matthew Lancaster" userId="c6508ab9-36e5-4e0a-b485-d26d7a305679" providerId="ADAL" clId="{9FAF0538-A268-4539-9EEE-FCB6E18F41E8}" dt="2023-02-21T01:36:29.060" v="2" actId="47"/>
          <pc:sldLayoutMkLst>
            <pc:docMk/>
            <pc:sldMasterMk cId="0" sldId="2147483648"/>
            <pc:sldLayoutMk cId="0" sldId="2147483649"/>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50"/>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53"/>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54"/>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56"/>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57"/>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58"/>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59"/>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60"/>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61"/>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64"/>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65"/>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66"/>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67"/>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68"/>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69"/>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70"/>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71"/>
          </pc:sldLayoutMkLst>
        </pc:sldLayoutChg>
        <pc:sldLayoutChg chg="del">
          <pc:chgData name="Matthew Lancaster" userId="c6508ab9-36e5-4e0a-b485-d26d7a305679" providerId="ADAL" clId="{9FAF0538-A268-4539-9EEE-FCB6E18F41E8}" dt="2023-02-21T01:36:29.060" v="2" actId="47"/>
          <pc:sldLayoutMkLst>
            <pc:docMk/>
            <pc:sldMasterMk cId="0" sldId="2147483648"/>
            <pc:sldLayoutMk cId="0" sldId="2147483672"/>
          </pc:sldLayoutMkLst>
        </pc:sldLayoutChg>
      </pc:sldMasterChg>
    </pc:docChg>
  </pc:docChgLst>
  <pc:docChgLst>
    <pc:chgData name="Dylan Ma" userId="S::dm19i@fsu.edu::d19f606a-f869-495f-a967-091fe7c6f588" providerId="AD" clId="Web-{4E4FBBA3-B765-4954-9065-0A22ED5158E9}"/>
    <pc:docChg chg="addSld delSld modSld sldOrd">
      <pc:chgData name="Dylan Ma" userId="S::dm19i@fsu.edu::d19f606a-f869-495f-a967-091fe7c6f588" providerId="AD" clId="Web-{4E4FBBA3-B765-4954-9065-0A22ED5158E9}" dt="2022-10-31T18:39:38.546" v="253"/>
      <pc:docMkLst>
        <pc:docMk/>
      </pc:docMkLst>
      <pc:sldChg chg="modSp">
        <pc:chgData name="Dylan Ma" userId="S::dm19i@fsu.edu::d19f606a-f869-495f-a967-091fe7c6f588" providerId="AD" clId="Web-{4E4FBBA3-B765-4954-9065-0A22ED5158E9}" dt="2022-10-31T17:41:03.121" v="2" actId="20577"/>
        <pc:sldMkLst>
          <pc:docMk/>
          <pc:sldMk cId="109857222" sldId="256"/>
        </pc:sldMkLst>
        <pc:spChg chg="mod">
          <ac:chgData name="Dylan Ma" userId="S::dm19i@fsu.edu::d19f606a-f869-495f-a967-091fe7c6f588" providerId="AD" clId="Web-{4E4FBBA3-B765-4954-9065-0A22ED5158E9}" dt="2022-10-31T17:41:03.121" v="2" actId="20577"/>
          <ac:spMkLst>
            <pc:docMk/>
            <pc:sldMk cId="109857222" sldId="256"/>
            <ac:spMk id="5" creationId="{5AF469CA-C14D-647D-D63E-05CE1BEA8729}"/>
          </ac:spMkLst>
        </pc:spChg>
      </pc:sldChg>
      <pc:sldChg chg="modSp">
        <pc:chgData name="Dylan Ma" userId="S::dm19i@fsu.edu::d19f606a-f869-495f-a967-091fe7c6f588" providerId="AD" clId="Web-{4E4FBBA3-B765-4954-9065-0A22ED5158E9}" dt="2022-10-31T18:05:19.997" v="210" actId="1076"/>
        <pc:sldMkLst>
          <pc:docMk/>
          <pc:sldMk cId="3128885800" sldId="259"/>
        </pc:sldMkLst>
        <pc:picChg chg="mod">
          <ac:chgData name="Dylan Ma" userId="S::dm19i@fsu.edu::d19f606a-f869-495f-a967-091fe7c6f588" providerId="AD" clId="Web-{4E4FBBA3-B765-4954-9065-0A22ED5158E9}" dt="2022-10-31T18:05:19.997" v="210" actId="1076"/>
          <ac:picMkLst>
            <pc:docMk/>
            <pc:sldMk cId="3128885800" sldId="259"/>
            <ac:picMk id="6" creationId="{6F300834-6F37-FD97-4F67-31931F382587}"/>
          </ac:picMkLst>
        </pc:picChg>
        <pc:picChg chg="mod">
          <ac:chgData name="Dylan Ma" userId="S::dm19i@fsu.edu::d19f606a-f869-495f-a967-091fe7c6f588" providerId="AD" clId="Web-{4E4FBBA3-B765-4954-9065-0A22ED5158E9}" dt="2022-10-31T18:05:01.590" v="206" actId="1076"/>
          <ac:picMkLst>
            <pc:docMk/>
            <pc:sldMk cId="3128885800" sldId="259"/>
            <ac:picMk id="10" creationId="{1FD65E79-9604-1ED5-B2EB-E32B6877BDED}"/>
          </ac:picMkLst>
        </pc:picChg>
        <pc:picChg chg="mod">
          <ac:chgData name="Dylan Ma" userId="S::dm19i@fsu.edu::d19f606a-f869-495f-a967-091fe7c6f588" providerId="AD" clId="Web-{4E4FBBA3-B765-4954-9065-0A22ED5158E9}" dt="2022-10-31T18:05:08.575" v="208" actId="1076"/>
          <ac:picMkLst>
            <pc:docMk/>
            <pc:sldMk cId="3128885800" sldId="259"/>
            <ac:picMk id="11" creationId="{B174E54D-7410-1206-00E4-0FB1666510B9}"/>
          </ac:picMkLst>
        </pc:picChg>
      </pc:sldChg>
      <pc:sldChg chg="modSp">
        <pc:chgData name="Dylan Ma" userId="S::dm19i@fsu.edu::d19f606a-f869-495f-a967-091fe7c6f588" providerId="AD" clId="Web-{4E4FBBA3-B765-4954-9065-0A22ED5158E9}" dt="2022-10-31T18:00:41.863" v="179" actId="14100"/>
        <pc:sldMkLst>
          <pc:docMk/>
          <pc:sldMk cId="1972839122" sldId="260"/>
        </pc:sldMkLst>
        <pc:spChg chg="mod">
          <ac:chgData name="Dylan Ma" userId="S::dm19i@fsu.edu::d19f606a-f869-495f-a967-091fe7c6f588" providerId="AD" clId="Web-{4E4FBBA3-B765-4954-9065-0A22ED5158E9}" dt="2022-10-31T18:00:41.863" v="179" actId="14100"/>
          <ac:spMkLst>
            <pc:docMk/>
            <pc:sldMk cId="1972839122" sldId="260"/>
            <ac:spMk id="10" creationId="{7F6188C1-FFE7-B131-6F5C-6C0A6EF3C384}"/>
          </ac:spMkLst>
        </pc:spChg>
      </pc:sldChg>
      <pc:sldChg chg="addSp delSp modSp ord">
        <pc:chgData name="Dylan Ma" userId="S::dm19i@fsu.edu::d19f606a-f869-495f-a967-091fe7c6f588" providerId="AD" clId="Web-{4E4FBBA3-B765-4954-9065-0A22ED5158E9}" dt="2022-10-31T18:02:10.694" v="195"/>
        <pc:sldMkLst>
          <pc:docMk/>
          <pc:sldMk cId="3440299693" sldId="266"/>
        </pc:sldMkLst>
        <pc:spChg chg="ord">
          <ac:chgData name="Dylan Ma" userId="S::dm19i@fsu.edu::d19f606a-f869-495f-a967-091fe7c6f588" providerId="AD" clId="Web-{4E4FBBA3-B765-4954-9065-0A22ED5158E9}" dt="2022-10-31T18:01:31.067" v="185"/>
          <ac:spMkLst>
            <pc:docMk/>
            <pc:sldMk cId="3440299693" sldId="266"/>
            <ac:spMk id="7" creationId="{7D5CA24F-A006-D65F-38D5-1164FA56CAA9}"/>
          </ac:spMkLst>
        </pc:spChg>
        <pc:spChg chg="del ord">
          <ac:chgData name="Dylan Ma" userId="S::dm19i@fsu.edu::d19f606a-f869-495f-a967-091fe7c6f588" providerId="AD" clId="Web-{4E4FBBA3-B765-4954-9065-0A22ED5158E9}" dt="2022-10-31T18:02:03.319" v="192"/>
          <ac:spMkLst>
            <pc:docMk/>
            <pc:sldMk cId="3440299693" sldId="266"/>
            <ac:spMk id="9" creationId="{DFEF719F-7AAA-A4F7-6E7F-66B1DC96F62F}"/>
          </ac:spMkLst>
        </pc:spChg>
        <pc:spChg chg="del mod">
          <ac:chgData name="Dylan Ma" userId="S::dm19i@fsu.edu::d19f606a-f869-495f-a967-091fe7c6f588" providerId="AD" clId="Web-{4E4FBBA3-B765-4954-9065-0A22ED5158E9}" dt="2022-10-31T18:01:17.442" v="182"/>
          <ac:spMkLst>
            <pc:docMk/>
            <pc:sldMk cId="3440299693" sldId="266"/>
            <ac:spMk id="10" creationId="{7F6188C1-FFE7-B131-6F5C-6C0A6EF3C384}"/>
          </ac:spMkLst>
        </pc:spChg>
        <pc:spChg chg="add del">
          <ac:chgData name="Dylan Ma" userId="S::dm19i@fsu.edu::d19f606a-f869-495f-a967-091fe7c6f588" providerId="AD" clId="Web-{4E4FBBA3-B765-4954-9065-0A22ED5158E9}" dt="2022-10-31T17:58:09.123" v="157"/>
          <ac:spMkLst>
            <pc:docMk/>
            <pc:sldMk cId="3440299693" sldId="266"/>
            <ac:spMk id="19" creationId="{BE0F0C6C-4F77-92F4-D843-2B07C6C4785F}"/>
          </ac:spMkLst>
        </pc:spChg>
        <pc:spChg chg="add ord">
          <ac:chgData name="Dylan Ma" userId="S::dm19i@fsu.edu::d19f606a-f869-495f-a967-091fe7c6f588" providerId="AD" clId="Web-{4E4FBBA3-B765-4954-9065-0A22ED5158E9}" dt="2022-10-31T18:01:23.723" v="184"/>
          <ac:spMkLst>
            <pc:docMk/>
            <pc:sldMk cId="3440299693" sldId="266"/>
            <ac:spMk id="21" creationId="{1E7E88B2-285A-27C7-5366-840517F39E12}"/>
          </ac:spMkLst>
        </pc:spChg>
        <pc:picChg chg="del">
          <ac:chgData name="Dylan Ma" userId="S::dm19i@fsu.edu::d19f606a-f869-495f-a967-091fe7c6f588" providerId="AD" clId="Web-{4E4FBBA3-B765-4954-9065-0A22ED5158E9}" dt="2022-10-31T18:02:10.694" v="195"/>
          <ac:picMkLst>
            <pc:docMk/>
            <pc:sldMk cId="3440299693" sldId="266"/>
            <ac:picMk id="5" creationId="{6C34D5B6-4C42-0AE4-2F0E-33FD5C622F7A}"/>
          </ac:picMkLst>
        </pc:picChg>
        <pc:picChg chg="add del">
          <ac:chgData name="Dylan Ma" userId="S::dm19i@fsu.edu::d19f606a-f869-495f-a967-091fe7c6f588" providerId="AD" clId="Web-{4E4FBBA3-B765-4954-9065-0A22ED5158E9}" dt="2022-10-31T18:02:07.475" v="194"/>
          <ac:picMkLst>
            <pc:docMk/>
            <pc:sldMk cId="3440299693" sldId="266"/>
            <ac:picMk id="13" creationId="{0543D3ED-F931-2E4E-F11B-D4F00014B6ED}"/>
          </ac:picMkLst>
        </pc:picChg>
      </pc:sldChg>
      <pc:sldChg chg="addSp delSp modSp ord">
        <pc:chgData name="Dylan Ma" userId="S::dm19i@fsu.edu::d19f606a-f869-495f-a967-091fe7c6f588" providerId="AD" clId="Web-{4E4FBBA3-B765-4954-9065-0A22ED5158E9}" dt="2022-10-31T18:04:22.964" v="204" actId="1076"/>
        <pc:sldMkLst>
          <pc:docMk/>
          <pc:sldMk cId="379026362" sldId="267"/>
        </pc:sldMkLst>
        <pc:spChg chg="ord">
          <ac:chgData name="Dylan Ma" userId="S::dm19i@fsu.edu::d19f606a-f869-495f-a967-091fe7c6f588" providerId="AD" clId="Web-{4E4FBBA3-B765-4954-9065-0A22ED5158E9}" dt="2022-10-31T18:02:41.210" v="201"/>
          <ac:spMkLst>
            <pc:docMk/>
            <pc:sldMk cId="379026362" sldId="267"/>
            <ac:spMk id="3" creationId="{FD50D746-D228-4248-9275-E24BB7224E4F}"/>
          </ac:spMkLst>
        </pc:spChg>
        <pc:spChg chg="ord">
          <ac:chgData name="Dylan Ma" userId="S::dm19i@fsu.edu::d19f606a-f869-495f-a967-091fe7c6f588" providerId="AD" clId="Web-{4E4FBBA3-B765-4954-9065-0A22ED5158E9}" dt="2022-10-31T18:02:37.867" v="200"/>
          <ac:spMkLst>
            <pc:docMk/>
            <pc:sldMk cId="379026362" sldId="267"/>
            <ac:spMk id="7" creationId="{25BEF064-CC08-F7FF-C0C8-FF7E0CFF328A}"/>
          </ac:spMkLst>
        </pc:spChg>
        <pc:spChg chg="del">
          <ac:chgData name="Dylan Ma" userId="S::dm19i@fsu.edu::d19f606a-f869-495f-a967-091fe7c6f588" providerId="AD" clId="Web-{4E4FBBA3-B765-4954-9065-0A22ED5158E9}" dt="2022-10-31T18:02:46.211" v="202"/>
          <ac:spMkLst>
            <pc:docMk/>
            <pc:sldMk cId="379026362" sldId="267"/>
            <ac:spMk id="9" creationId="{DFEF719F-7AAA-A4F7-6E7F-66B1DC96F62F}"/>
          </ac:spMkLst>
        </pc:spChg>
        <pc:spChg chg="del mod">
          <ac:chgData name="Dylan Ma" userId="S::dm19i@fsu.edu::d19f606a-f869-495f-a967-091fe7c6f588" providerId="AD" clId="Web-{4E4FBBA3-B765-4954-9065-0A22ED5158E9}" dt="2022-10-31T18:02:22.444" v="196"/>
          <ac:spMkLst>
            <pc:docMk/>
            <pc:sldMk cId="379026362" sldId="267"/>
            <ac:spMk id="10" creationId="{7F6188C1-FFE7-B131-6F5C-6C0A6EF3C384}"/>
          </ac:spMkLst>
        </pc:spChg>
        <pc:spChg chg="add ord">
          <ac:chgData name="Dylan Ma" userId="S::dm19i@fsu.edu::d19f606a-f869-495f-a967-091fe7c6f588" providerId="AD" clId="Web-{4E4FBBA3-B765-4954-9065-0A22ED5158E9}" dt="2022-10-31T18:02:25.851" v="198"/>
          <ac:spMkLst>
            <pc:docMk/>
            <pc:sldMk cId="379026362" sldId="267"/>
            <ac:spMk id="15" creationId="{A1C7E5B3-2F3D-B092-7A4D-A1D3983F390C}"/>
          </ac:spMkLst>
        </pc:spChg>
        <pc:grpChg chg="mod">
          <ac:chgData name="Dylan Ma" userId="S::dm19i@fsu.edu::d19f606a-f869-495f-a967-091fe7c6f588" providerId="AD" clId="Web-{4E4FBBA3-B765-4954-9065-0A22ED5158E9}" dt="2022-10-31T18:04:22.964" v="204" actId="1076"/>
          <ac:grpSpMkLst>
            <pc:docMk/>
            <pc:sldMk cId="379026362" sldId="267"/>
            <ac:grpSpMk id="12" creationId="{8D6324A7-C75D-496F-FC39-291FA85961FE}"/>
          </ac:grpSpMkLst>
        </pc:grpChg>
        <pc:picChg chg="del">
          <ac:chgData name="Dylan Ma" userId="S::dm19i@fsu.edu::d19f606a-f869-495f-a967-091fe7c6f588" providerId="AD" clId="Web-{4E4FBBA3-B765-4954-9065-0A22ED5158E9}" dt="2022-10-31T18:02:32.929" v="199"/>
          <ac:picMkLst>
            <pc:docMk/>
            <pc:sldMk cId="379026362" sldId="267"/>
            <ac:picMk id="5" creationId="{6C34D5B6-4C42-0AE4-2F0E-33FD5C622F7A}"/>
          </ac:picMkLst>
        </pc:picChg>
      </pc:sldChg>
      <pc:sldChg chg="addSp delSp modSp ord">
        <pc:chgData name="Dylan Ma" userId="S::dm19i@fsu.edu::d19f606a-f869-495f-a967-091fe7c6f588" providerId="AD" clId="Web-{4E4FBBA3-B765-4954-9065-0A22ED5158E9}" dt="2022-10-31T18:38:13.091" v="232"/>
        <pc:sldMkLst>
          <pc:docMk/>
          <pc:sldMk cId="2537063674" sldId="269"/>
        </pc:sldMkLst>
        <pc:spChg chg="add ord">
          <ac:chgData name="Dylan Ma" userId="S::dm19i@fsu.edu::d19f606a-f869-495f-a967-091fe7c6f588" providerId="AD" clId="Web-{4E4FBBA3-B765-4954-9065-0A22ED5158E9}" dt="2022-10-31T18:38:01.465" v="230"/>
          <ac:spMkLst>
            <pc:docMk/>
            <pc:sldMk cId="2537063674" sldId="269"/>
            <ac:spMk id="7" creationId="{A7320D77-F709-B413-13BA-1F31AF6220A5}"/>
          </ac:spMkLst>
        </pc:spChg>
        <pc:spChg chg="del mod">
          <ac:chgData name="Dylan Ma" userId="S::dm19i@fsu.edu::d19f606a-f869-495f-a967-091fe7c6f588" providerId="AD" clId="Web-{4E4FBBA3-B765-4954-9065-0A22ED5158E9}" dt="2022-10-31T18:37:55.372" v="227"/>
          <ac:spMkLst>
            <pc:docMk/>
            <pc:sldMk cId="2537063674" sldId="269"/>
            <ac:spMk id="10" creationId="{7F6188C1-FFE7-B131-6F5C-6C0A6EF3C384}"/>
          </ac:spMkLst>
        </pc:spChg>
        <pc:spChg chg="ord">
          <ac:chgData name="Dylan Ma" userId="S::dm19i@fsu.edu::d19f606a-f869-495f-a967-091fe7c6f588" providerId="AD" clId="Web-{4E4FBBA3-B765-4954-9065-0A22ED5158E9}" dt="2022-10-31T18:38:06.731" v="231"/>
          <ac:spMkLst>
            <pc:docMk/>
            <pc:sldMk cId="2537063674" sldId="269"/>
            <ac:spMk id="16" creationId="{2E6005FC-1C56-2C25-7640-D92D49EEFFC4}"/>
          </ac:spMkLst>
        </pc:spChg>
        <pc:picChg chg="del">
          <ac:chgData name="Dylan Ma" userId="S::dm19i@fsu.edu::d19f606a-f869-495f-a967-091fe7c6f588" providerId="AD" clId="Web-{4E4FBBA3-B765-4954-9065-0A22ED5158E9}" dt="2022-10-31T18:38:13.091" v="232"/>
          <ac:picMkLst>
            <pc:docMk/>
            <pc:sldMk cId="2537063674" sldId="269"/>
            <ac:picMk id="5" creationId="{6C34D5B6-4C42-0AE4-2F0E-33FD5C622F7A}"/>
          </ac:picMkLst>
        </pc:picChg>
      </pc:sldChg>
      <pc:sldChg chg="del ord">
        <pc:chgData name="Dylan Ma" userId="S::dm19i@fsu.edu::d19f606a-f869-495f-a967-091fe7c6f588" providerId="AD" clId="Web-{4E4FBBA3-B765-4954-9065-0A22ED5158E9}" dt="2022-10-31T17:48:07.260" v="50"/>
        <pc:sldMkLst>
          <pc:docMk/>
          <pc:sldMk cId="761491810" sldId="273"/>
        </pc:sldMkLst>
      </pc:sldChg>
      <pc:sldChg chg="addSp delSp modSp">
        <pc:chgData name="Dylan Ma" userId="S::dm19i@fsu.edu::d19f606a-f869-495f-a967-091fe7c6f588" providerId="AD" clId="Web-{4E4FBBA3-B765-4954-9065-0A22ED5158E9}" dt="2022-10-31T18:39:38.546" v="253"/>
        <pc:sldMkLst>
          <pc:docMk/>
          <pc:sldMk cId="4284621764" sldId="278"/>
        </pc:sldMkLst>
        <pc:spChg chg="ord">
          <ac:chgData name="Dylan Ma" userId="S::dm19i@fsu.edu::d19f606a-f869-495f-a967-091fe7c6f588" providerId="AD" clId="Web-{4E4FBBA3-B765-4954-9065-0A22ED5158E9}" dt="2022-10-31T18:39:36.218" v="252"/>
          <ac:spMkLst>
            <pc:docMk/>
            <pc:sldMk cId="4284621764" sldId="278"/>
            <ac:spMk id="7" creationId="{7D5CA24F-A006-D65F-38D5-1164FA56CAA9}"/>
          </ac:spMkLst>
        </pc:spChg>
        <pc:spChg chg="del">
          <ac:chgData name="Dylan Ma" userId="S::dm19i@fsu.edu::d19f606a-f869-495f-a967-091fe7c6f588" providerId="AD" clId="Web-{4E4FBBA3-B765-4954-9065-0A22ED5158E9}" dt="2022-10-31T18:39:24.889" v="249"/>
          <ac:spMkLst>
            <pc:docMk/>
            <pc:sldMk cId="4284621764" sldId="278"/>
            <ac:spMk id="10" creationId="{7F6188C1-FFE7-B131-6F5C-6C0A6EF3C384}"/>
          </ac:spMkLst>
        </pc:spChg>
        <pc:spChg chg="add ord">
          <ac:chgData name="Dylan Ma" userId="S::dm19i@fsu.edu::d19f606a-f869-495f-a967-091fe7c6f588" providerId="AD" clId="Web-{4E4FBBA3-B765-4954-9065-0A22ED5158E9}" dt="2022-10-31T18:39:31.561" v="251"/>
          <ac:spMkLst>
            <pc:docMk/>
            <pc:sldMk cId="4284621764" sldId="278"/>
            <ac:spMk id="12" creationId="{FB2B3AF6-CEA1-E985-1A41-ABA8F7688B59}"/>
          </ac:spMkLst>
        </pc:spChg>
        <pc:picChg chg="del">
          <ac:chgData name="Dylan Ma" userId="S::dm19i@fsu.edu::d19f606a-f869-495f-a967-091fe7c6f588" providerId="AD" clId="Web-{4E4FBBA3-B765-4954-9065-0A22ED5158E9}" dt="2022-10-31T18:39:38.546" v="253"/>
          <ac:picMkLst>
            <pc:docMk/>
            <pc:sldMk cId="4284621764" sldId="278"/>
            <ac:picMk id="5" creationId="{6C34D5B6-4C42-0AE4-2F0E-33FD5C622F7A}"/>
          </ac:picMkLst>
        </pc:picChg>
      </pc:sldChg>
      <pc:sldChg chg="addSp delSp modSp ord">
        <pc:chgData name="Dylan Ma" userId="S::dm19i@fsu.edu::d19f606a-f869-495f-a967-091fe7c6f588" providerId="AD" clId="Web-{4E4FBBA3-B765-4954-9065-0A22ED5158E9}" dt="2022-10-31T18:37:41.949" v="226"/>
        <pc:sldMkLst>
          <pc:docMk/>
          <pc:sldMk cId="2419948932" sldId="279"/>
        </pc:sldMkLst>
        <pc:spChg chg="add del ord">
          <ac:chgData name="Dylan Ma" userId="S::dm19i@fsu.edu::d19f606a-f869-495f-a967-091fe7c6f588" providerId="AD" clId="Web-{4E4FBBA3-B765-4954-9065-0A22ED5158E9}" dt="2022-10-31T18:37:37.887" v="224"/>
          <ac:spMkLst>
            <pc:docMk/>
            <pc:sldMk cId="2419948932" sldId="279"/>
            <ac:spMk id="7" creationId="{C289E69A-CBBA-FBE6-271A-60B66EF79FC8}"/>
          </ac:spMkLst>
        </pc:spChg>
        <pc:spChg chg="del mod">
          <ac:chgData name="Dylan Ma" userId="S::dm19i@fsu.edu::d19f606a-f869-495f-a967-091fe7c6f588" providerId="AD" clId="Web-{4E4FBBA3-B765-4954-9065-0A22ED5158E9}" dt="2022-10-31T18:36:46.604" v="215"/>
          <ac:spMkLst>
            <pc:docMk/>
            <pc:sldMk cId="2419948932" sldId="279"/>
            <ac:spMk id="10" creationId="{7F6188C1-FFE7-B131-6F5C-6C0A6EF3C384}"/>
          </ac:spMkLst>
        </pc:spChg>
        <pc:spChg chg="add ord">
          <ac:chgData name="Dylan Ma" userId="S::dm19i@fsu.edu::d19f606a-f869-495f-a967-091fe7c6f588" providerId="AD" clId="Web-{4E4FBBA3-B765-4954-9065-0A22ED5158E9}" dt="2022-10-31T18:37:41.949" v="226"/>
          <ac:spMkLst>
            <pc:docMk/>
            <pc:sldMk cId="2419948932" sldId="279"/>
            <ac:spMk id="13" creationId="{2E8F7DD8-BEEC-633F-B2B7-CD20F305B052}"/>
          </ac:spMkLst>
        </pc:spChg>
        <pc:picChg chg="del">
          <ac:chgData name="Dylan Ma" userId="S::dm19i@fsu.edu::d19f606a-f869-495f-a967-091fe7c6f588" providerId="AD" clId="Web-{4E4FBBA3-B765-4954-9065-0A22ED5158E9}" dt="2022-10-31T18:36:59.167" v="218"/>
          <ac:picMkLst>
            <pc:docMk/>
            <pc:sldMk cId="2419948932" sldId="279"/>
            <ac:picMk id="5" creationId="{6C34D5B6-4C42-0AE4-2F0E-33FD5C622F7A}"/>
          </ac:picMkLst>
        </pc:picChg>
      </pc:sldChg>
      <pc:sldChg chg="del ord">
        <pc:chgData name="Dylan Ma" userId="S::dm19i@fsu.edu::d19f606a-f869-495f-a967-091fe7c6f588" providerId="AD" clId="Web-{4E4FBBA3-B765-4954-9065-0A22ED5158E9}" dt="2022-10-31T17:47:17.446" v="35"/>
        <pc:sldMkLst>
          <pc:docMk/>
          <pc:sldMk cId="3224341621" sldId="282"/>
        </pc:sldMkLst>
      </pc:sldChg>
      <pc:sldChg chg="del ord">
        <pc:chgData name="Dylan Ma" userId="S::dm19i@fsu.edu::d19f606a-f869-495f-a967-091fe7c6f588" providerId="AD" clId="Web-{4E4FBBA3-B765-4954-9065-0A22ED5158E9}" dt="2022-10-31T17:47:19.024" v="36"/>
        <pc:sldMkLst>
          <pc:docMk/>
          <pc:sldMk cId="85211900" sldId="283"/>
        </pc:sldMkLst>
      </pc:sldChg>
      <pc:sldChg chg="del">
        <pc:chgData name="Dylan Ma" userId="S::dm19i@fsu.edu::d19f606a-f869-495f-a967-091fe7c6f588" providerId="AD" clId="Web-{4E4FBBA3-B765-4954-9065-0A22ED5158E9}" dt="2022-10-31T17:47:19.930" v="37"/>
        <pc:sldMkLst>
          <pc:docMk/>
          <pc:sldMk cId="1322123521" sldId="284"/>
        </pc:sldMkLst>
      </pc:sldChg>
      <pc:sldChg chg="del">
        <pc:chgData name="Dylan Ma" userId="S::dm19i@fsu.edu::d19f606a-f869-495f-a967-091fe7c6f588" providerId="AD" clId="Web-{4E4FBBA3-B765-4954-9065-0A22ED5158E9}" dt="2022-10-31T17:47:20.854" v="38"/>
        <pc:sldMkLst>
          <pc:docMk/>
          <pc:sldMk cId="1438651269" sldId="285"/>
        </pc:sldMkLst>
      </pc:sldChg>
      <pc:sldChg chg="del">
        <pc:chgData name="Dylan Ma" userId="S::dm19i@fsu.edu::d19f606a-f869-495f-a967-091fe7c6f588" providerId="AD" clId="Web-{4E4FBBA3-B765-4954-9065-0A22ED5158E9}" dt="2022-10-31T17:47:22.821" v="41"/>
        <pc:sldMkLst>
          <pc:docMk/>
          <pc:sldMk cId="2924019642" sldId="286"/>
        </pc:sldMkLst>
      </pc:sldChg>
      <pc:sldChg chg="del">
        <pc:chgData name="Dylan Ma" userId="S::dm19i@fsu.edu::d19f606a-f869-495f-a967-091fe7c6f588" providerId="AD" clId="Web-{4E4FBBA3-B765-4954-9065-0A22ED5158E9}" dt="2022-10-31T17:47:21.789" v="39"/>
        <pc:sldMkLst>
          <pc:docMk/>
          <pc:sldMk cId="1512818451" sldId="287"/>
        </pc:sldMkLst>
      </pc:sldChg>
      <pc:sldChg chg="del">
        <pc:chgData name="Dylan Ma" userId="S::dm19i@fsu.edu::d19f606a-f869-495f-a967-091fe7c6f588" providerId="AD" clId="Web-{4E4FBBA3-B765-4954-9065-0A22ED5158E9}" dt="2022-10-31T17:47:22.336" v="40"/>
        <pc:sldMkLst>
          <pc:docMk/>
          <pc:sldMk cId="2055911418" sldId="288"/>
        </pc:sldMkLst>
      </pc:sldChg>
      <pc:sldChg chg="del">
        <pc:chgData name="Dylan Ma" userId="S::dm19i@fsu.edu::d19f606a-f869-495f-a967-091fe7c6f588" providerId="AD" clId="Web-{4E4FBBA3-B765-4954-9065-0A22ED5158E9}" dt="2022-10-31T17:47:23.836" v="42"/>
        <pc:sldMkLst>
          <pc:docMk/>
          <pc:sldMk cId="137981455" sldId="289"/>
        </pc:sldMkLst>
      </pc:sldChg>
      <pc:sldChg chg="del">
        <pc:chgData name="Dylan Ma" userId="S::dm19i@fsu.edu::d19f606a-f869-495f-a967-091fe7c6f588" providerId="AD" clId="Web-{4E4FBBA3-B765-4954-9065-0A22ED5158E9}" dt="2022-10-31T17:47:25.010" v="43"/>
        <pc:sldMkLst>
          <pc:docMk/>
          <pc:sldMk cId="347474858" sldId="319"/>
        </pc:sldMkLst>
      </pc:sldChg>
      <pc:sldChg chg="del">
        <pc:chgData name="Dylan Ma" userId="S::dm19i@fsu.edu::d19f606a-f869-495f-a967-091fe7c6f588" providerId="AD" clId="Web-{4E4FBBA3-B765-4954-9065-0A22ED5158E9}" dt="2022-10-31T17:47:26.180" v="44"/>
        <pc:sldMkLst>
          <pc:docMk/>
          <pc:sldMk cId="1270771383" sldId="320"/>
        </pc:sldMkLst>
      </pc:sldChg>
      <pc:sldChg chg="del">
        <pc:chgData name="Dylan Ma" userId="S::dm19i@fsu.edu::d19f606a-f869-495f-a967-091fe7c6f588" providerId="AD" clId="Web-{4E4FBBA3-B765-4954-9065-0A22ED5158E9}" dt="2022-10-31T17:47:27.274" v="45"/>
        <pc:sldMkLst>
          <pc:docMk/>
          <pc:sldMk cId="721717677" sldId="321"/>
        </pc:sldMkLst>
      </pc:sldChg>
      <pc:sldChg chg="addSp delSp modSp ord">
        <pc:chgData name="Dylan Ma" userId="S::dm19i@fsu.edu::d19f606a-f869-495f-a967-091fe7c6f588" providerId="AD" clId="Web-{4E4FBBA3-B765-4954-9065-0A22ED5158E9}" dt="2022-10-31T18:37:21.214" v="223"/>
        <pc:sldMkLst>
          <pc:docMk/>
          <pc:sldMk cId="82553588" sldId="322"/>
        </pc:sldMkLst>
        <pc:spChg chg="ord">
          <ac:chgData name="Dylan Ma" userId="S::dm19i@fsu.edu::d19f606a-f869-495f-a967-091fe7c6f588" providerId="AD" clId="Web-{4E4FBBA3-B765-4954-9065-0A22ED5158E9}" dt="2022-10-31T18:37:21.214" v="223"/>
          <ac:spMkLst>
            <pc:docMk/>
            <pc:sldMk cId="82553588" sldId="322"/>
            <ac:spMk id="7" creationId="{7D5CA24F-A006-D65F-38D5-1164FA56CAA9}"/>
          </ac:spMkLst>
        </pc:spChg>
        <pc:spChg chg="del mod">
          <ac:chgData name="Dylan Ma" userId="S::dm19i@fsu.edu::d19f606a-f869-495f-a967-091fe7c6f588" providerId="AD" clId="Web-{4E4FBBA3-B765-4954-9065-0A22ED5158E9}" dt="2022-10-31T18:37:06.620" v="219"/>
          <ac:spMkLst>
            <pc:docMk/>
            <pc:sldMk cId="82553588" sldId="322"/>
            <ac:spMk id="10" creationId="{7F6188C1-FFE7-B131-6F5C-6C0A6EF3C384}"/>
          </ac:spMkLst>
        </pc:spChg>
        <pc:spChg chg="add ord">
          <ac:chgData name="Dylan Ma" userId="S::dm19i@fsu.edu::d19f606a-f869-495f-a967-091fe7c6f588" providerId="AD" clId="Web-{4E4FBBA3-B765-4954-9065-0A22ED5158E9}" dt="2022-10-31T18:37:14.199" v="221"/>
          <ac:spMkLst>
            <pc:docMk/>
            <pc:sldMk cId="82553588" sldId="322"/>
            <ac:spMk id="12" creationId="{62D86FD6-1005-530E-EC0F-1CAD00FB0537}"/>
          </ac:spMkLst>
        </pc:spChg>
        <pc:picChg chg="del">
          <ac:chgData name="Dylan Ma" userId="S::dm19i@fsu.edu::d19f606a-f869-495f-a967-091fe7c6f588" providerId="AD" clId="Web-{4E4FBBA3-B765-4954-9065-0A22ED5158E9}" dt="2022-10-31T18:37:17.199" v="222"/>
          <ac:picMkLst>
            <pc:docMk/>
            <pc:sldMk cId="82553588" sldId="322"/>
            <ac:picMk id="5" creationId="{6C34D5B6-4C42-0AE4-2F0E-33FD5C622F7A}"/>
          </ac:picMkLst>
        </pc:picChg>
      </pc:sldChg>
      <pc:sldChg chg="addSp delSp modSp new">
        <pc:chgData name="Dylan Ma" userId="S::dm19i@fsu.edu::d19f606a-f869-495f-a967-091fe7c6f588" providerId="AD" clId="Web-{4E4FBBA3-B765-4954-9065-0A22ED5158E9}" dt="2022-10-31T17:45:01.300" v="28" actId="20577"/>
        <pc:sldMkLst>
          <pc:docMk/>
          <pc:sldMk cId="1294489551" sldId="323"/>
        </pc:sldMkLst>
        <pc:spChg chg="mod">
          <ac:chgData name="Dylan Ma" userId="S::dm19i@fsu.edu::d19f606a-f869-495f-a967-091fe7c6f588" providerId="AD" clId="Web-{4E4FBBA3-B765-4954-9065-0A22ED5158E9}" dt="2022-10-31T17:45:01.300" v="28" actId="20577"/>
          <ac:spMkLst>
            <pc:docMk/>
            <pc:sldMk cId="1294489551" sldId="323"/>
            <ac:spMk id="2" creationId="{8E739971-4871-A44E-F72C-DC2AF4CA3A4E}"/>
          </ac:spMkLst>
        </pc:spChg>
        <pc:spChg chg="del">
          <ac:chgData name="Dylan Ma" userId="S::dm19i@fsu.edu::d19f606a-f869-495f-a967-091fe7c6f588" providerId="AD" clId="Web-{4E4FBBA3-B765-4954-9065-0A22ED5158E9}" dt="2022-10-31T17:42:30.702" v="13"/>
          <ac:spMkLst>
            <pc:docMk/>
            <pc:sldMk cId="1294489551" sldId="323"/>
            <ac:spMk id="3" creationId="{733489EC-B297-4B46-17DB-9CC380A30B6D}"/>
          </ac:spMkLst>
        </pc:spChg>
        <pc:spChg chg="del">
          <ac:chgData name="Dylan Ma" userId="S::dm19i@fsu.edu::d19f606a-f869-495f-a967-091fe7c6f588" providerId="AD" clId="Web-{4E4FBBA3-B765-4954-9065-0A22ED5158E9}" dt="2022-10-31T17:42:33.311" v="14"/>
          <ac:spMkLst>
            <pc:docMk/>
            <pc:sldMk cId="1294489551" sldId="323"/>
            <ac:spMk id="4" creationId="{DB9282CD-F742-BED5-1855-5A8B6BF0DDD1}"/>
          </ac:spMkLst>
        </pc:spChg>
        <pc:spChg chg="del">
          <ac:chgData name="Dylan Ma" userId="S::dm19i@fsu.edu::d19f606a-f869-495f-a967-091fe7c6f588" providerId="AD" clId="Web-{4E4FBBA3-B765-4954-9065-0A22ED5158E9}" dt="2022-10-31T17:44:21.971" v="21"/>
          <ac:spMkLst>
            <pc:docMk/>
            <pc:sldMk cId="1294489551" sldId="323"/>
            <ac:spMk id="6" creationId="{8F9ACED9-32AF-E865-271D-8F2D9B48DA07}"/>
          </ac:spMkLst>
        </pc:spChg>
        <pc:picChg chg="add mod ord modCrop">
          <ac:chgData name="Dylan Ma" userId="S::dm19i@fsu.edu::d19f606a-f869-495f-a967-091fe7c6f588" providerId="AD" clId="Web-{4E4FBBA3-B765-4954-9065-0A22ED5158E9}" dt="2022-10-31T17:44:54.956" v="27"/>
          <ac:picMkLst>
            <pc:docMk/>
            <pc:sldMk cId="1294489551" sldId="323"/>
            <ac:picMk id="7" creationId="{D3BB6AC1-60ED-106E-574E-FF3AD43AA173}"/>
          </ac:picMkLst>
        </pc:picChg>
      </pc:sldChg>
      <pc:sldChg chg="delSp modSp new">
        <pc:chgData name="Dylan Ma" userId="S::dm19i@fsu.edu::d19f606a-f869-495f-a967-091fe7c6f588" providerId="AD" clId="Web-{4E4FBBA3-B765-4954-9065-0A22ED5158E9}" dt="2022-10-31T17:49:04.121" v="59"/>
        <pc:sldMkLst>
          <pc:docMk/>
          <pc:sldMk cId="1193112368" sldId="324"/>
        </pc:sldMkLst>
        <pc:spChg chg="mod">
          <ac:chgData name="Dylan Ma" userId="S::dm19i@fsu.edu::d19f606a-f869-495f-a967-091fe7c6f588" providerId="AD" clId="Web-{4E4FBBA3-B765-4954-9065-0A22ED5158E9}" dt="2022-10-31T17:48:59.636" v="58" actId="20577"/>
          <ac:spMkLst>
            <pc:docMk/>
            <pc:sldMk cId="1193112368" sldId="324"/>
            <ac:spMk id="2" creationId="{1E492F6D-B108-9657-3623-C20FAD52150D}"/>
          </ac:spMkLst>
        </pc:spChg>
        <pc:spChg chg="del">
          <ac:chgData name="Dylan Ma" userId="S::dm19i@fsu.edu::d19f606a-f869-495f-a967-091fe7c6f588" providerId="AD" clId="Web-{4E4FBBA3-B765-4954-9065-0A22ED5158E9}" dt="2022-10-31T17:49:04.121" v="59"/>
          <ac:spMkLst>
            <pc:docMk/>
            <pc:sldMk cId="1193112368" sldId="324"/>
            <ac:spMk id="3" creationId="{0027BF73-4588-AA80-B647-2B9AAED0BF3F}"/>
          </ac:spMkLst>
        </pc:spChg>
      </pc:sldChg>
      <pc:sldChg chg="add ord replId">
        <pc:chgData name="Dylan Ma" userId="S::dm19i@fsu.edu::d19f606a-f869-495f-a967-091fe7c6f588" providerId="AD" clId="Web-{4E4FBBA3-B765-4954-9065-0A22ED5158E9}" dt="2022-10-31T17:56:48.308" v="152"/>
        <pc:sldMkLst>
          <pc:docMk/>
          <pc:sldMk cId="3741200988" sldId="325"/>
        </pc:sldMkLst>
      </pc:sldChg>
      <pc:sldChg chg="add ord replId">
        <pc:chgData name="Dylan Ma" userId="S::dm19i@fsu.edu::d19f606a-f869-495f-a967-091fe7c6f588" providerId="AD" clId="Web-{4E4FBBA3-B765-4954-9065-0A22ED5158E9}" dt="2022-10-31T17:56:48.308" v="153"/>
        <pc:sldMkLst>
          <pc:docMk/>
          <pc:sldMk cId="1264057700" sldId="326"/>
        </pc:sldMkLst>
      </pc:sldChg>
      <pc:sldChg chg="modSp new del">
        <pc:chgData name="Dylan Ma" userId="S::dm19i@fsu.edu::d19f606a-f869-495f-a967-091fe7c6f588" providerId="AD" clId="Web-{4E4FBBA3-B765-4954-9065-0A22ED5158E9}" dt="2022-10-31T17:56:43.918" v="151"/>
        <pc:sldMkLst>
          <pc:docMk/>
          <pc:sldMk cId="4132660082" sldId="327"/>
        </pc:sldMkLst>
        <pc:spChg chg="mod">
          <ac:chgData name="Dylan Ma" userId="S::dm19i@fsu.edu::d19f606a-f869-495f-a967-091fe7c6f588" providerId="AD" clId="Web-{4E4FBBA3-B765-4954-9065-0A22ED5158E9}" dt="2022-10-31T17:50:12.717" v="80" actId="20577"/>
          <ac:spMkLst>
            <pc:docMk/>
            <pc:sldMk cId="4132660082" sldId="327"/>
            <ac:spMk id="2" creationId="{C5329025-38BE-EC71-FBC6-2D35FDFA3295}"/>
          </ac:spMkLst>
        </pc:spChg>
      </pc:sldChg>
      <pc:sldChg chg="modSp new del">
        <pc:chgData name="Dylan Ma" userId="S::dm19i@fsu.edu::d19f606a-f869-495f-a967-091fe7c6f588" providerId="AD" clId="Web-{4E4FBBA3-B765-4954-9065-0A22ED5158E9}" dt="2022-10-31T17:56:51.652" v="154"/>
        <pc:sldMkLst>
          <pc:docMk/>
          <pc:sldMk cId="4112921025" sldId="328"/>
        </pc:sldMkLst>
        <pc:spChg chg="mod">
          <ac:chgData name="Dylan Ma" userId="S::dm19i@fsu.edu::d19f606a-f869-495f-a967-091fe7c6f588" providerId="AD" clId="Web-{4E4FBBA3-B765-4954-9065-0A22ED5158E9}" dt="2022-10-31T17:50:21.764" v="89" actId="20577"/>
          <ac:spMkLst>
            <pc:docMk/>
            <pc:sldMk cId="4112921025" sldId="328"/>
            <ac:spMk id="2" creationId="{272EF655-8C6B-7B18-A1A0-C2983A8B71D8}"/>
          </ac:spMkLst>
        </pc:spChg>
      </pc:sldChg>
      <pc:sldChg chg="modSp new del">
        <pc:chgData name="Dylan Ma" userId="S::dm19i@fsu.edu::d19f606a-f869-495f-a967-091fe7c6f588" providerId="AD" clId="Web-{4E4FBBA3-B765-4954-9065-0A22ED5158E9}" dt="2022-10-31T17:56:42.464" v="150"/>
        <pc:sldMkLst>
          <pc:docMk/>
          <pc:sldMk cId="3311275057" sldId="329"/>
        </pc:sldMkLst>
        <pc:spChg chg="mod">
          <ac:chgData name="Dylan Ma" userId="S::dm19i@fsu.edu::d19f606a-f869-495f-a967-091fe7c6f588" providerId="AD" clId="Web-{4E4FBBA3-B765-4954-9065-0A22ED5158E9}" dt="2022-10-31T17:53:36.974" v="104" actId="14100"/>
          <ac:spMkLst>
            <pc:docMk/>
            <pc:sldMk cId="3311275057" sldId="329"/>
            <ac:spMk id="2" creationId="{A928DBE6-2CF1-171A-63E3-06CBBC3A7A99}"/>
          </ac:spMkLst>
        </pc:spChg>
      </pc:sldChg>
      <pc:sldChg chg="addSp delSp modSp add ord replId">
        <pc:chgData name="Dylan Ma" userId="S::dm19i@fsu.edu::d19f606a-f869-495f-a967-091fe7c6f588" providerId="AD" clId="Web-{4E4FBBA3-B765-4954-9065-0A22ED5158E9}" dt="2022-10-31T18:38:46.873" v="238"/>
        <pc:sldMkLst>
          <pc:docMk/>
          <pc:sldMk cId="189405372" sldId="330"/>
        </pc:sldMkLst>
        <pc:spChg chg="ord">
          <ac:chgData name="Dylan Ma" userId="S::dm19i@fsu.edu::d19f606a-f869-495f-a967-091fe7c6f588" providerId="AD" clId="Web-{4E4FBBA3-B765-4954-9065-0A22ED5158E9}" dt="2022-10-31T18:38:39.607" v="237"/>
          <ac:spMkLst>
            <pc:docMk/>
            <pc:sldMk cId="189405372" sldId="330"/>
            <ac:spMk id="3" creationId="{FD50D746-D228-4248-9275-E24BB7224E4F}"/>
          </ac:spMkLst>
        </pc:spChg>
        <pc:spChg chg="add del ord">
          <ac:chgData name="Dylan Ma" userId="S::dm19i@fsu.edu::d19f606a-f869-495f-a967-091fe7c6f588" providerId="AD" clId="Web-{4E4FBBA3-B765-4954-9065-0A22ED5158E9}" dt="2022-10-31T18:38:19.356" v="233"/>
          <ac:spMkLst>
            <pc:docMk/>
            <pc:sldMk cId="189405372" sldId="330"/>
            <ac:spMk id="7" creationId="{70A44938-EBBE-46A9-88CD-99688D0F78CD}"/>
          </ac:spMkLst>
        </pc:spChg>
        <pc:spChg chg="add ord">
          <ac:chgData name="Dylan Ma" userId="S::dm19i@fsu.edu::d19f606a-f869-495f-a967-091fe7c6f588" providerId="AD" clId="Web-{4E4FBBA3-B765-4954-9065-0A22ED5158E9}" dt="2022-10-31T18:38:23.700" v="235"/>
          <ac:spMkLst>
            <pc:docMk/>
            <pc:sldMk cId="189405372" sldId="330"/>
            <ac:spMk id="9" creationId="{BEFA6F2E-635D-3CA2-FF78-B8A7CCDE0B1D}"/>
          </ac:spMkLst>
        </pc:spChg>
        <pc:spChg chg="del mod">
          <ac:chgData name="Dylan Ma" userId="S::dm19i@fsu.edu::d19f606a-f869-495f-a967-091fe7c6f588" providerId="AD" clId="Web-{4E4FBBA3-B765-4954-9065-0A22ED5158E9}" dt="2022-10-31T18:36:19.369" v="211"/>
          <ac:spMkLst>
            <pc:docMk/>
            <pc:sldMk cId="189405372" sldId="330"/>
            <ac:spMk id="10" creationId="{7F6188C1-FFE7-B131-6F5C-6C0A6EF3C384}"/>
          </ac:spMkLst>
        </pc:spChg>
        <pc:spChg chg="mod">
          <ac:chgData name="Dylan Ma" userId="S::dm19i@fsu.edu::d19f606a-f869-495f-a967-091fe7c6f588" providerId="AD" clId="Web-{4E4FBBA3-B765-4954-9065-0A22ED5158E9}" dt="2022-10-31T17:54:20.631" v="121" actId="20577"/>
          <ac:spMkLst>
            <pc:docMk/>
            <pc:sldMk cId="189405372" sldId="330"/>
            <ac:spMk id="11" creationId="{198CD8C0-7369-B6B8-06E9-FDBD259EB2AB}"/>
          </ac:spMkLst>
        </pc:spChg>
        <pc:spChg chg="ord">
          <ac:chgData name="Dylan Ma" userId="S::dm19i@fsu.edu::d19f606a-f869-495f-a967-091fe7c6f588" providerId="AD" clId="Web-{4E4FBBA3-B765-4954-9065-0A22ED5158E9}" dt="2022-10-31T18:38:46.873" v="238"/>
          <ac:spMkLst>
            <pc:docMk/>
            <pc:sldMk cId="189405372" sldId="330"/>
            <ac:spMk id="16" creationId="{2E6005FC-1C56-2C25-7640-D92D49EEFFC4}"/>
          </ac:spMkLst>
        </pc:spChg>
        <pc:picChg chg="del">
          <ac:chgData name="Dylan Ma" userId="S::dm19i@fsu.edu::d19f606a-f869-495f-a967-091fe7c6f588" providerId="AD" clId="Web-{4E4FBBA3-B765-4954-9065-0A22ED5158E9}" dt="2022-10-31T18:38:25.466" v="236"/>
          <ac:picMkLst>
            <pc:docMk/>
            <pc:sldMk cId="189405372" sldId="330"/>
            <ac:picMk id="5" creationId="{6C34D5B6-4C42-0AE4-2F0E-33FD5C622F7A}"/>
          </ac:picMkLst>
        </pc:picChg>
        <pc:picChg chg="mod">
          <ac:chgData name="Dylan Ma" userId="S::dm19i@fsu.edu::d19f606a-f869-495f-a967-091fe7c6f588" providerId="AD" clId="Web-{4E4FBBA3-B765-4954-9065-0A22ED5158E9}" dt="2022-10-31T17:56:06.838" v="141"/>
          <ac:picMkLst>
            <pc:docMk/>
            <pc:sldMk cId="189405372" sldId="330"/>
            <ac:picMk id="6" creationId="{3A82E882-D95A-C5FC-6987-B3245A813014}"/>
          </ac:picMkLst>
        </pc:picChg>
      </pc:sldChg>
      <pc:sldChg chg="addSp delSp modSp add replId">
        <pc:chgData name="Dylan Ma" userId="S::dm19i@fsu.edu::d19f606a-f869-495f-a967-091fe7c6f588" providerId="AD" clId="Web-{4E4FBBA3-B765-4954-9065-0A22ED5158E9}" dt="2022-10-31T18:39:07.108" v="243"/>
        <pc:sldMkLst>
          <pc:docMk/>
          <pc:sldMk cId="4071624604" sldId="331"/>
        </pc:sldMkLst>
        <pc:spChg chg="add ord">
          <ac:chgData name="Dylan Ma" userId="S::dm19i@fsu.edu::d19f606a-f869-495f-a967-091fe7c6f588" providerId="AD" clId="Web-{4E4FBBA3-B765-4954-9065-0A22ED5158E9}" dt="2022-10-31T18:38:56.139" v="241"/>
          <ac:spMkLst>
            <pc:docMk/>
            <pc:sldMk cId="4071624604" sldId="331"/>
            <ac:spMk id="7" creationId="{D75D15D5-1EEA-F091-E87B-97F69530FF18}"/>
          </ac:spMkLst>
        </pc:spChg>
        <pc:spChg chg="del mod">
          <ac:chgData name="Dylan Ma" userId="S::dm19i@fsu.edu::d19f606a-f869-495f-a967-091fe7c6f588" providerId="AD" clId="Web-{4E4FBBA3-B765-4954-9065-0A22ED5158E9}" dt="2022-10-31T18:38:51.529" v="239"/>
          <ac:spMkLst>
            <pc:docMk/>
            <pc:sldMk cId="4071624604" sldId="331"/>
            <ac:spMk id="10" creationId="{7F6188C1-FFE7-B131-6F5C-6C0A6EF3C384}"/>
          </ac:spMkLst>
        </pc:spChg>
        <pc:spChg chg="mod">
          <ac:chgData name="Dylan Ma" userId="S::dm19i@fsu.edu::d19f606a-f869-495f-a967-091fe7c6f588" providerId="AD" clId="Web-{4E4FBBA3-B765-4954-9065-0A22ED5158E9}" dt="2022-10-31T17:59:02.266" v="166" actId="1076"/>
          <ac:spMkLst>
            <pc:docMk/>
            <pc:sldMk cId="4071624604" sldId="331"/>
            <ac:spMk id="11" creationId="{198CD8C0-7369-B6B8-06E9-FDBD259EB2AB}"/>
          </ac:spMkLst>
        </pc:spChg>
        <pc:spChg chg="ord">
          <ac:chgData name="Dylan Ma" userId="S::dm19i@fsu.edu::d19f606a-f869-495f-a967-091fe7c6f588" providerId="AD" clId="Web-{4E4FBBA3-B765-4954-9065-0A22ED5158E9}" dt="2022-10-31T18:39:07.108" v="243"/>
          <ac:spMkLst>
            <pc:docMk/>
            <pc:sldMk cId="4071624604" sldId="331"/>
            <ac:spMk id="16" creationId="{2E6005FC-1C56-2C25-7640-D92D49EEFFC4}"/>
          </ac:spMkLst>
        </pc:spChg>
        <pc:picChg chg="del">
          <ac:chgData name="Dylan Ma" userId="S::dm19i@fsu.edu::d19f606a-f869-495f-a967-091fe7c6f588" providerId="AD" clId="Web-{4E4FBBA3-B765-4954-9065-0A22ED5158E9}" dt="2022-10-31T18:38:58.951" v="242"/>
          <ac:picMkLst>
            <pc:docMk/>
            <pc:sldMk cId="4071624604" sldId="331"/>
            <ac:picMk id="5" creationId="{6C34D5B6-4C42-0AE4-2F0E-33FD5C622F7A}"/>
          </ac:picMkLst>
        </pc:picChg>
        <pc:picChg chg="mod">
          <ac:chgData name="Dylan Ma" userId="S::dm19i@fsu.edu::d19f606a-f869-495f-a967-091fe7c6f588" providerId="AD" clId="Web-{4E4FBBA3-B765-4954-9065-0A22ED5158E9}" dt="2022-10-31T17:55:48.478" v="139"/>
          <ac:picMkLst>
            <pc:docMk/>
            <pc:sldMk cId="4071624604" sldId="331"/>
            <ac:picMk id="6" creationId="{3A82E882-D95A-C5FC-6987-B3245A813014}"/>
          </ac:picMkLst>
        </pc:picChg>
      </pc:sldChg>
      <pc:sldChg chg="addSp delSp modSp add replId">
        <pc:chgData name="Dylan Ma" userId="S::dm19i@fsu.edu::d19f606a-f869-495f-a967-091fe7c6f588" providerId="AD" clId="Web-{4E4FBBA3-B765-4954-9065-0A22ED5158E9}" dt="2022-10-31T18:39:21.405" v="248"/>
        <pc:sldMkLst>
          <pc:docMk/>
          <pc:sldMk cId="3185154135" sldId="332"/>
        </pc:sldMkLst>
        <pc:spChg chg="add ord">
          <ac:chgData name="Dylan Ma" userId="S::dm19i@fsu.edu::d19f606a-f869-495f-a967-091fe7c6f588" providerId="AD" clId="Web-{4E4FBBA3-B765-4954-9065-0A22ED5158E9}" dt="2022-10-31T18:39:15.358" v="246"/>
          <ac:spMkLst>
            <pc:docMk/>
            <pc:sldMk cId="3185154135" sldId="332"/>
            <ac:spMk id="7" creationId="{1606AA73-1882-1CBB-1313-329F72B77B65}"/>
          </ac:spMkLst>
        </pc:spChg>
        <pc:spChg chg="del">
          <ac:chgData name="Dylan Ma" userId="S::dm19i@fsu.edu::d19f606a-f869-495f-a967-091fe7c6f588" providerId="AD" clId="Web-{4E4FBBA3-B765-4954-9065-0A22ED5158E9}" dt="2022-10-31T18:39:12.076" v="244"/>
          <ac:spMkLst>
            <pc:docMk/>
            <pc:sldMk cId="3185154135" sldId="332"/>
            <ac:spMk id="10" creationId="{7F6188C1-FFE7-B131-6F5C-6C0A6EF3C384}"/>
          </ac:spMkLst>
        </pc:spChg>
        <pc:spChg chg="mod">
          <ac:chgData name="Dylan Ma" userId="S::dm19i@fsu.edu::d19f606a-f869-495f-a967-091fe7c6f588" providerId="AD" clId="Web-{4E4FBBA3-B765-4954-9065-0A22ED5158E9}" dt="2022-10-31T17:56:20.510" v="147" actId="20577"/>
          <ac:spMkLst>
            <pc:docMk/>
            <pc:sldMk cId="3185154135" sldId="332"/>
            <ac:spMk id="11" creationId="{198CD8C0-7369-B6B8-06E9-FDBD259EB2AB}"/>
          </ac:spMkLst>
        </pc:spChg>
        <pc:spChg chg="ord">
          <ac:chgData name="Dylan Ma" userId="S::dm19i@fsu.edu::d19f606a-f869-495f-a967-091fe7c6f588" providerId="AD" clId="Web-{4E4FBBA3-B765-4954-9065-0A22ED5158E9}" dt="2022-10-31T18:39:21.405" v="248"/>
          <ac:spMkLst>
            <pc:docMk/>
            <pc:sldMk cId="3185154135" sldId="332"/>
            <ac:spMk id="16" creationId="{2E6005FC-1C56-2C25-7640-D92D49EEFFC4}"/>
          </ac:spMkLst>
        </pc:spChg>
        <pc:picChg chg="del">
          <ac:chgData name="Dylan Ma" userId="S::dm19i@fsu.edu::d19f606a-f869-495f-a967-091fe7c6f588" providerId="AD" clId="Web-{4E4FBBA3-B765-4954-9065-0A22ED5158E9}" dt="2022-10-31T18:39:18.374" v="247"/>
          <ac:picMkLst>
            <pc:docMk/>
            <pc:sldMk cId="3185154135" sldId="332"/>
            <ac:picMk id="5" creationId="{6C34D5B6-4C42-0AE4-2F0E-33FD5C622F7A}"/>
          </ac:picMkLst>
        </pc:picChg>
        <pc:picChg chg="mod">
          <ac:chgData name="Dylan Ma" userId="S::dm19i@fsu.edu::d19f606a-f869-495f-a967-091fe7c6f588" providerId="AD" clId="Web-{4E4FBBA3-B765-4954-9065-0A22ED5158E9}" dt="2022-10-31T17:56:38.292" v="149"/>
          <ac:picMkLst>
            <pc:docMk/>
            <pc:sldMk cId="3185154135" sldId="332"/>
            <ac:picMk id="6" creationId="{3A82E882-D95A-C5FC-6987-B3245A813014}"/>
          </ac:picMkLst>
        </pc:picChg>
      </pc:sldChg>
    </pc:docChg>
  </pc:docChgLst>
  <pc:docChgLst>
    <pc:chgData name="Roberto Lacasa" userId="S::rel18c@fsu.edu::56fd04ad-fbc8-419f-879a-4b0643511510" providerId="AD" clId="Web-{51AA55EC-DF31-44A8-8996-3200ACE5D0E1}"/>
    <pc:docChg chg="addSld delSld modSld">
      <pc:chgData name="Roberto Lacasa" userId="S::rel18c@fsu.edu::56fd04ad-fbc8-419f-879a-4b0643511510" providerId="AD" clId="Web-{51AA55EC-DF31-44A8-8996-3200ACE5D0E1}" dt="2023-03-21T22:50:15.934" v="987"/>
      <pc:docMkLst>
        <pc:docMk/>
      </pc:docMkLst>
      <pc:sldChg chg="modNotes">
        <pc:chgData name="Roberto Lacasa" userId="S::rel18c@fsu.edu::56fd04ad-fbc8-419f-879a-4b0643511510" providerId="AD" clId="Web-{51AA55EC-DF31-44A8-8996-3200ACE5D0E1}" dt="2023-03-21T22:47:27.006" v="925"/>
        <pc:sldMkLst>
          <pc:docMk/>
          <pc:sldMk cId="3318828877" sldId="535"/>
        </pc:sldMkLst>
      </pc:sldChg>
      <pc:sldChg chg="modNotes">
        <pc:chgData name="Roberto Lacasa" userId="S::rel18c@fsu.edu::56fd04ad-fbc8-419f-879a-4b0643511510" providerId="AD" clId="Web-{51AA55EC-DF31-44A8-8996-3200ACE5D0E1}" dt="2023-03-21T22:48:08.008" v="984"/>
        <pc:sldMkLst>
          <pc:docMk/>
          <pc:sldMk cId="4045734599" sldId="539"/>
        </pc:sldMkLst>
      </pc:sldChg>
      <pc:sldChg chg="addSp modSp modNotes">
        <pc:chgData name="Roberto Lacasa" userId="S::rel18c@fsu.edu::56fd04ad-fbc8-419f-879a-4b0643511510" providerId="AD" clId="Web-{51AA55EC-DF31-44A8-8996-3200ACE5D0E1}" dt="2023-03-21T22:46:42.349" v="824"/>
        <pc:sldMkLst>
          <pc:docMk/>
          <pc:sldMk cId="159187016" sldId="558"/>
        </pc:sldMkLst>
        <pc:spChg chg="add mod">
          <ac:chgData name="Roberto Lacasa" userId="S::rel18c@fsu.edu::56fd04ad-fbc8-419f-879a-4b0643511510" providerId="AD" clId="Web-{51AA55EC-DF31-44A8-8996-3200ACE5D0E1}" dt="2023-03-21T22:38:37.836" v="87" actId="20577"/>
          <ac:spMkLst>
            <pc:docMk/>
            <pc:sldMk cId="159187016" sldId="558"/>
            <ac:spMk id="8" creationId="{4BA01218-4D4D-2C3B-EB8F-588870AC0B3C}"/>
          </ac:spMkLst>
        </pc:spChg>
        <pc:spChg chg="mod">
          <ac:chgData name="Roberto Lacasa" userId="S::rel18c@fsu.edu::56fd04ad-fbc8-419f-879a-4b0643511510" providerId="AD" clId="Web-{51AA55EC-DF31-44A8-8996-3200ACE5D0E1}" dt="2023-03-21T22:31:40.777" v="34" actId="20577"/>
          <ac:spMkLst>
            <pc:docMk/>
            <pc:sldMk cId="159187016" sldId="558"/>
            <ac:spMk id="24" creationId="{22C1BE8B-5DB3-4B88-AF7A-7FFCAB6000D8}"/>
          </ac:spMkLst>
        </pc:spChg>
        <pc:picChg chg="add mod">
          <ac:chgData name="Roberto Lacasa" userId="S::rel18c@fsu.edu::56fd04ad-fbc8-419f-879a-4b0643511510" providerId="AD" clId="Web-{51AA55EC-DF31-44A8-8996-3200ACE5D0E1}" dt="2023-03-21T22:34:39.032" v="70" actId="1076"/>
          <ac:picMkLst>
            <pc:docMk/>
            <pc:sldMk cId="159187016" sldId="558"/>
            <ac:picMk id="2" creationId="{B916330B-2DEF-8E19-D07C-4D640B03FC95}"/>
          </ac:picMkLst>
        </pc:picChg>
        <pc:picChg chg="add mod">
          <ac:chgData name="Roberto Lacasa" userId="S::rel18c@fsu.edu::56fd04ad-fbc8-419f-879a-4b0643511510" providerId="AD" clId="Web-{51AA55EC-DF31-44A8-8996-3200ACE5D0E1}" dt="2023-03-21T22:34:56.830" v="72" actId="14100"/>
          <ac:picMkLst>
            <pc:docMk/>
            <pc:sldMk cId="159187016" sldId="558"/>
            <ac:picMk id="5" creationId="{D1F4C355-E18C-9F1B-A526-918FEE31E96A}"/>
          </ac:picMkLst>
        </pc:picChg>
        <pc:picChg chg="add mod">
          <ac:chgData name="Roberto Lacasa" userId="S::rel18c@fsu.edu::56fd04ad-fbc8-419f-879a-4b0643511510" providerId="AD" clId="Web-{51AA55EC-DF31-44A8-8996-3200ACE5D0E1}" dt="2023-03-21T22:34:34.595" v="69" actId="1076"/>
          <ac:picMkLst>
            <pc:docMk/>
            <pc:sldMk cId="159187016" sldId="558"/>
            <ac:picMk id="6" creationId="{77909172-EEDF-9177-9B13-BF72B39E9A99}"/>
          </ac:picMkLst>
        </pc:picChg>
        <pc:inkChg chg="add">
          <ac:chgData name="Roberto Lacasa" userId="S::rel18c@fsu.edu::56fd04ad-fbc8-419f-879a-4b0643511510" providerId="AD" clId="Web-{51AA55EC-DF31-44A8-8996-3200ACE5D0E1}" dt="2023-03-21T22:42:28.170" v="395"/>
          <ac:inkMkLst>
            <pc:docMk/>
            <pc:sldMk cId="159187016" sldId="558"/>
            <ac:inkMk id="9" creationId="{88AFE502-BF9E-A275-5E95-20ED4D690941}"/>
          </ac:inkMkLst>
        </pc:inkChg>
        <pc:inkChg chg="add">
          <ac:chgData name="Roberto Lacasa" userId="S::rel18c@fsu.edu::56fd04ad-fbc8-419f-879a-4b0643511510" providerId="AD" clId="Web-{51AA55EC-DF31-44A8-8996-3200ACE5D0E1}" dt="2023-03-21T22:42:56.733" v="396"/>
          <ac:inkMkLst>
            <pc:docMk/>
            <pc:sldMk cId="159187016" sldId="558"/>
            <ac:inkMk id="10" creationId="{1670A0AD-16CF-6E6B-8C17-14DDC160C59C}"/>
          </ac:inkMkLst>
        </pc:inkChg>
      </pc:sldChg>
      <pc:sldChg chg="add replId">
        <pc:chgData name="Roberto Lacasa" userId="S::rel18c@fsu.edu::56fd04ad-fbc8-419f-879a-4b0643511510" providerId="AD" clId="Web-{51AA55EC-DF31-44A8-8996-3200ACE5D0E1}" dt="2023-03-21T22:50:15.934" v="987"/>
        <pc:sldMkLst>
          <pc:docMk/>
          <pc:sldMk cId="980869703" sldId="559"/>
        </pc:sldMkLst>
      </pc:sldChg>
      <pc:sldChg chg="add del replId">
        <pc:chgData name="Roberto Lacasa" userId="S::rel18c@fsu.edu::56fd04ad-fbc8-419f-879a-4b0643511510" providerId="AD" clId="Web-{51AA55EC-DF31-44A8-8996-3200ACE5D0E1}" dt="2023-03-21T22:49:28.557" v="986"/>
        <pc:sldMkLst>
          <pc:docMk/>
          <pc:sldMk cId="3352378837" sldId="559"/>
        </pc:sldMkLst>
      </pc:sldChg>
    </pc:docChg>
  </pc:docChgLst>
  <pc:docChgLst>
    <pc:chgData name="Dominic Bellocchio" userId="72897a1d-d36e-4955-ac8f-d5e02d6e2286" providerId="ADAL" clId="{AD8FFFF7-ACB8-F34B-B986-D69AC942F549}"/>
    <pc:docChg chg="undo custSel addSld modSld sldOrd">
      <pc:chgData name="Dominic Bellocchio" userId="72897a1d-d36e-4955-ac8f-d5e02d6e2286" providerId="ADAL" clId="{AD8FFFF7-ACB8-F34B-B986-D69AC942F549}" dt="2022-11-02T00:09:43.067" v="446" actId="20577"/>
      <pc:docMkLst>
        <pc:docMk/>
      </pc:docMkLst>
      <pc:sldChg chg="modNotesTx">
        <pc:chgData name="Dominic Bellocchio" userId="72897a1d-d36e-4955-ac8f-d5e02d6e2286" providerId="ADAL" clId="{AD8FFFF7-ACB8-F34B-B986-D69AC942F549}" dt="2022-11-02T00:04:43.581" v="361" actId="20577"/>
        <pc:sldMkLst>
          <pc:docMk/>
          <pc:sldMk cId="1972839122" sldId="260"/>
        </pc:sldMkLst>
      </pc:sldChg>
      <pc:sldChg chg="ord">
        <pc:chgData name="Dominic Bellocchio" userId="72897a1d-d36e-4955-ac8f-d5e02d6e2286" providerId="ADAL" clId="{AD8FFFF7-ACB8-F34B-B986-D69AC942F549}" dt="2022-11-02T00:04:59.840" v="363" actId="20578"/>
        <pc:sldMkLst>
          <pc:docMk/>
          <pc:sldMk cId="3440299693" sldId="266"/>
        </pc:sldMkLst>
      </pc:sldChg>
      <pc:sldChg chg="ord">
        <pc:chgData name="Dominic Bellocchio" userId="72897a1d-d36e-4955-ac8f-d5e02d6e2286" providerId="ADAL" clId="{AD8FFFF7-ACB8-F34B-B986-D69AC942F549}" dt="2022-11-02T00:05:28.661" v="370" actId="20578"/>
        <pc:sldMkLst>
          <pc:docMk/>
          <pc:sldMk cId="379026362" sldId="267"/>
        </pc:sldMkLst>
      </pc:sldChg>
      <pc:sldChg chg="addSp delSp modSp mod ord">
        <pc:chgData name="Dominic Bellocchio" userId="72897a1d-d36e-4955-ac8f-d5e02d6e2286" providerId="ADAL" clId="{AD8FFFF7-ACB8-F34B-B986-D69AC942F549}" dt="2022-11-02T00:09:06.506" v="373" actId="14100"/>
        <pc:sldMkLst>
          <pc:docMk/>
          <pc:sldMk cId="1193112368" sldId="324"/>
        </pc:sldMkLst>
        <pc:spChg chg="mod">
          <ac:chgData name="Dominic Bellocchio" userId="72897a1d-d36e-4955-ac8f-d5e02d6e2286" providerId="ADAL" clId="{AD8FFFF7-ACB8-F34B-B986-D69AC942F549}" dt="2022-11-01T23:58:50.172" v="233" actId="12788"/>
          <ac:spMkLst>
            <pc:docMk/>
            <pc:sldMk cId="1193112368" sldId="324"/>
            <ac:spMk id="2" creationId="{1E492F6D-B108-9657-3623-C20FAD52150D}"/>
          </ac:spMkLst>
        </pc:spChg>
        <pc:picChg chg="mod modCrop">
          <ac:chgData name="Dominic Bellocchio" userId="72897a1d-d36e-4955-ac8f-d5e02d6e2286" providerId="ADAL" clId="{AD8FFFF7-ACB8-F34B-B986-D69AC942F549}" dt="2022-11-01T23:55:32.628" v="164" actId="14100"/>
          <ac:picMkLst>
            <pc:docMk/>
            <pc:sldMk cId="1193112368" sldId="324"/>
            <ac:picMk id="3" creationId="{AFBDEF94-3830-6E08-0537-287F7DB339F9}"/>
          </ac:picMkLst>
        </pc:picChg>
        <pc:picChg chg="mod">
          <ac:chgData name="Dominic Bellocchio" userId="72897a1d-d36e-4955-ac8f-d5e02d6e2286" providerId="ADAL" clId="{AD8FFFF7-ACB8-F34B-B986-D69AC942F549}" dt="2022-11-01T23:57:07.471" v="182" actId="554"/>
          <ac:picMkLst>
            <pc:docMk/>
            <pc:sldMk cId="1193112368" sldId="324"/>
            <ac:picMk id="5" creationId="{BAB73A39-8C90-8555-1758-189336B83F3B}"/>
          </ac:picMkLst>
        </pc:picChg>
        <pc:picChg chg="mod">
          <ac:chgData name="Dominic Bellocchio" userId="72897a1d-d36e-4955-ac8f-d5e02d6e2286" providerId="ADAL" clId="{AD8FFFF7-ACB8-F34B-B986-D69AC942F549}" dt="2022-11-01T23:57:03.487" v="181" actId="554"/>
          <ac:picMkLst>
            <pc:docMk/>
            <pc:sldMk cId="1193112368" sldId="324"/>
            <ac:picMk id="6" creationId="{8888E064-096C-E891-981B-F7597CDFDE15}"/>
          </ac:picMkLst>
        </pc:picChg>
        <pc:picChg chg="mod">
          <ac:chgData name="Dominic Bellocchio" userId="72897a1d-d36e-4955-ac8f-d5e02d6e2286" providerId="ADAL" clId="{AD8FFFF7-ACB8-F34B-B986-D69AC942F549}" dt="2022-11-01T23:53:34.896" v="127" actId="14100"/>
          <ac:picMkLst>
            <pc:docMk/>
            <pc:sldMk cId="1193112368" sldId="324"/>
            <ac:picMk id="7" creationId="{025D17ED-9D1F-10BA-9EC7-FCF305F09216}"/>
          </ac:picMkLst>
        </pc:picChg>
        <pc:picChg chg="mod">
          <ac:chgData name="Dominic Bellocchio" userId="72897a1d-d36e-4955-ac8f-d5e02d6e2286" providerId="ADAL" clId="{AD8FFFF7-ACB8-F34B-B986-D69AC942F549}" dt="2022-11-01T23:54:47.305" v="151" actId="14100"/>
          <ac:picMkLst>
            <pc:docMk/>
            <pc:sldMk cId="1193112368" sldId="324"/>
            <ac:picMk id="9" creationId="{0EC4DE1A-6FCF-3FD6-E803-ED795FA8BB55}"/>
          </ac:picMkLst>
        </pc:picChg>
        <pc:picChg chg="mod">
          <ac:chgData name="Dominic Bellocchio" userId="72897a1d-d36e-4955-ac8f-d5e02d6e2286" providerId="ADAL" clId="{AD8FFFF7-ACB8-F34B-B986-D69AC942F549}" dt="2022-11-01T23:57:14.215" v="183" actId="553"/>
          <ac:picMkLst>
            <pc:docMk/>
            <pc:sldMk cId="1193112368" sldId="324"/>
            <ac:picMk id="10" creationId="{CFA1EAE3-DF03-5D9E-9298-2421C92260A2}"/>
          </ac:picMkLst>
        </pc:picChg>
        <pc:picChg chg="mod">
          <ac:chgData name="Dominic Bellocchio" userId="72897a1d-d36e-4955-ac8f-d5e02d6e2286" providerId="ADAL" clId="{AD8FFFF7-ACB8-F34B-B986-D69AC942F549}" dt="2022-11-01T23:56:59.582" v="180" actId="554"/>
          <ac:picMkLst>
            <pc:docMk/>
            <pc:sldMk cId="1193112368" sldId="324"/>
            <ac:picMk id="11" creationId="{7C15E686-A705-70A6-32ED-BD66EB3839BC}"/>
          </ac:picMkLst>
        </pc:picChg>
        <pc:picChg chg="mod modCrop">
          <ac:chgData name="Dominic Bellocchio" userId="72897a1d-d36e-4955-ac8f-d5e02d6e2286" providerId="ADAL" clId="{AD8FFFF7-ACB8-F34B-B986-D69AC942F549}" dt="2022-11-02T00:09:06.506" v="373" actId="14100"/>
          <ac:picMkLst>
            <pc:docMk/>
            <pc:sldMk cId="1193112368" sldId="324"/>
            <ac:picMk id="12" creationId="{B923E52D-91B4-08F4-52B5-FE9D0C89FEA7}"/>
          </ac:picMkLst>
        </pc:picChg>
        <pc:picChg chg="del mod">
          <ac:chgData name="Dominic Bellocchio" userId="72897a1d-d36e-4955-ac8f-d5e02d6e2286" providerId="ADAL" clId="{AD8FFFF7-ACB8-F34B-B986-D69AC942F549}" dt="2022-11-01T23:52:49.575" v="113" actId="478"/>
          <ac:picMkLst>
            <pc:docMk/>
            <pc:sldMk cId="1193112368" sldId="324"/>
            <ac:picMk id="13" creationId="{9B6FFB3B-5EEE-8A9E-C14A-7EA2A7C6E9E8}"/>
          </ac:picMkLst>
        </pc:picChg>
        <pc:picChg chg="add mod">
          <ac:chgData name="Dominic Bellocchio" userId="72897a1d-d36e-4955-ac8f-d5e02d6e2286" providerId="ADAL" clId="{AD8FFFF7-ACB8-F34B-B986-D69AC942F549}" dt="2022-11-01T23:56:05.943" v="174" actId="552"/>
          <ac:picMkLst>
            <pc:docMk/>
            <pc:sldMk cId="1193112368" sldId="324"/>
            <ac:picMk id="1026" creationId="{37AD625E-3159-0BD8-2A53-B2B0B65E1C3E}"/>
          </ac:picMkLst>
        </pc:picChg>
        <pc:picChg chg="add del mod">
          <ac:chgData name="Dominic Bellocchio" userId="72897a1d-d36e-4955-ac8f-d5e02d6e2286" providerId="ADAL" clId="{AD8FFFF7-ACB8-F34B-B986-D69AC942F549}" dt="2022-11-01T23:59:05.137" v="235" actId="478"/>
          <ac:picMkLst>
            <pc:docMk/>
            <pc:sldMk cId="1193112368" sldId="324"/>
            <ac:picMk id="1028" creationId="{497CF16D-26F8-3D44-5CB3-200284770B81}"/>
          </ac:picMkLst>
        </pc:picChg>
        <pc:picChg chg="add mod">
          <ac:chgData name="Dominic Bellocchio" userId="72897a1d-d36e-4955-ac8f-d5e02d6e2286" providerId="ADAL" clId="{AD8FFFF7-ACB8-F34B-B986-D69AC942F549}" dt="2022-11-01T23:57:32.395" v="188" actId="14100"/>
          <ac:picMkLst>
            <pc:docMk/>
            <pc:sldMk cId="1193112368" sldId="324"/>
            <ac:picMk id="1030" creationId="{E58E9C94-B5B9-06A8-F885-88610D3D16BF}"/>
          </ac:picMkLst>
        </pc:picChg>
        <pc:picChg chg="add mod">
          <ac:chgData name="Dominic Bellocchio" userId="72897a1d-d36e-4955-ac8f-d5e02d6e2286" providerId="ADAL" clId="{AD8FFFF7-ACB8-F34B-B986-D69AC942F549}" dt="2022-11-01T23:55:57.620" v="173" actId="1076"/>
          <ac:picMkLst>
            <pc:docMk/>
            <pc:sldMk cId="1193112368" sldId="324"/>
            <ac:picMk id="1032" creationId="{1755B0DB-7382-8CBE-A19E-889FDD2DA6D9}"/>
          </ac:picMkLst>
        </pc:picChg>
        <pc:picChg chg="add mod">
          <ac:chgData name="Dominic Bellocchio" userId="72897a1d-d36e-4955-ac8f-d5e02d6e2286" providerId="ADAL" clId="{AD8FFFF7-ACB8-F34B-B986-D69AC942F549}" dt="2022-11-01T23:56:55.151" v="178" actId="554"/>
          <ac:picMkLst>
            <pc:docMk/>
            <pc:sldMk cId="1193112368" sldId="324"/>
            <ac:picMk id="1034" creationId="{3958CCCA-6200-49CE-D901-910F45FB9D32}"/>
          </ac:picMkLst>
        </pc:picChg>
        <pc:picChg chg="add mod">
          <ac:chgData name="Dominic Bellocchio" userId="72897a1d-d36e-4955-ac8f-d5e02d6e2286" providerId="ADAL" clId="{AD8FFFF7-ACB8-F34B-B986-D69AC942F549}" dt="2022-11-01T23:55:24.393" v="162" actId="14100"/>
          <ac:picMkLst>
            <pc:docMk/>
            <pc:sldMk cId="1193112368" sldId="324"/>
            <ac:picMk id="1036" creationId="{C18A74A2-089E-EBF3-3C10-63F672DB6386}"/>
          </ac:picMkLst>
        </pc:picChg>
      </pc:sldChg>
      <pc:sldChg chg="modNotesTx">
        <pc:chgData name="Dominic Bellocchio" userId="72897a1d-d36e-4955-ac8f-d5e02d6e2286" providerId="ADAL" clId="{AD8FFFF7-ACB8-F34B-B986-D69AC942F549}" dt="2022-11-02T00:09:43.067" v="446" actId="20577"/>
        <pc:sldMkLst>
          <pc:docMk/>
          <pc:sldMk cId="1264057700" sldId="326"/>
        </pc:sldMkLst>
      </pc:sldChg>
      <pc:sldChg chg="addSp delSp modSp add mod">
        <pc:chgData name="Dominic Bellocchio" userId="72897a1d-d36e-4955-ac8f-d5e02d6e2286" providerId="ADAL" clId="{AD8FFFF7-ACB8-F34B-B986-D69AC942F549}" dt="2022-11-02T00:01:36.626" v="272" actId="207"/>
        <pc:sldMkLst>
          <pc:docMk/>
          <pc:sldMk cId="72505830" sldId="343"/>
        </pc:sldMkLst>
        <pc:spChg chg="mod">
          <ac:chgData name="Dominic Bellocchio" userId="72897a1d-d36e-4955-ac8f-d5e02d6e2286" providerId="ADAL" clId="{AD8FFFF7-ACB8-F34B-B986-D69AC942F549}" dt="2022-11-02T00:01:36.626" v="272" actId="207"/>
          <ac:spMkLst>
            <pc:docMk/>
            <pc:sldMk cId="72505830" sldId="343"/>
            <ac:spMk id="2" creationId="{8E739971-4871-A44E-F72C-DC2AF4CA3A4E}"/>
          </ac:spMkLst>
        </pc:spChg>
        <pc:spChg chg="add del mod">
          <ac:chgData name="Dominic Bellocchio" userId="72897a1d-d36e-4955-ac8f-d5e02d6e2286" providerId="ADAL" clId="{AD8FFFF7-ACB8-F34B-B986-D69AC942F549}" dt="2022-11-02T00:01:26.265" v="268" actId="478"/>
          <ac:spMkLst>
            <pc:docMk/>
            <pc:sldMk cId="72505830" sldId="343"/>
            <ac:spMk id="4" creationId="{EDF182E7-1BD4-E4DC-23D3-A737C34BC519}"/>
          </ac:spMkLst>
        </pc:spChg>
        <pc:spChg chg="add mod">
          <ac:chgData name="Dominic Bellocchio" userId="72897a1d-d36e-4955-ac8f-d5e02d6e2286" providerId="ADAL" clId="{AD8FFFF7-ACB8-F34B-B986-D69AC942F549}" dt="2022-11-02T00:01:31.893" v="271" actId="478"/>
          <ac:spMkLst>
            <pc:docMk/>
            <pc:sldMk cId="72505830" sldId="343"/>
            <ac:spMk id="8" creationId="{88111B53-CC31-06DA-911F-9F6BA8CC1DFA}"/>
          </ac:spMkLst>
        </pc:spChg>
        <pc:picChg chg="add del">
          <ac:chgData name="Dominic Bellocchio" userId="72897a1d-d36e-4955-ac8f-d5e02d6e2286" providerId="ADAL" clId="{AD8FFFF7-ACB8-F34B-B986-D69AC942F549}" dt="2022-11-02T00:01:31.893" v="271" actId="478"/>
          <ac:picMkLst>
            <pc:docMk/>
            <pc:sldMk cId="72505830" sldId="343"/>
            <ac:picMk id="7" creationId="{D3BB6AC1-60ED-106E-574E-FF3AD43AA173}"/>
          </ac:picMkLst>
        </pc:picChg>
      </pc:sldChg>
    </pc:docChg>
  </pc:docChgLst>
  <pc:docChgLst>
    <pc:chgData name="Roberto Lacasa" userId="S::rel18c@fsu.edu::56fd04ad-fbc8-419f-879a-4b0643511510" providerId="AD" clId="Web-{D1D70C37-9244-47F6-BA85-F498B4F1325A}"/>
    <pc:docChg chg="modSld">
      <pc:chgData name="Roberto Lacasa" userId="S::rel18c@fsu.edu::56fd04ad-fbc8-419f-879a-4b0643511510" providerId="AD" clId="Web-{D1D70C37-9244-47F6-BA85-F498B4F1325A}" dt="2022-11-02T00:14:37.797" v="90" actId="1076"/>
      <pc:docMkLst>
        <pc:docMk/>
      </pc:docMkLst>
      <pc:sldChg chg="addSp delSp modSp">
        <pc:chgData name="Roberto Lacasa" userId="S::rel18c@fsu.edu::56fd04ad-fbc8-419f-879a-4b0643511510" providerId="AD" clId="Web-{D1D70C37-9244-47F6-BA85-F498B4F1325A}" dt="2022-11-02T00:14:37.797" v="90" actId="1076"/>
        <pc:sldMkLst>
          <pc:docMk/>
          <pc:sldMk cId="3444680202" sldId="339"/>
        </pc:sldMkLst>
        <pc:spChg chg="add mod">
          <ac:chgData name="Roberto Lacasa" userId="S::rel18c@fsu.edu::56fd04ad-fbc8-419f-879a-4b0643511510" providerId="AD" clId="Web-{D1D70C37-9244-47F6-BA85-F498B4F1325A}" dt="2022-11-02T00:11:15.853" v="67"/>
          <ac:spMkLst>
            <pc:docMk/>
            <pc:sldMk cId="3444680202" sldId="339"/>
            <ac:spMk id="2" creationId="{498DC739-B28A-C68D-E8A4-DA44900798B1}"/>
          </ac:spMkLst>
        </pc:spChg>
        <pc:spChg chg="del mod">
          <ac:chgData name="Roberto Lacasa" userId="S::rel18c@fsu.edu::56fd04ad-fbc8-419f-879a-4b0643511510" providerId="AD" clId="Web-{D1D70C37-9244-47F6-BA85-F498B4F1325A}" dt="2022-11-02T00:07:09.127" v="5"/>
          <ac:spMkLst>
            <pc:docMk/>
            <pc:sldMk cId="3444680202" sldId="339"/>
            <ac:spMk id="8" creationId="{1D39214F-42E5-7A40-05F3-B9FFB6370F55}"/>
          </ac:spMkLst>
        </pc:spChg>
        <pc:spChg chg="mod topLvl">
          <ac:chgData name="Roberto Lacasa" userId="S::rel18c@fsu.edu::56fd04ad-fbc8-419f-879a-4b0643511510" providerId="AD" clId="Web-{D1D70C37-9244-47F6-BA85-F498B4F1325A}" dt="2022-11-02T00:10:11.586" v="52"/>
          <ac:spMkLst>
            <pc:docMk/>
            <pc:sldMk cId="3444680202" sldId="339"/>
            <ac:spMk id="9" creationId="{8A09D3A7-39DF-6421-A351-FD9550082E39}"/>
          </ac:spMkLst>
        </pc:spChg>
        <pc:spChg chg="topLvl">
          <ac:chgData name="Roberto Lacasa" userId="S::rel18c@fsu.edu::56fd04ad-fbc8-419f-879a-4b0643511510" providerId="AD" clId="Web-{D1D70C37-9244-47F6-BA85-F498B4F1325A}" dt="2022-11-02T00:10:11.586" v="52"/>
          <ac:spMkLst>
            <pc:docMk/>
            <pc:sldMk cId="3444680202" sldId="339"/>
            <ac:spMk id="10" creationId="{2C2F9FBC-B11A-7F23-20AB-3C05063BA7FD}"/>
          </ac:spMkLst>
        </pc:spChg>
        <pc:spChg chg="mod topLvl">
          <ac:chgData name="Roberto Lacasa" userId="S::rel18c@fsu.edu::56fd04ad-fbc8-419f-879a-4b0643511510" providerId="AD" clId="Web-{D1D70C37-9244-47F6-BA85-F498B4F1325A}" dt="2022-11-02T00:10:11.586" v="52"/>
          <ac:spMkLst>
            <pc:docMk/>
            <pc:sldMk cId="3444680202" sldId="339"/>
            <ac:spMk id="11" creationId="{64EE127C-F8E4-BFF6-D652-245D0372025E}"/>
          </ac:spMkLst>
        </pc:spChg>
        <pc:spChg chg="mod topLvl">
          <ac:chgData name="Roberto Lacasa" userId="S::rel18c@fsu.edu::56fd04ad-fbc8-419f-879a-4b0643511510" providerId="AD" clId="Web-{D1D70C37-9244-47F6-BA85-F498B4F1325A}" dt="2022-11-02T00:10:11.586" v="52"/>
          <ac:spMkLst>
            <pc:docMk/>
            <pc:sldMk cId="3444680202" sldId="339"/>
            <ac:spMk id="12" creationId="{0A39128E-EC33-D4FE-4AF0-F6D48D79F0D9}"/>
          </ac:spMkLst>
        </pc:spChg>
        <pc:spChg chg="mod topLvl">
          <ac:chgData name="Roberto Lacasa" userId="S::rel18c@fsu.edu::56fd04ad-fbc8-419f-879a-4b0643511510" providerId="AD" clId="Web-{D1D70C37-9244-47F6-BA85-F498B4F1325A}" dt="2022-11-02T00:10:11.586" v="52"/>
          <ac:spMkLst>
            <pc:docMk/>
            <pc:sldMk cId="3444680202" sldId="339"/>
            <ac:spMk id="13" creationId="{225CC5C2-7ECD-B6FD-E240-B6742D524261}"/>
          </ac:spMkLst>
        </pc:spChg>
        <pc:spChg chg="mod topLvl">
          <ac:chgData name="Roberto Lacasa" userId="S::rel18c@fsu.edu::56fd04ad-fbc8-419f-879a-4b0643511510" providerId="AD" clId="Web-{D1D70C37-9244-47F6-BA85-F498B4F1325A}" dt="2022-11-02T00:10:11.586" v="52"/>
          <ac:spMkLst>
            <pc:docMk/>
            <pc:sldMk cId="3444680202" sldId="339"/>
            <ac:spMk id="14" creationId="{84986078-1B7E-7397-A4B1-CCCF611BC0AC}"/>
          </ac:spMkLst>
        </pc:spChg>
        <pc:spChg chg="mod topLvl">
          <ac:chgData name="Roberto Lacasa" userId="S::rel18c@fsu.edu::56fd04ad-fbc8-419f-879a-4b0643511510" providerId="AD" clId="Web-{D1D70C37-9244-47F6-BA85-F498B4F1325A}" dt="2022-11-02T00:10:11.586" v="52"/>
          <ac:spMkLst>
            <pc:docMk/>
            <pc:sldMk cId="3444680202" sldId="339"/>
            <ac:spMk id="15" creationId="{56CFDA6E-9AA1-8544-CBC4-9D3ACD053178}"/>
          </ac:spMkLst>
        </pc:spChg>
        <pc:spChg chg="mod topLvl">
          <ac:chgData name="Roberto Lacasa" userId="S::rel18c@fsu.edu::56fd04ad-fbc8-419f-879a-4b0643511510" providerId="AD" clId="Web-{D1D70C37-9244-47F6-BA85-F498B4F1325A}" dt="2022-11-02T00:10:11.586" v="52"/>
          <ac:spMkLst>
            <pc:docMk/>
            <pc:sldMk cId="3444680202" sldId="339"/>
            <ac:spMk id="16" creationId="{6E1ADBD0-CE9C-D82D-9FFF-6B27271C04AF}"/>
          </ac:spMkLst>
        </pc:spChg>
        <pc:spChg chg="mod topLvl">
          <ac:chgData name="Roberto Lacasa" userId="S::rel18c@fsu.edu::56fd04ad-fbc8-419f-879a-4b0643511510" providerId="AD" clId="Web-{D1D70C37-9244-47F6-BA85-F498B4F1325A}" dt="2022-11-02T00:10:11.586" v="52"/>
          <ac:spMkLst>
            <pc:docMk/>
            <pc:sldMk cId="3444680202" sldId="339"/>
            <ac:spMk id="17" creationId="{D603520F-7D20-5175-20F9-BB0901EF95F0}"/>
          </ac:spMkLst>
        </pc:spChg>
        <pc:spChg chg="topLvl">
          <ac:chgData name="Roberto Lacasa" userId="S::rel18c@fsu.edu::56fd04ad-fbc8-419f-879a-4b0643511510" providerId="AD" clId="Web-{D1D70C37-9244-47F6-BA85-F498B4F1325A}" dt="2022-11-02T00:10:11.586" v="52"/>
          <ac:spMkLst>
            <pc:docMk/>
            <pc:sldMk cId="3444680202" sldId="339"/>
            <ac:spMk id="21" creationId="{B3B2BC66-E56C-3629-6595-062CE645E938}"/>
          </ac:spMkLst>
        </pc:spChg>
        <pc:spChg chg="del mod">
          <ac:chgData name="Roberto Lacasa" userId="S::rel18c@fsu.edu::56fd04ad-fbc8-419f-879a-4b0643511510" providerId="AD" clId="Web-{D1D70C37-9244-47F6-BA85-F498B4F1325A}" dt="2022-11-02T00:09:48.601" v="50"/>
          <ac:spMkLst>
            <pc:docMk/>
            <pc:sldMk cId="3444680202" sldId="339"/>
            <ac:spMk id="26" creationId="{6B8C0D4A-DEFD-393B-0C08-FBA2C7365536}"/>
          </ac:spMkLst>
        </pc:spChg>
        <pc:spChg chg="del">
          <ac:chgData name="Roberto Lacasa" userId="S::rel18c@fsu.edu::56fd04ad-fbc8-419f-879a-4b0643511510" providerId="AD" clId="Web-{D1D70C37-9244-47F6-BA85-F498B4F1325A}" dt="2022-11-02T00:13:46.639" v="81"/>
          <ac:spMkLst>
            <pc:docMk/>
            <pc:sldMk cId="3444680202" sldId="339"/>
            <ac:spMk id="27" creationId="{E6E64E12-5F44-B6A9-11BA-D26472418000}"/>
          </ac:spMkLst>
        </pc:spChg>
        <pc:spChg chg="del">
          <ac:chgData name="Roberto Lacasa" userId="S::rel18c@fsu.edu::56fd04ad-fbc8-419f-879a-4b0643511510" providerId="AD" clId="Web-{D1D70C37-9244-47F6-BA85-F498B4F1325A}" dt="2022-11-02T00:13:43.092" v="80"/>
          <ac:spMkLst>
            <pc:docMk/>
            <pc:sldMk cId="3444680202" sldId="339"/>
            <ac:spMk id="28" creationId="{59CD353D-07EF-0BCF-1B7B-04EBF199D93F}"/>
          </ac:spMkLst>
        </pc:spChg>
        <pc:spChg chg="mod">
          <ac:chgData name="Roberto Lacasa" userId="S::rel18c@fsu.edu::56fd04ad-fbc8-419f-879a-4b0643511510" providerId="AD" clId="Web-{D1D70C37-9244-47F6-BA85-F498B4F1325A}" dt="2022-11-02T00:08:03.316" v="39" actId="20577"/>
          <ac:spMkLst>
            <pc:docMk/>
            <pc:sldMk cId="3444680202" sldId="339"/>
            <ac:spMk id="31" creationId="{0382456B-7EF9-94CE-9590-780F904F104E}"/>
          </ac:spMkLst>
        </pc:spChg>
        <pc:grpChg chg="add del mod">
          <ac:chgData name="Roberto Lacasa" userId="S::rel18c@fsu.edu::56fd04ad-fbc8-419f-879a-4b0643511510" providerId="AD" clId="Web-{D1D70C37-9244-47F6-BA85-F498B4F1325A}" dt="2022-11-02T00:10:11.586" v="52"/>
          <ac:grpSpMkLst>
            <pc:docMk/>
            <pc:sldMk cId="3444680202" sldId="339"/>
            <ac:grpSpMk id="6" creationId="{2521B4E5-0A96-CC36-9674-6D251FDCCDC0}"/>
          </ac:grpSpMkLst>
        </pc:grpChg>
        <pc:grpChg chg="add del topLvl">
          <ac:chgData name="Roberto Lacasa" userId="S::rel18c@fsu.edu::56fd04ad-fbc8-419f-879a-4b0643511510" providerId="AD" clId="Web-{D1D70C37-9244-47F6-BA85-F498B4F1325A}" dt="2022-11-02T00:09:22.740" v="45"/>
          <ac:grpSpMkLst>
            <pc:docMk/>
            <pc:sldMk cId="3444680202" sldId="339"/>
            <ac:grpSpMk id="7" creationId="{E3828688-C00B-48BE-949B-8D4466175A17}"/>
          </ac:grpSpMkLst>
        </pc:grpChg>
        <pc:grpChg chg="add del mod">
          <ac:chgData name="Roberto Lacasa" userId="S::rel18c@fsu.edu::56fd04ad-fbc8-419f-879a-4b0643511510" providerId="AD" clId="Web-{D1D70C37-9244-47F6-BA85-F498B4F1325A}" dt="2022-11-02T00:14:37.797" v="90" actId="1076"/>
          <ac:grpSpMkLst>
            <pc:docMk/>
            <pc:sldMk cId="3444680202" sldId="339"/>
            <ac:grpSpMk id="18" creationId="{FB950EEB-978B-A44E-A7BC-49C9FAC6F054}"/>
          </ac:grpSpMkLst>
        </pc:grpChg>
        <pc:grpChg chg="del mod">
          <ac:chgData name="Roberto Lacasa" userId="S::rel18c@fsu.edu::56fd04ad-fbc8-419f-879a-4b0643511510" providerId="AD" clId="Web-{D1D70C37-9244-47F6-BA85-F498B4F1325A}" dt="2022-11-02T00:08:39.005" v="42"/>
          <ac:grpSpMkLst>
            <pc:docMk/>
            <pc:sldMk cId="3444680202" sldId="339"/>
            <ac:grpSpMk id="33" creationId="{8911D55A-C62E-36A3-5440-AA1F0FF33275}"/>
          </ac:grpSpMkLst>
        </pc:grpChg>
        <pc:picChg chg="mod topLvl">
          <ac:chgData name="Roberto Lacasa" userId="S::rel18c@fsu.edu::56fd04ad-fbc8-419f-879a-4b0643511510" providerId="AD" clId="Web-{D1D70C37-9244-47F6-BA85-F498B4F1325A}" dt="2022-11-02T00:08:39.005" v="42"/>
          <ac:picMkLst>
            <pc:docMk/>
            <pc:sldMk cId="3444680202" sldId="339"/>
            <ac:picMk id="3" creationId="{F65BF286-12CE-FEE7-EF28-D8F94D17CCCE}"/>
          </ac:picMkLst>
        </pc:picChg>
        <pc:picChg chg="add del mod ord">
          <ac:chgData name="Roberto Lacasa" userId="S::rel18c@fsu.edu::56fd04ad-fbc8-419f-879a-4b0643511510" providerId="AD" clId="Web-{D1D70C37-9244-47F6-BA85-F498B4F1325A}" dt="2022-11-02T00:14:27.797" v="89"/>
          <ac:picMkLst>
            <pc:docMk/>
            <pc:sldMk cId="3444680202" sldId="339"/>
            <ac:picMk id="30" creationId="{D0079298-7951-68C6-1A96-696B756517A3}"/>
          </ac:picMkLst>
        </pc:picChg>
        <pc:inkChg chg="del topLvl">
          <ac:chgData name="Roberto Lacasa" userId="S::rel18c@fsu.edu::56fd04ad-fbc8-419f-879a-4b0643511510" providerId="AD" clId="Web-{D1D70C37-9244-47F6-BA85-F498B4F1325A}" dt="2022-11-02T00:11:00.806" v="63"/>
          <ac:inkMkLst>
            <pc:docMk/>
            <pc:sldMk cId="3444680202" sldId="339"/>
            <ac:inkMk id="19" creationId="{BD67F7FD-A0DF-D1AD-57D0-6BF0CADA4056}"/>
          </ac:inkMkLst>
        </pc:inkChg>
        <pc:inkChg chg="del topLvl">
          <ac:chgData name="Roberto Lacasa" userId="S::rel18c@fsu.edu::56fd04ad-fbc8-419f-879a-4b0643511510" providerId="AD" clId="Web-{D1D70C37-9244-47F6-BA85-F498B4F1325A}" dt="2022-11-02T00:10:53.946" v="59"/>
          <ac:inkMkLst>
            <pc:docMk/>
            <pc:sldMk cId="3444680202" sldId="339"/>
            <ac:inkMk id="20" creationId="{E2118F8E-8F42-DE55-F82B-09BBE72A9960}"/>
          </ac:inkMkLst>
        </pc:inkChg>
        <pc:inkChg chg="add">
          <ac:chgData name="Roberto Lacasa" userId="S::rel18c@fsu.edu::56fd04ad-fbc8-419f-879a-4b0643511510" providerId="AD" clId="Web-{D1D70C37-9244-47F6-BA85-F498B4F1325A}" dt="2022-11-02T00:11:33.432" v="68"/>
          <ac:inkMkLst>
            <pc:docMk/>
            <pc:sldMk cId="3444680202" sldId="339"/>
            <ac:inkMk id="22" creationId="{4ACCAA33-714D-CCD1-F95E-F4401A05478C}"/>
          </ac:inkMkLst>
        </pc:inkChg>
        <pc:inkChg chg="add">
          <ac:chgData name="Roberto Lacasa" userId="S::rel18c@fsu.edu::56fd04ad-fbc8-419f-879a-4b0643511510" providerId="AD" clId="Web-{D1D70C37-9244-47F6-BA85-F498B4F1325A}" dt="2022-11-02T00:11:37.260" v="69"/>
          <ac:inkMkLst>
            <pc:docMk/>
            <pc:sldMk cId="3444680202" sldId="339"/>
            <ac:inkMk id="23" creationId="{49C5ADA1-42C3-6262-2947-BAC14B17E57B}"/>
          </ac:inkMkLst>
        </pc:inkChg>
        <pc:inkChg chg="del topLvl">
          <ac:chgData name="Roberto Lacasa" userId="S::rel18c@fsu.edu::56fd04ad-fbc8-419f-879a-4b0643511510" providerId="AD" clId="Web-{D1D70C37-9244-47F6-BA85-F498B4F1325A}" dt="2022-11-02T00:10:55.103" v="60"/>
          <ac:inkMkLst>
            <pc:docMk/>
            <pc:sldMk cId="3444680202" sldId="339"/>
            <ac:inkMk id="24" creationId="{5F2251CF-341E-A61C-AEF3-78BA589AE575}"/>
          </ac:inkMkLst>
        </pc:inkChg>
        <pc:inkChg chg="del topLvl">
          <ac:chgData name="Roberto Lacasa" userId="S::rel18c@fsu.edu::56fd04ad-fbc8-419f-879a-4b0643511510" providerId="AD" clId="Web-{D1D70C37-9244-47F6-BA85-F498B4F1325A}" dt="2022-11-02T00:10:52.650" v="58"/>
          <ac:inkMkLst>
            <pc:docMk/>
            <pc:sldMk cId="3444680202" sldId="339"/>
            <ac:inkMk id="25" creationId="{00F80EBA-8D3F-5523-DCA7-31354BFDFE97}"/>
          </ac:inkMkLst>
        </pc:inkChg>
        <pc:inkChg chg="add">
          <ac:chgData name="Roberto Lacasa" userId="S::rel18c@fsu.edu::56fd04ad-fbc8-419f-879a-4b0643511510" providerId="AD" clId="Web-{D1D70C37-9244-47F6-BA85-F498B4F1325A}" dt="2022-11-02T00:11:41.135" v="70"/>
          <ac:inkMkLst>
            <pc:docMk/>
            <pc:sldMk cId="3444680202" sldId="339"/>
            <ac:inkMk id="29" creationId="{6496D6F0-4A5C-1E66-A066-09A686E110E0}"/>
          </ac:inkMkLst>
        </pc:inkChg>
        <pc:inkChg chg="add del">
          <ac:chgData name="Roberto Lacasa" userId="S::rel18c@fsu.edu::56fd04ad-fbc8-419f-879a-4b0643511510" providerId="AD" clId="Web-{D1D70C37-9244-47F6-BA85-F498B4F1325A}" dt="2022-11-02T00:13:02.622" v="73"/>
          <ac:inkMkLst>
            <pc:docMk/>
            <pc:sldMk cId="3444680202" sldId="339"/>
            <ac:inkMk id="32" creationId="{1A998083-482C-FF12-4826-4A94714CA80A}"/>
          </ac:inkMkLst>
        </pc:inkChg>
      </pc:sldChg>
    </pc:docChg>
  </pc:docChgLst>
  <pc:docChgLst>
    <pc:chgData name="Roberto Lacasa" userId="S::rel18c@fsu.edu::56fd04ad-fbc8-419f-879a-4b0643511510" providerId="AD" clId="Web-{4B4D8C0C-1B2E-4221-A854-CEC69F181DD6}"/>
    <pc:docChg chg="modSld sldOrd">
      <pc:chgData name="Roberto Lacasa" userId="S::rel18c@fsu.edu::56fd04ad-fbc8-419f-879a-4b0643511510" providerId="AD" clId="Web-{4B4D8C0C-1B2E-4221-A854-CEC69F181DD6}" dt="2023-02-20T15:18:56.507" v="258" actId="20577"/>
      <pc:docMkLst>
        <pc:docMk/>
      </pc:docMkLst>
      <pc:sldChg chg="mod ord modShow">
        <pc:chgData name="Roberto Lacasa" userId="S::rel18c@fsu.edu::56fd04ad-fbc8-419f-879a-4b0643511510" providerId="AD" clId="Web-{4B4D8C0C-1B2E-4221-A854-CEC69F181DD6}" dt="2023-02-20T15:17:17.833" v="250"/>
        <pc:sldMkLst>
          <pc:docMk/>
          <pc:sldMk cId="4182047440" sldId="465"/>
        </pc:sldMkLst>
      </pc:sldChg>
      <pc:sldChg chg="modSp">
        <pc:chgData name="Roberto Lacasa" userId="S::rel18c@fsu.edu::56fd04ad-fbc8-419f-879a-4b0643511510" providerId="AD" clId="Web-{4B4D8C0C-1B2E-4221-A854-CEC69F181DD6}" dt="2023-02-20T15:18:56.507" v="258" actId="20577"/>
        <pc:sldMkLst>
          <pc:docMk/>
          <pc:sldMk cId="2422877087" sldId="466"/>
        </pc:sldMkLst>
        <pc:spChg chg="mod">
          <ac:chgData name="Roberto Lacasa" userId="S::rel18c@fsu.edu::56fd04ad-fbc8-419f-879a-4b0643511510" providerId="AD" clId="Web-{4B4D8C0C-1B2E-4221-A854-CEC69F181DD6}" dt="2023-02-20T15:18:56.507" v="258" actId="20577"/>
          <ac:spMkLst>
            <pc:docMk/>
            <pc:sldMk cId="2422877087" sldId="466"/>
            <ac:spMk id="12" creationId="{8A75964F-95AF-15E0-2D57-591439F8DCA6}"/>
          </ac:spMkLst>
        </pc:spChg>
      </pc:sldChg>
    </pc:docChg>
  </pc:docChgLst>
  <pc:docChgLst>
    <pc:chgData name="Tauben Brenner" userId="S::tyb18b@fsu.edu::36cef9e0-fa1d-4eb2-971f-0eac36d8adf4" providerId="AD" clId="Web-{3A8FDDC3-23B7-9629-4803-D19BF44B932A}"/>
    <pc:docChg chg="addSld delSld modSld">
      <pc:chgData name="Tauben Brenner" userId="S::tyb18b@fsu.edu::36cef9e0-fa1d-4eb2-971f-0eac36d8adf4" providerId="AD" clId="Web-{3A8FDDC3-23B7-9629-4803-D19BF44B932A}" dt="2022-11-01T23:14:30.630" v="208"/>
      <pc:docMkLst>
        <pc:docMk/>
      </pc:docMkLst>
      <pc:sldChg chg="addSp delSp modSp">
        <pc:chgData name="Tauben Brenner" userId="S::tyb18b@fsu.edu::36cef9e0-fa1d-4eb2-971f-0eac36d8adf4" providerId="AD" clId="Web-{3A8FDDC3-23B7-9629-4803-D19BF44B932A}" dt="2022-11-01T22:55:43.845" v="54" actId="20577"/>
        <pc:sldMkLst>
          <pc:docMk/>
          <pc:sldMk cId="4071624604" sldId="331"/>
        </pc:sldMkLst>
        <pc:spChg chg="add mod">
          <ac:chgData name="Tauben Brenner" userId="S::tyb18b@fsu.edu::36cef9e0-fa1d-4eb2-971f-0eac36d8adf4" providerId="AD" clId="Web-{3A8FDDC3-23B7-9629-4803-D19BF44B932A}" dt="2022-11-01T22:54:57.626" v="11" actId="20577"/>
          <ac:spMkLst>
            <pc:docMk/>
            <pc:sldMk cId="4071624604" sldId="331"/>
            <ac:spMk id="5" creationId="{957124FE-8A7D-5F63-E702-942158D30785}"/>
          </ac:spMkLst>
        </pc:spChg>
        <pc:spChg chg="add mod">
          <ac:chgData name="Tauben Brenner" userId="S::tyb18b@fsu.edu::36cef9e0-fa1d-4eb2-971f-0eac36d8adf4" providerId="AD" clId="Web-{3A8FDDC3-23B7-9629-4803-D19BF44B932A}" dt="2022-11-01T22:55:07.313" v="21" actId="20577"/>
          <ac:spMkLst>
            <pc:docMk/>
            <pc:sldMk cId="4071624604" sldId="331"/>
            <ac:spMk id="9" creationId="{49049FF9-B579-D73D-CB99-EE0277AC4F48}"/>
          </ac:spMkLst>
        </pc:spChg>
        <pc:spChg chg="add mod">
          <ac:chgData name="Tauben Brenner" userId="S::tyb18b@fsu.edu::36cef9e0-fa1d-4eb2-971f-0eac36d8adf4" providerId="AD" clId="Web-{3A8FDDC3-23B7-9629-4803-D19BF44B932A}" dt="2022-11-01T22:55:26.642" v="39" actId="20577"/>
          <ac:spMkLst>
            <pc:docMk/>
            <pc:sldMk cId="4071624604" sldId="331"/>
            <ac:spMk id="13" creationId="{9D23DC81-C4D6-75BF-1067-78ADC773DB76}"/>
          </ac:spMkLst>
        </pc:spChg>
        <pc:spChg chg="add mod">
          <ac:chgData name="Tauben Brenner" userId="S::tyb18b@fsu.edu::36cef9e0-fa1d-4eb2-971f-0eac36d8adf4" providerId="AD" clId="Web-{3A8FDDC3-23B7-9629-4803-D19BF44B932A}" dt="2022-11-01T22:55:43.845" v="54" actId="20577"/>
          <ac:spMkLst>
            <pc:docMk/>
            <pc:sldMk cId="4071624604" sldId="331"/>
            <ac:spMk id="15" creationId="{7A5A9470-B870-8FD2-E16A-81960672FCB7}"/>
          </ac:spMkLst>
        </pc:spChg>
        <pc:spChg chg="del">
          <ac:chgData name="Tauben Brenner" userId="S::tyb18b@fsu.edu::36cef9e0-fa1d-4eb2-971f-0eac36d8adf4" providerId="AD" clId="Web-{3A8FDDC3-23B7-9629-4803-D19BF44B932A}" dt="2022-11-01T22:55:30.329" v="40"/>
          <ac:spMkLst>
            <pc:docMk/>
            <pc:sldMk cId="4071624604" sldId="331"/>
            <ac:spMk id="36" creationId="{E444E259-65C2-47FA-8635-A5C3245E25AC}"/>
          </ac:spMkLst>
        </pc:spChg>
      </pc:sldChg>
      <pc:sldChg chg="addSp delSp modSp">
        <pc:chgData name="Tauben Brenner" userId="S::tyb18b@fsu.edu::36cef9e0-fa1d-4eb2-971f-0eac36d8adf4" providerId="AD" clId="Web-{3A8FDDC3-23B7-9629-4803-D19BF44B932A}" dt="2022-11-01T23:14:30.630" v="208"/>
        <pc:sldMkLst>
          <pc:docMk/>
          <pc:sldMk cId="4198625401" sldId="333"/>
        </pc:sldMkLst>
        <pc:spChg chg="add del mod">
          <ac:chgData name="Tauben Brenner" userId="S::tyb18b@fsu.edu::36cef9e0-fa1d-4eb2-971f-0eac36d8adf4" providerId="AD" clId="Web-{3A8FDDC3-23B7-9629-4803-D19BF44B932A}" dt="2022-11-01T23:14:30.630" v="208"/>
          <ac:spMkLst>
            <pc:docMk/>
            <pc:sldMk cId="4198625401" sldId="333"/>
            <ac:spMk id="7" creationId="{D090EC93-7BFF-960F-79BA-DFFBCC80D543}"/>
          </ac:spMkLst>
        </pc:spChg>
      </pc:sldChg>
      <pc:sldChg chg="new del">
        <pc:chgData name="Tauben Brenner" userId="S::tyb18b@fsu.edu::36cef9e0-fa1d-4eb2-971f-0eac36d8adf4" providerId="AD" clId="Web-{3A8FDDC3-23B7-9629-4803-D19BF44B932A}" dt="2022-11-01T22:52:19.607" v="2"/>
        <pc:sldMkLst>
          <pc:docMk/>
          <pc:sldMk cId="216775441" sldId="334"/>
        </pc:sldMkLst>
      </pc:sldChg>
      <pc:sldChg chg="addSp delSp modSp add replId">
        <pc:chgData name="Tauben Brenner" userId="S::tyb18b@fsu.edu::36cef9e0-fa1d-4eb2-971f-0eac36d8adf4" providerId="AD" clId="Web-{3A8FDDC3-23B7-9629-4803-D19BF44B932A}" dt="2022-11-01T23:07:10.200" v="205" actId="1076"/>
        <pc:sldMkLst>
          <pc:docMk/>
          <pc:sldMk cId="2368314960" sldId="335"/>
        </pc:sldMkLst>
        <pc:spChg chg="add del">
          <ac:chgData name="Tauben Brenner" userId="S::tyb18b@fsu.edu::36cef9e0-fa1d-4eb2-971f-0eac36d8adf4" providerId="AD" clId="Web-{3A8FDDC3-23B7-9629-4803-D19BF44B932A}" dt="2022-11-01T23:01:57.273" v="56"/>
          <ac:spMkLst>
            <pc:docMk/>
            <pc:sldMk cId="2368314960" sldId="335"/>
            <ac:spMk id="2" creationId="{AB0C2383-6087-8CD8-9D84-7AB5B2190616}"/>
          </ac:spMkLst>
        </pc:spChg>
        <pc:spChg chg="add mod">
          <ac:chgData name="Tauben Brenner" userId="S::tyb18b@fsu.edu::36cef9e0-fa1d-4eb2-971f-0eac36d8adf4" providerId="AD" clId="Web-{3A8FDDC3-23B7-9629-4803-D19BF44B932A}" dt="2022-11-01T23:02:59.274" v="105" actId="20577"/>
          <ac:spMkLst>
            <pc:docMk/>
            <pc:sldMk cId="2368314960" sldId="335"/>
            <ac:spMk id="5" creationId="{C03E417F-D098-C673-10AA-A8EEE12792F0}"/>
          </ac:spMkLst>
        </pc:spChg>
        <pc:picChg chg="add mod">
          <ac:chgData name="Tauben Brenner" userId="S::tyb18b@fsu.edu::36cef9e0-fa1d-4eb2-971f-0eac36d8adf4" providerId="AD" clId="Web-{3A8FDDC3-23B7-9629-4803-D19BF44B932A}" dt="2022-11-01T23:07:10.200" v="205" actId="1076"/>
          <ac:picMkLst>
            <pc:docMk/>
            <pc:sldMk cId="2368314960" sldId="335"/>
            <ac:picMk id="8" creationId="{F0E2A325-CD33-01EA-3140-0531C3EB691C}"/>
          </ac:picMkLst>
        </pc:picChg>
      </pc:sldChg>
      <pc:sldChg chg="new del">
        <pc:chgData name="Tauben Brenner" userId="S::tyb18b@fsu.edu::36cef9e0-fa1d-4eb2-971f-0eac36d8adf4" providerId="AD" clId="Web-{3A8FDDC3-23B7-9629-4803-D19BF44B932A}" dt="2022-11-01T23:03:03.165" v="107"/>
        <pc:sldMkLst>
          <pc:docMk/>
          <pc:sldMk cId="1164347582" sldId="336"/>
        </pc:sldMkLst>
      </pc:sldChg>
      <pc:sldChg chg="addSp delSp modSp add replId">
        <pc:chgData name="Tauben Brenner" userId="S::tyb18b@fsu.edu::36cef9e0-fa1d-4eb2-971f-0eac36d8adf4" providerId="AD" clId="Web-{3A8FDDC3-23B7-9629-4803-D19BF44B932A}" dt="2022-11-01T23:06:07.512" v="150" actId="1076"/>
        <pc:sldMkLst>
          <pc:docMk/>
          <pc:sldMk cId="2141146634" sldId="336"/>
        </pc:sldMkLst>
        <pc:spChg chg="mod">
          <ac:chgData name="Tauben Brenner" userId="S::tyb18b@fsu.edu::36cef9e0-fa1d-4eb2-971f-0eac36d8adf4" providerId="AD" clId="Web-{3A8FDDC3-23B7-9629-4803-D19BF44B932A}" dt="2022-11-01T23:03:39.931" v="139" actId="20577"/>
          <ac:spMkLst>
            <pc:docMk/>
            <pc:sldMk cId="2141146634" sldId="336"/>
            <ac:spMk id="5" creationId="{C03E417F-D098-C673-10AA-A8EEE12792F0}"/>
          </ac:spMkLst>
        </pc:spChg>
        <pc:spChg chg="mod">
          <ac:chgData name="Tauben Brenner" userId="S::tyb18b@fsu.edu::36cef9e0-fa1d-4eb2-971f-0eac36d8adf4" providerId="AD" clId="Web-{3A8FDDC3-23B7-9629-4803-D19BF44B932A}" dt="2022-11-01T23:06:02.699" v="147" actId="1076"/>
          <ac:spMkLst>
            <pc:docMk/>
            <pc:sldMk cId="2141146634" sldId="336"/>
            <ac:spMk id="7" creationId="{D75D15D5-1EEA-F091-E87B-97F69530FF18}"/>
          </ac:spMkLst>
        </pc:spChg>
        <pc:picChg chg="add mod">
          <ac:chgData name="Tauben Brenner" userId="S::tyb18b@fsu.edu::36cef9e0-fa1d-4eb2-971f-0eac36d8adf4" providerId="AD" clId="Web-{3A8FDDC3-23B7-9629-4803-D19BF44B932A}" dt="2022-11-01T23:06:07.512" v="150" actId="1076"/>
          <ac:picMkLst>
            <pc:docMk/>
            <pc:sldMk cId="2141146634" sldId="336"/>
            <ac:picMk id="2" creationId="{8E721F7A-2825-411B-946D-C4245EC37C19}"/>
          </ac:picMkLst>
        </pc:picChg>
        <pc:picChg chg="add del">
          <ac:chgData name="Tauben Brenner" userId="S::tyb18b@fsu.edu::36cef9e0-fa1d-4eb2-971f-0eac36d8adf4" providerId="AD" clId="Web-{3A8FDDC3-23B7-9629-4803-D19BF44B932A}" dt="2022-11-01T23:06:05.293" v="149"/>
          <ac:picMkLst>
            <pc:docMk/>
            <pc:sldMk cId="2141146634" sldId="336"/>
            <ac:picMk id="8" creationId="{F0E2A325-CD33-01EA-3140-0531C3EB691C}"/>
          </ac:picMkLst>
        </pc:picChg>
      </pc:sldChg>
      <pc:sldChg chg="addSp delSp modSp add replId">
        <pc:chgData name="Tauben Brenner" userId="S::tyb18b@fsu.edu::36cef9e0-fa1d-4eb2-971f-0eac36d8adf4" providerId="AD" clId="Web-{3A8FDDC3-23B7-9629-4803-D19BF44B932A}" dt="2022-11-01T23:06:59.216" v="202" actId="1076"/>
        <pc:sldMkLst>
          <pc:docMk/>
          <pc:sldMk cId="2925159809" sldId="337"/>
        </pc:sldMkLst>
        <pc:spChg chg="mod">
          <ac:chgData name="Tauben Brenner" userId="S::tyb18b@fsu.edu::36cef9e0-fa1d-4eb2-971f-0eac36d8adf4" providerId="AD" clId="Web-{3A8FDDC3-23B7-9629-4803-D19BF44B932A}" dt="2022-11-01T23:06:59.216" v="202" actId="1076"/>
          <ac:spMkLst>
            <pc:docMk/>
            <pc:sldMk cId="2925159809" sldId="337"/>
            <ac:spMk id="5" creationId="{C03E417F-D098-C673-10AA-A8EEE12792F0}"/>
          </ac:spMkLst>
        </pc:spChg>
        <pc:spChg chg="mod">
          <ac:chgData name="Tauben Brenner" userId="S::tyb18b@fsu.edu::36cef9e0-fa1d-4eb2-971f-0eac36d8adf4" providerId="AD" clId="Web-{3A8FDDC3-23B7-9629-4803-D19BF44B932A}" dt="2022-11-01T23:05:44.683" v="144" actId="1076"/>
          <ac:spMkLst>
            <pc:docMk/>
            <pc:sldMk cId="2925159809" sldId="337"/>
            <ac:spMk id="7" creationId="{D75D15D5-1EEA-F091-E87B-97F69530FF18}"/>
          </ac:spMkLst>
        </pc:spChg>
        <pc:picChg chg="add mod">
          <ac:chgData name="Tauben Brenner" userId="S::tyb18b@fsu.edu::36cef9e0-fa1d-4eb2-971f-0eac36d8adf4" providerId="AD" clId="Web-{3A8FDDC3-23B7-9629-4803-D19BF44B932A}" dt="2022-11-01T23:06:50.559" v="197"/>
          <ac:picMkLst>
            <pc:docMk/>
            <pc:sldMk cId="2925159809" sldId="337"/>
            <ac:picMk id="2" creationId="{897C4210-86DE-F1BC-5AAC-8F3C1AF20CF8}"/>
          </ac:picMkLst>
        </pc:picChg>
        <pc:picChg chg="add mod">
          <ac:chgData name="Tauben Brenner" userId="S::tyb18b@fsu.edu::36cef9e0-fa1d-4eb2-971f-0eac36d8adf4" providerId="AD" clId="Web-{3A8FDDC3-23B7-9629-4803-D19BF44B932A}" dt="2022-11-01T23:06:56.013" v="200" actId="1076"/>
          <ac:picMkLst>
            <pc:docMk/>
            <pc:sldMk cId="2925159809" sldId="337"/>
            <ac:picMk id="4" creationId="{D06EDCE0-18BE-5394-5C61-5D3C848C8D2E}"/>
          </ac:picMkLst>
        </pc:picChg>
        <pc:picChg chg="del">
          <ac:chgData name="Tauben Brenner" userId="S::tyb18b@fsu.edu::36cef9e0-fa1d-4eb2-971f-0eac36d8adf4" providerId="AD" clId="Web-{3A8FDDC3-23B7-9629-4803-D19BF44B932A}" dt="2022-11-01T23:06:57.028" v="201"/>
          <ac:picMkLst>
            <pc:docMk/>
            <pc:sldMk cId="2925159809" sldId="337"/>
            <ac:picMk id="8" creationId="{F0E2A325-CD33-01EA-3140-0531C3EB691C}"/>
          </ac:picMkLst>
        </pc:picChg>
      </pc:sldChg>
    </pc:docChg>
  </pc:docChgLst>
  <pc:docChgLst>
    <pc:chgData name="Roberto Lacasa" userId="S::rel18c@fsu.edu::56fd04ad-fbc8-419f-879a-4b0643511510" providerId="AD" clId="Web-{168CFC43-0B74-47C7-9D58-5222841DAE61}"/>
    <pc:docChg chg="delSld modSld sldOrd">
      <pc:chgData name="Roberto Lacasa" userId="S::rel18c@fsu.edu::56fd04ad-fbc8-419f-879a-4b0643511510" providerId="AD" clId="Web-{168CFC43-0B74-47C7-9D58-5222841DAE61}" dt="2023-01-24T19:01:28.191" v="35" actId="20577"/>
      <pc:docMkLst>
        <pc:docMk/>
      </pc:docMkLst>
      <pc:sldChg chg="modSp ord">
        <pc:chgData name="Roberto Lacasa" userId="S::rel18c@fsu.edu::56fd04ad-fbc8-419f-879a-4b0643511510" providerId="AD" clId="Web-{168CFC43-0B74-47C7-9D58-5222841DAE61}" dt="2023-01-24T19:01:28.191" v="35" actId="20577"/>
        <pc:sldMkLst>
          <pc:docMk/>
          <pc:sldMk cId="2730905944" sldId="350"/>
        </pc:sldMkLst>
        <pc:spChg chg="mod">
          <ac:chgData name="Roberto Lacasa" userId="S::rel18c@fsu.edu::56fd04ad-fbc8-419f-879a-4b0643511510" providerId="AD" clId="Web-{168CFC43-0B74-47C7-9D58-5222841DAE61}" dt="2023-01-24T19:01:28.191" v="35" actId="20577"/>
          <ac:spMkLst>
            <pc:docMk/>
            <pc:sldMk cId="2730905944" sldId="350"/>
            <ac:spMk id="7" creationId="{5655EC6F-96F7-EA3C-9EB5-A9C4A07C8F11}"/>
          </ac:spMkLst>
        </pc:spChg>
      </pc:sldChg>
      <pc:sldChg chg="del">
        <pc:chgData name="Roberto Lacasa" userId="S::rel18c@fsu.edu::56fd04ad-fbc8-419f-879a-4b0643511510" providerId="AD" clId="Web-{168CFC43-0B74-47C7-9D58-5222841DAE61}" dt="2023-01-24T18:59:03.885" v="16"/>
        <pc:sldMkLst>
          <pc:docMk/>
          <pc:sldMk cId="1414482445" sldId="360"/>
        </pc:sldMkLst>
      </pc:sldChg>
      <pc:sldChg chg="del">
        <pc:chgData name="Roberto Lacasa" userId="S::rel18c@fsu.edu::56fd04ad-fbc8-419f-879a-4b0643511510" providerId="AD" clId="Web-{168CFC43-0B74-47C7-9D58-5222841DAE61}" dt="2023-01-24T18:57:16.847" v="0"/>
        <pc:sldMkLst>
          <pc:docMk/>
          <pc:sldMk cId="1829407569" sldId="361"/>
        </pc:sldMkLst>
      </pc:sldChg>
      <pc:sldChg chg="del">
        <pc:chgData name="Roberto Lacasa" userId="S::rel18c@fsu.edu::56fd04ad-fbc8-419f-879a-4b0643511510" providerId="AD" clId="Web-{168CFC43-0B74-47C7-9D58-5222841DAE61}" dt="2023-01-24T18:58:24.351" v="5"/>
        <pc:sldMkLst>
          <pc:docMk/>
          <pc:sldMk cId="3600228609" sldId="380"/>
        </pc:sldMkLst>
      </pc:sldChg>
      <pc:sldChg chg="del">
        <pc:chgData name="Roberto Lacasa" userId="S::rel18c@fsu.edu::56fd04ad-fbc8-419f-879a-4b0643511510" providerId="AD" clId="Web-{168CFC43-0B74-47C7-9D58-5222841DAE61}" dt="2023-01-24T18:58:54.728" v="14"/>
        <pc:sldMkLst>
          <pc:docMk/>
          <pc:sldMk cId="1047511016" sldId="381"/>
        </pc:sldMkLst>
      </pc:sldChg>
      <pc:sldChg chg="del">
        <pc:chgData name="Roberto Lacasa" userId="S::rel18c@fsu.edu::56fd04ad-fbc8-419f-879a-4b0643511510" providerId="AD" clId="Web-{168CFC43-0B74-47C7-9D58-5222841DAE61}" dt="2023-01-24T18:58:52.275" v="13"/>
        <pc:sldMkLst>
          <pc:docMk/>
          <pc:sldMk cId="1383475330" sldId="382"/>
        </pc:sldMkLst>
      </pc:sldChg>
      <pc:sldChg chg="del">
        <pc:chgData name="Roberto Lacasa" userId="S::rel18c@fsu.edu::56fd04ad-fbc8-419f-879a-4b0643511510" providerId="AD" clId="Web-{168CFC43-0B74-47C7-9D58-5222841DAE61}" dt="2023-01-24T18:58:47.869" v="12"/>
        <pc:sldMkLst>
          <pc:docMk/>
          <pc:sldMk cId="591531288" sldId="383"/>
        </pc:sldMkLst>
      </pc:sldChg>
      <pc:sldChg chg="del">
        <pc:chgData name="Roberto Lacasa" userId="S::rel18c@fsu.edu::56fd04ad-fbc8-419f-879a-4b0643511510" providerId="AD" clId="Web-{168CFC43-0B74-47C7-9D58-5222841DAE61}" dt="2023-01-24T18:58:43.790" v="11"/>
        <pc:sldMkLst>
          <pc:docMk/>
          <pc:sldMk cId="2094052569" sldId="384"/>
        </pc:sldMkLst>
      </pc:sldChg>
      <pc:sldChg chg="del">
        <pc:chgData name="Roberto Lacasa" userId="S::rel18c@fsu.edu::56fd04ad-fbc8-419f-879a-4b0643511510" providerId="AD" clId="Web-{168CFC43-0B74-47C7-9D58-5222841DAE61}" dt="2023-01-24T18:58:57.213" v="15"/>
        <pc:sldMkLst>
          <pc:docMk/>
          <pc:sldMk cId="3444629764" sldId="385"/>
        </pc:sldMkLst>
      </pc:sldChg>
      <pc:sldChg chg="del">
        <pc:chgData name="Roberto Lacasa" userId="S::rel18c@fsu.edu::56fd04ad-fbc8-419f-879a-4b0643511510" providerId="AD" clId="Web-{168CFC43-0B74-47C7-9D58-5222841DAE61}" dt="2023-01-24T18:58:26.133" v="6"/>
        <pc:sldMkLst>
          <pc:docMk/>
          <pc:sldMk cId="2650508905" sldId="386"/>
        </pc:sldMkLst>
      </pc:sldChg>
      <pc:sldChg chg="del">
        <pc:chgData name="Roberto Lacasa" userId="S::rel18c@fsu.edu::56fd04ad-fbc8-419f-879a-4b0643511510" providerId="AD" clId="Web-{168CFC43-0B74-47C7-9D58-5222841DAE61}" dt="2023-01-24T18:58:28.149" v="7"/>
        <pc:sldMkLst>
          <pc:docMk/>
          <pc:sldMk cId="3759098524" sldId="387"/>
        </pc:sldMkLst>
      </pc:sldChg>
      <pc:sldChg chg="del">
        <pc:chgData name="Roberto Lacasa" userId="S::rel18c@fsu.edu::56fd04ad-fbc8-419f-879a-4b0643511510" providerId="AD" clId="Web-{168CFC43-0B74-47C7-9D58-5222841DAE61}" dt="2023-01-24T18:58:30.133" v="8"/>
        <pc:sldMkLst>
          <pc:docMk/>
          <pc:sldMk cId="943099821" sldId="388"/>
        </pc:sldMkLst>
      </pc:sldChg>
      <pc:sldChg chg="del">
        <pc:chgData name="Roberto Lacasa" userId="S::rel18c@fsu.edu::56fd04ad-fbc8-419f-879a-4b0643511510" providerId="AD" clId="Web-{168CFC43-0B74-47C7-9D58-5222841DAE61}" dt="2023-01-24T18:58:30.836" v="9"/>
        <pc:sldMkLst>
          <pc:docMk/>
          <pc:sldMk cId="3371126316" sldId="389"/>
        </pc:sldMkLst>
      </pc:sldChg>
      <pc:sldChg chg="del">
        <pc:chgData name="Roberto Lacasa" userId="S::rel18c@fsu.edu::56fd04ad-fbc8-419f-879a-4b0643511510" providerId="AD" clId="Web-{168CFC43-0B74-47C7-9D58-5222841DAE61}" dt="2023-01-24T18:58:31.071" v="10"/>
        <pc:sldMkLst>
          <pc:docMk/>
          <pc:sldMk cId="2795037653" sldId="390"/>
        </pc:sldMkLst>
      </pc:sldChg>
      <pc:sldChg chg="del">
        <pc:chgData name="Roberto Lacasa" userId="S::rel18c@fsu.edu::56fd04ad-fbc8-419f-879a-4b0643511510" providerId="AD" clId="Web-{168CFC43-0B74-47C7-9D58-5222841DAE61}" dt="2023-01-24T18:57:48.115" v="4"/>
        <pc:sldMkLst>
          <pc:docMk/>
          <pc:sldMk cId="652660925" sldId="402"/>
        </pc:sldMkLst>
      </pc:sldChg>
      <pc:sldChg chg="del">
        <pc:chgData name="Roberto Lacasa" userId="S::rel18c@fsu.edu::56fd04ad-fbc8-419f-879a-4b0643511510" providerId="AD" clId="Web-{168CFC43-0B74-47C7-9D58-5222841DAE61}" dt="2023-01-24T18:57:20.332" v="1"/>
        <pc:sldMkLst>
          <pc:docMk/>
          <pc:sldMk cId="1432526949" sldId="403"/>
        </pc:sldMkLst>
      </pc:sldChg>
      <pc:sldChg chg="del">
        <pc:chgData name="Roberto Lacasa" userId="S::rel18c@fsu.edu::56fd04ad-fbc8-419f-879a-4b0643511510" providerId="AD" clId="Web-{168CFC43-0B74-47C7-9D58-5222841DAE61}" dt="2023-01-24T18:57:24.238" v="2"/>
        <pc:sldMkLst>
          <pc:docMk/>
          <pc:sldMk cId="2245971712" sldId="404"/>
        </pc:sldMkLst>
      </pc:sldChg>
      <pc:sldChg chg="del">
        <pc:chgData name="Roberto Lacasa" userId="S::rel18c@fsu.edu::56fd04ad-fbc8-419f-879a-4b0643511510" providerId="AD" clId="Web-{168CFC43-0B74-47C7-9D58-5222841DAE61}" dt="2023-01-24T18:57:42.896" v="3"/>
        <pc:sldMkLst>
          <pc:docMk/>
          <pc:sldMk cId="4202237229" sldId="405"/>
        </pc:sldMkLst>
      </pc:sldChg>
    </pc:docChg>
  </pc:docChgLst>
  <pc:docChgLst>
    <pc:chgData name="Dylan Ma" userId="S::dm19i@fsu.edu::d19f606a-f869-495f-a967-091fe7c6f588" providerId="AD" clId="Web-{7BD117A9-3839-4EAE-91C0-C7D49EEF285F}"/>
    <pc:docChg chg="addSld modSld sldOrd">
      <pc:chgData name="Dylan Ma" userId="S::dm19i@fsu.edu::d19f606a-f869-495f-a967-091fe7c6f588" providerId="AD" clId="Web-{7BD117A9-3839-4EAE-91C0-C7D49EEF285F}" dt="2023-02-18T20:25:31.844" v="17"/>
      <pc:docMkLst>
        <pc:docMk/>
      </pc:docMkLst>
      <pc:sldChg chg="mod modShow">
        <pc:chgData name="Dylan Ma" userId="S::dm19i@fsu.edu::d19f606a-f869-495f-a967-091fe7c6f588" providerId="AD" clId="Web-{7BD117A9-3839-4EAE-91C0-C7D49EEF285F}" dt="2023-02-18T20:23:20.231" v="0"/>
        <pc:sldMkLst>
          <pc:docMk/>
          <pc:sldMk cId="2666565735" sldId="486"/>
        </pc:sldMkLst>
      </pc:sldChg>
      <pc:sldChg chg="delSp modSp add ord replId">
        <pc:chgData name="Dylan Ma" userId="S::dm19i@fsu.edu::d19f606a-f869-495f-a967-091fe7c6f588" providerId="AD" clId="Web-{7BD117A9-3839-4EAE-91C0-C7D49EEF285F}" dt="2023-02-18T20:25:31.844" v="17"/>
        <pc:sldMkLst>
          <pc:docMk/>
          <pc:sldMk cId="3117976322" sldId="489"/>
        </pc:sldMkLst>
        <pc:spChg chg="mod">
          <ac:chgData name="Dylan Ma" userId="S::dm19i@fsu.edu::d19f606a-f869-495f-a967-091fe7c6f588" providerId="AD" clId="Web-{7BD117A9-3839-4EAE-91C0-C7D49EEF285F}" dt="2023-02-18T20:24:55.780" v="15" actId="20577"/>
          <ac:spMkLst>
            <pc:docMk/>
            <pc:sldMk cId="3117976322" sldId="489"/>
            <ac:spMk id="11" creationId="{198CD8C0-7369-B6B8-06E9-FDBD259EB2AB}"/>
          </ac:spMkLst>
        </pc:spChg>
        <pc:picChg chg="del">
          <ac:chgData name="Dylan Ma" userId="S::dm19i@fsu.edu::d19f606a-f869-495f-a967-091fe7c6f588" providerId="AD" clId="Web-{7BD117A9-3839-4EAE-91C0-C7D49EEF285F}" dt="2023-02-18T20:25:31.844" v="17"/>
          <ac:picMkLst>
            <pc:docMk/>
            <pc:sldMk cId="3117976322" sldId="489"/>
            <ac:picMk id="8" creationId="{01310191-4615-1CC0-E5B7-1134C1DC87F3}"/>
          </ac:picMkLst>
        </pc:picChg>
      </pc:sldChg>
    </pc:docChg>
  </pc:docChgLst>
  <pc:docChgLst>
    <pc:chgData name="Matthew Lancaster" userId="c6508ab9-36e5-4e0a-b485-d26d7a305679" providerId="ADAL" clId="{2328297E-802F-4179-AFC8-87AE12EAD3D7}"/>
    <pc:docChg chg="undo custSel modSld">
      <pc:chgData name="Matthew Lancaster" userId="c6508ab9-36e5-4e0a-b485-d26d7a305679" providerId="ADAL" clId="{2328297E-802F-4179-AFC8-87AE12EAD3D7}" dt="2023-02-18T16:31:47.158" v="330" actId="14100"/>
      <pc:docMkLst>
        <pc:docMk/>
      </pc:docMkLst>
      <pc:sldChg chg="addSp delSp modSp mod">
        <pc:chgData name="Matthew Lancaster" userId="c6508ab9-36e5-4e0a-b485-d26d7a305679" providerId="ADAL" clId="{2328297E-802F-4179-AFC8-87AE12EAD3D7}" dt="2023-02-18T16:31:47.158" v="330" actId="14100"/>
        <pc:sldMkLst>
          <pc:docMk/>
          <pc:sldMk cId="3730135874" sldId="470"/>
        </pc:sldMkLst>
        <pc:spChg chg="mod">
          <ac:chgData name="Matthew Lancaster" userId="c6508ab9-36e5-4e0a-b485-d26d7a305679" providerId="ADAL" clId="{2328297E-802F-4179-AFC8-87AE12EAD3D7}" dt="2023-02-18T16:31:30.246" v="326" actId="1076"/>
          <ac:spMkLst>
            <pc:docMk/>
            <pc:sldMk cId="3730135874" sldId="470"/>
            <ac:spMk id="15" creationId="{8792FBC6-0201-D5AD-88AB-C0A7E9C82295}"/>
          </ac:spMkLst>
        </pc:spChg>
        <pc:spChg chg="mod">
          <ac:chgData name="Matthew Lancaster" userId="c6508ab9-36e5-4e0a-b485-d26d7a305679" providerId="ADAL" clId="{2328297E-802F-4179-AFC8-87AE12EAD3D7}" dt="2023-02-18T16:31:33.950" v="327" actId="1076"/>
          <ac:spMkLst>
            <pc:docMk/>
            <pc:sldMk cId="3730135874" sldId="470"/>
            <ac:spMk id="16" creationId="{35DA0195-3041-1766-BFBC-892E348A05FC}"/>
          </ac:spMkLst>
        </pc:spChg>
        <pc:spChg chg="mod">
          <ac:chgData name="Matthew Lancaster" userId="c6508ab9-36e5-4e0a-b485-d26d7a305679" providerId="ADAL" clId="{2328297E-802F-4179-AFC8-87AE12EAD3D7}" dt="2023-02-18T16:16:45.481" v="117" actId="164"/>
          <ac:spMkLst>
            <pc:docMk/>
            <pc:sldMk cId="3730135874" sldId="470"/>
            <ac:spMk id="21" creationId="{52FDB090-DF99-E5DF-51AE-3019F102E250}"/>
          </ac:spMkLst>
        </pc:spChg>
        <pc:spChg chg="add mod">
          <ac:chgData name="Matthew Lancaster" userId="c6508ab9-36e5-4e0a-b485-d26d7a305679" providerId="ADAL" clId="{2328297E-802F-4179-AFC8-87AE12EAD3D7}" dt="2023-02-18T16:18:46.763" v="142" actId="164"/>
          <ac:spMkLst>
            <pc:docMk/>
            <pc:sldMk cId="3730135874" sldId="470"/>
            <ac:spMk id="23" creationId="{6029B884-185E-DD43-3B16-4719685C885D}"/>
          </ac:spMkLst>
        </pc:spChg>
        <pc:spChg chg="add mod">
          <ac:chgData name="Matthew Lancaster" userId="c6508ab9-36e5-4e0a-b485-d26d7a305679" providerId="ADAL" clId="{2328297E-802F-4179-AFC8-87AE12EAD3D7}" dt="2023-02-18T16:18:27.586" v="139" actId="571"/>
          <ac:spMkLst>
            <pc:docMk/>
            <pc:sldMk cId="3730135874" sldId="470"/>
            <ac:spMk id="34" creationId="{3776AF5A-9EB8-F27A-4A37-1813C873DCB0}"/>
          </ac:spMkLst>
        </pc:spChg>
        <pc:spChg chg="add mod">
          <ac:chgData name="Matthew Lancaster" userId="c6508ab9-36e5-4e0a-b485-d26d7a305679" providerId="ADAL" clId="{2328297E-802F-4179-AFC8-87AE12EAD3D7}" dt="2023-02-18T16:19:19.043" v="150" actId="571"/>
          <ac:spMkLst>
            <pc:docMk/>
            <pc:sldMk cId="3730135874" sldId="470"/>
            <ac:spMk id="45" creationId="{26E89678-4E8B-F036-6F00-03B15F24935A}"/>
          </ac:spMkLst>
        </pc:spChg>
        <pc:spChg chg="mod">
          <ac:chgData name="Matthew Lancaster" userId="c6508ab9-36e5-4e0a-b485-d26d7a305679" providerId="ADAL" clId="{2328297E-802F-4179-AFC8-87AE12EAD3D7}" dt="2023-02-18T16:27:06.974" v="313" actId="1076"/>
          <ac:spMkLst>
            <pc:docMk/>
            <pc:sldMk cId="3730135874" sldId="470"/>
            <ac:spMk id="59" creationId="{1D82C42A-F63C-6923-3275-C44BF30F55DF}"/>
          </ac:spMkLst>
        </pc:spChg>
        <pc:spChg chg="mod">
          <ac:chgData name="Matthew Lancaster" userId="c6508ab9-36e5-4e0a-b485-d26d7a305679" providerId="ADAL" clId="{2328297E-802F-4179-AFC8-87AE12EAD3D7}" dt="2023-02-18T16:27:06.974" v="313" actId="1076"/>
          <ac:spMkLst>
            <pc:docMk/>
            <pc:sldMk cId="3730135874" sldId="470"/>
            <ac:spMk id="60" creationId="{B7DB36B5-2E96-20B8-E0D7-6B83C25E07E6}"/>
          </ac:spMkLst>
        </pc:spChg>
        <pc:spChg chg="add mod">
          <ac:chgData name="Matthew Lancaster" userId="c6508ab9-36e5-4e0a-b485-d26d7a305679" providerId="ADAL" clId="{2328297E-802F-4179-AFC8-87AE12EAD3D7}" dt="2023-02-18T16:26:44.229" v="309" actId="1036"/>
          <ac:spMkLst>
            <pc:docMk/>
            <pc:sldMk cId="3730135874" sldId="470"/>
            <ac:spMk id="68" creationId="{A3FD0F0D-9942-3493-226B-439C5BF6A3D2}"/>
          </ac:spMkLst>
        </pc:spChg>
        <pc:spChg chg="add mod">
          <ac:chgData name="Matthew Lancaster" userId="c6508ab9-36e5-4e0a-b485-d26d7a305679" providerId="ADAL" clId="{2328297E-802F-4179-AFC8-87AE12EAD3D7}" dt="2023-02-18T16:31:24.861" v="325" actId="1076"/>
          <ac:spMkLst>
            <pc:docMk/>
            <pc:sldMk cId="3730135874" sldId="470"/>
            <ac:spMk id="69" creationId="{A0E7560E-B597-3595-D85D-7E9B12A8DF59}"/>
          </ac:spMkLst>
        </pc:spChg>
        <pc:spChg chg="add mod">
          <ac:chgData name="Matthew Lancaster" userId="c6508ab9-36e5-4e0a-b485-d26d7a305679" providerId="ADAL" clId="{2328297E-802F-4179-AFC8-87AE12EAD3D7}" dt="2023-02-18T16:31:37.332" v="328" actId="14100"/>
          <ac:spMkLst>
            <pc:docMk/>
            <pc:sldMk cId="3730135874" sldId="470"/>
            <ac:spMk id="70" creationId="{F88FD352-FC81-A881-61E5-C123462A4664}"/>
          </ac:spMkLst>
        </pc:spChg>
        <pc:spChg chg="add mod">
          <ac:chgData name="Matthew Lancaster" userId="c6508ab9-36e5-4e0a-b485-d26d7a305679" providerId="ADAL" clId="{2328297E-802F-4179-AFC8-87AE12EAD3D7}" dt="2023-02-18T16:31:47.158" v="330" actId="14100"/>
          <ac:spMkLst>
            <pc:docMk/>
            <pc:sldMk cId="3730135874" sldId="470"/>
            <ac:spMk id="76" creationId="{DCAB3AEF-1783-AF6C-3FB9-65BF4405A200}"/>
          </ac:spMkLst>
        </pc:spChg>
        <pc:grpChg chg="add mod">
          <ac:chgData name="Matthew Lancaster" userId="c6508ab9-36e5-4e0a-b485-d26d7a305679" providerId="ADAL" clId="{2328297E-802F-4179-AFC8-87AE12EAD3D7}" dt="2023-02-18T16:27:06.974" v="313" actId="1076"/>
          <ac:grpSpMkLst>
            <pc:docMk/>
            <pc:sldMk cId="3730135874" sldId="470"/>
            <ac:grpSpMk id="17" creationId="{424BBF4E-EBEF-A361-FF47-2B907E436651}"/>
          </ac:grpSpMkLst>
        </pc:grpChg>
        <pc:grpChg chg="add del mod">
          <ac:chgData name="Matthew Lancaster" userId="c6508ab9-36e5-4e0a-b485-d26d7a305679" providerId="ADAL" clId="{2328297E-802F-4179-AFC8-87AE12EAD3D7}" dt="2023-02-18T16:19:00.658" v="147" actId="478"/>
          <ac:grpSpMkLst>
            <pc:docMk/>
            <pc:sldMk cId="3730135874" sldId="470"/>
            <ac:grpSpMk id="22" creationId="{0FF64552-7B4B-C34A-7B10-142B7F446576}"/>
          </ac:grpSpMkLst>
        </pc:grpChg>
        <pc:grpChg chg="add mod">
          <ac:chgData name="Matthew Lancaster" userId="c6508ab9-36e5-4e0a-b485-d26d7a305679" providerId="ADAL" clId="{2328297E-802F-4179-AFC8-87AE12EAD3D7}" dt="2023-02-18T16:27:06.974" v="313" actId="1076"/>
          <ac:grpSpMkLst>
            <pc:docMk/>
            <pc:sldMk cId="3730135874" sldId="470"/>
            <ac:grpSpMk id="37" creationId="{8AA7B5E7-0F18-2DBF-8517-892EFB1C64CB}"/>
          </ac:grpSpMkLst>
        </pc:grpChg>
        <pc:grpChg chg="add mod">
          <ac:chgData name="Matthew Lancaster" userId="c6508ab9-36e5-4e0a-b485-d26d7a305679" providerId="ADAL" clId="{2328297E-802F-4179-AFC8-87AE12EAD3D7}" dt="2023-02-18T16:27:06.974" v="313" actId="1076"/>
          <ac:grpSpMkLst>
            <pc:docMk/>
            <pc:sldMk cId="3730135874" sldId="470"/>
            <ac:grpSpMk id="63" creationId="{763A0688-07D2-5056-1D5D-A4C3B2B0077B}"/>
          </ac:grpSpMkLst>
        </pc:grpChg>
        <pc:cxnChg chg="mod">
          <ac:chgData name="Matthew Lancaster" userId="c6508ab9-36e5-4e0a-b485-d26d7a305679" providerId="ADAL" clId="{2328297E-802F-4179-AFC8-87AE12EAD3D7}" dt="2023-02-18T16:31:33.950" v="327" actId="1076"/>
          <ac:cxnSpMkLst>
            <pc:docMk/>
            <pc:sldMk cId="3730135874" sldId="470"/>
            <ac:cxnSpMk id="18" creationId="{49C65C81-5128-7595-DBED-AF016D00163A}"/>
          </ac:cxnSpMkLst>
        </pc:cxnChg>
        <pc:cxnChg chg="mod">
          <ac:chgData name="Matthew Lancaster" userId="c6508ab9-36e5-4e0a-b485-d26d7a305679" providerId="ADAL" clId="{2328297E-802F-4179-AFC8-87AE12EAD3D7}" dt="2023-02-18T16:31:33.950" v="327" actId="1076"/>
          <ac:cxnSpMkLst>
            <pc:docMk/>
            <pc:sldMk cId="3730135874" sldId="470"/>
            <ac:cxnSpMk id="19" creationId="{387F595F-D6BE-C8D9-D3AD-B9B4C596F445}"/>
          </ac:cxnSpMkLst>
        </pc:cxnChg>
        <pc:cxnChg chg="mod">
          <ac:chgData name="Matthew Lancaster" userId="c6508ab9-36e5-4e0a-b485-d26d7a305679" providerId="ADAL" clId="{2328297E-802F-4179-AFC8-87AE12EAD3D7}" dt="2023-02-18T16:27:06.974" v="313" actId="1076"/>
          <ac:cxnSpMkLst>
            <pc:docMk/>
            <pc:sldMk cId="3730135874" sldId="470"/>
            <ac:cxnSpMk id="20" creationId="{C6F8CE68-78AA-0F26-35F2-94E12723540C}"/>
          </ac:cxnSpMkLst>
        </pc:cxnChg>
        <pc:cxnChg chg="add mod">
          <ac:chgData name="Matthew Lancaster" userId="c6508ab9-36e5-4e0a-b485-d26d7a305679" providerId="ADAL" clId="{2328297E-802F-4179-AFC8-87AE12EAD3D7}" dt="2023-02-18T16:18:46.763" v="142" actId="164"/>
          <ac:cxnSpMkLst>
            <pc:docMk/>
            <pc:sldMk cId="3730135874" sldId="470"/>
            <ac:cxnSpMk id="27" creationId="{6DBF33F7-F7C6-39E3-1473-4DFC220D6914}"/>
          </ac:cxnSpMkLst>
        </pc:cxnChg>
        <pc:cxnChg chg="mod">
          <ac:chgData name="Matthew Lancaster" userId="c6508ab9-36e5-4e0a-b485-d26d7a305679" providerId="ADAL" clId="{2328297E-802F-4179-AFC8-87AE12EAD3D7}" dt="2023-02-18T16:19:00.658" v="147" actId="478"/>
          <ac:cxnSpMkLst>
            <pc:docMk/>
            <pc:sldMk cId="3730135874" sldId="470"/>
            <ac:cxnSpMk id="28" creationId="{666AB7DC-4DE2-C526-709A-20BEDE4E4621}"/>
          </ac:cxnSpMkLst>
        </pc:cxnChg>
        <pc:cxnChg chg="mod">
          <ac:chgData name="Matthew Lancaster" userId="c6508ab9-36e5-4e0a-b485-d26d7a305679" providerId="ADAL" clId="{2328297E-802F-4179-AFC8-87AE12EAD3D7}" dt="2023-02-18T16:19:00.658" v="147" actId="478"/>
          <ac:cxnSpMkLst>
            <pc:docMk/>
            <pc:sldMk cId="3730135874" sldId="470"/>
            <ac:cxnSpMk id="29" creationId="{C7FB3E29-7EFC-516C-F207-D247DDDF5E6C}"/>
          </ac:cxnSpMkLst>
        </pc:cxnChg>
        <pc:cxnChg chg="add mod">
          <ac:chgData name="Matthew Lancaster" userId="c6508ab9-36e5-4e0a-b485-d26d7a305679" providerId="ADAL" clId="{2328297E-802F-4179-AFC8-87AE12EAD3D7}" dt="2023-02-18T16:18:46.763" v="142" actId="164"/>
          <ac:cxnSpMkLst>
            <pc:docMk/>
            <pc:sldMk cId="3730135874" sldId="470"/>
            <ac:cxnSpMk id="31" creationId="{86C233A8-B717-90AB-D0A7-BBF86D2A2F30}"/>
          </ac:cxnSpMkLst>
        </pc:cxnChg>
        <pc:cxnChg chg="mod">
          <ac:chgData name="Matthew Lancaster" userId="c6508ab9-36e5-4e0a-b485-d26d7a305679" providerId="ADAL" clId="{2328297E-802F-4179-AFC8-87AE12EAD3D7}" dt="2023-02-18T16:19:47.486" v="152" actId="208"/>
          <ac:cxnSpMkLst>
            <pc:docMk/>
            <pc:sldMk cId="3730135874" sldId="470"/>
            <ac:cxnSpMk id="33" creationId="{887825BC-46C4-DA32-7F57-49060D63160F}"/>
          </ac:cxnSpMkLst>
        </pc:cxnChg>
        <pc:cxnChg chg="mod">
          <ac:chgData name="Matthew Lancaster" userId="c6508ab9-36e5-4e0a-b485-d26d7a305679" providerId="ADAL" clId="{2328297E-802F-4179-AFC8-87AE12EAD3D7}" dt="2023-02-18T16:19:47.486" v="152" actId="208"/>
          <ac:cxnSpMkLst>
            <pc:docMk/>
            <pc:sldMk cId="3730135874" sldId="470"/>
            <ac:cxnSpMk id="35" creationId="{14ECBC0A-0859-C6AE-27DD-B279F55A5FE5}"/>
          </ac:cxnSpMkLst>
        </pc:cxnChg>
        <pc:cxnChg chg="add mod">
          <ac:chgData name="Matthew Lancaster" userId="c6508ab9-36e5-4e0a-b485-d26d7a305679" providerId="ADAL" clId="{2328297E-802F-4179-AFC8-87AE12EAD3D7}" dt="2023-02-18T16:18:27.586" v="139" actId="571"/>
          <ac:cxnSpMkLst>
            <pc:docMk/>
            <pc:sldMk cId="3730135874" sldId="470"/>
            <ac:cxnSpMk id="36" creationId="{511B1CD3-5A0B-AE84-0503-6F9F0A202EFC}"/>
          </ac:cxnSpMkLst>
        </pc:cxnChg>
        <pc:cxnChg chg="mod">
          <ac:chgData name="Matthew Lancaster" userId="c6508ab9-36e5-4e0a-b485-d26d7a305679" providerId="ADAL" clId="{2328297E-802F-4179-AFC8-87AE12EAD3D7}" dt="2023-02-18T16:27:06.974" v="313" actId="1076"/>
          <ac:cxnSpMkLst>
            <pc:docMk/>
            <pc:sldMk cId="3730135874" sldId="470"/>
            <ac:cxnSpMk id="38" creationId="{D017CEAD-E98F-9FD9-2CA3-6683CF438B35}"/>
          </ac:cxnSpMkLst>
        </pc:cxnChg>
        <pc:cxnChg chg="mod">
          <ac:chgData name="Matthew Lancaster" userId="c6508ab9-36e5-4e0a-b485-d26d7a305679" providerId="ADAL" clId="{2328297E-802F-4179-AFC8-87AE12EAD3D7}" dt="2023-02-18T16:25:27.925" v="254" actId="164"/>
          <ac:cxnSpMkLst>
            <pc:docMk/>
            <pc:sldMk cId="3730135874" sldId="470"/>
            <ac:cxnSpMk id="39" creationId="{39E51CED-75A7-CAC4-2848-40AB73AB55AA}"/>
          </ac:cxnSpMkLst>
        </pc:cxnChg>
        <pc:cxnChg chg="add mod">
          <ac:chgData name="Matthew Lancaster" userId="c6508ab9-36e5-4e0a-b485-d26d7a305679" providerId="ADAL" clId="{2328297E-802F-4179-AFC8-87AE12EAD3D7}" dt="2023-02-18T16:19:19.043" v="150" actId="571"/>
          <ac:cxnSpMkLst>
            <pc:docMk/>
            <pc:sldMk cId="3730135874" sldId="470"/>
            <ac:cxnSpMk id="40" creationId="{BEBC7B86-2C32-CF45-C10B-F749DCA45039}"/>
          </ac:cxnSpMkLst>
        </pc:cxnChg>
        <pc:cxnChg chg="mod">
          <ac:chgData name="Matthew Lancaster" userId="c6508ab9-36e5-4e0a-b485-d26d7a305679" providerId="ADAL" clId="{2328297E-802F-4179-AFC8-87AE12EAD3D7}" dt="2023-02-18T16:31:30.246" v="326" actId="1076"/>
          <ac:cxnSpMkLst>
            <pc:docMk/>
            <pc:sldMk cId="3730135874" sldId="470"/>
            <ac:cxnSpMk id="41" creationId="{2CC8E31D-0ED6-4619-53AC-152BBF23AB88}"/>
          </ac:cxnSpMkLst>
        </pc:cxnChg>
        <pc:cxnChg chg="add mod">
          <ac:chgData name="Matthew Lancaster" userId="c6508ab9-36e5-4e0a-b485-d26d7a305679" providerId="ADAL" clId="{2328297E-802F-4179-AFC8-87AE12EAD3D7}" dt="2023-02-18T16:19:19.043" v="150" actId="571"/>
          <ac:cxnSpMkLst>
            <pc:docMk/>
            <pc:sldMk cId="3730135874" sldId="470"/>
            <ac:cxnSpMk id="42" creationId="{959DDCB4-EB8C-0C02-AC37-0741BCCC67F2}"/>
          </ac:cxnSpMkLst>
        </pc:cxnChg>
        <pc:cxnChg chg="add mod">
          <ac:chgData name="Matthew Lancaster" userId="c6508ab9-36e5-4e0a-b485-d26d7a305679" providerId="ADAL" clId="{2328297E-802F-4179-AFC8-87AE12EAD3D7}" dt="2023-02-18T16:19:19.043" v="150" actId="571"/>
          <ac:cxnSpMkLst>
            <pc:docMk/>
            <pc:sldMk cId="3730135874" sldId="470"/>
            <ac:cxnSpMk id="43" creationId="{2F2F9500-79F3-1774-D572-8295E6919EA6}"/>
          </ac:cxnSpMkLst>
        </pc:cxnChg>
        <pc:cxnChg chg="add mod">
          <ac:chgData name="Matthew Lancaster" userId="c6508ab9-36e5-4e0a-b485-d26d7a305679" providerId="ADAL" clId="{2328297E-802F-4179-AFC8-87AE12EAD3D7}" dt="2023-02-18T16:19:19.043" v="150" actId="571"/>
          <ac:cxnSpMkLst>
            <pc:docMk/>
            <pc:sldMk cId="3730135874" sldId="470"/>
            <ac:cxnSpMk id="44" creationId="{2D089F8C-CED1-7CA6-0808-3D001D9915AF}"/>
          </ac:cxnSpMkLst>
        </pc:cxnChg>
        <pc:cxnChg chg="mod">
          <ac:chgData name="Matthew Lancaster" userId="c6508ab9-36e5-4e0a-b485-d26d7a305679" providerId="ADAL" clId="{2328297E-802F-4179-AFC8-87AE12EAD3D7}" dt="2023-02-18T16:25:27.925" v="254" actId="164"/>
          <ac:cxnSpMkLst>
            <pc:docMk/>
            <pc:sldMk cId="3730135874" sldId="470"/>
            <ac:cxnSpMk id="48" creationId="{51C23C14-D289-8079-A238-0F792B37C2A8}"/>
          </ac:cxnSpMkLst>
        </pc:cxnChg>
        <pc:cxnChg chg="mod">
          <ac:chgData name="Matthew Lancaster" userId="c6508ab9-36e5-4e0a-b485-d26d7a305679" providerId="ADAL" clId="{2328297E-802F-4179-AFC8-87AE12EAD3D7}" dt="2023-02-18T16:25:27.925" v="254" actId="164"/>
          <ac:cxnSpMkLst>
            <pc:docMk/>
            <pc:sldMk cId="3730135874" sldId="470"/>
            <ac:cxnSpMk id="51" creationId="{97CBF5B8-E392-7BAF-C42B-3D547220A745}"/>
          </ac:cxnSpMkLst>
        </pc:cxnChg>
      </pc:sldChg>
    </pc:docChg>
  </pc:docChgLst>
  <pc:docChgLst>
    <pc:chgData name="Dominic Bellocchio" userId="S::db20fn@fsu.edu::72897a1d-d36e-4955-ac8f-d5e02d6e2286" providerId="AD" clId="Web-{441A3CAB-99B4-4835-8805-41B03B1628D9}"/>
    <pc:docChg chg="modSld sldOrd">
      <pc:chgData name="Dominic Bellocchio" userId="S::db20fn@fsu.edu::72897a1d-d36e-4955-ac8f-d5e02d6e2286" providerId="AD" clId="Web-{441A3CAB-99B4-4835-8805-41B03B1628D9}" dt="2023-02-20T15:41:19.450" v="66"/>
      <pc:docMkLst>
        <pc:docMk/>
      </pc:docMkLst>
      <pc:sldChg chg="addSp delSp modSp">
        <pc:chgData name="Dominic Bellocchio" userId="S::db20fn@fsu.edu::72897a1d-d36e-4955-ac8f-d5e02d6e2286" providerId="AD" clId="Web-{441A3CAB-99B4-4835-8805-41B03B1628D9}" dt="2023-02-20T14:55:15.272" v="52" actId="20577"/>
        <pc:sldMkLst>
          <pc:docMk/>
          <pc:sldMk cId="1972839122" sldId="260"/>
        </pc:sldMkLst>
        <pc:spChg chg="add del mod">
          <ac:chgData name="Dominic Bellocchio" userId="S::db20fn@fsu.edu::72897a1d-d36e-4955-ac8f-d5e02d6e2286" providerId="AD" clId="Web-{441A3CAB-99B4-4835-8805-41B03B1628D9}" dt="2023-02-20T14:55:03.849" v="49"/>
          <ac:spMkLst>
            <pc:docMk/>
            <pc:sldMk cId="1972839122" sldId="260"/>
            <ac:spMk id="4" creationId="{2C998AE7-6A8B-80A8-3174-E09907329B72}"/>
          </ac:spMkLst>
        </pc:spChg>
        <pc:spChg chg="del mod ord">
          <ac:chgData name="Dominic Bellocchio" userId="S::db20fn@fsu.edu::72897a1d-d36e-4955-ac8f-d5e02d6e2286" providerId="AD" clId="Web-{441A3CAB-99B4-4835-8805-41B03B1628D9}" dt="2023-02-20T14:52:25.923" v="18"/>
          <ac:spMkLst>
            <pc:docMk/>
            <pc:sldMk cId="1972839122" sldId="260"/>
            <ac:spMk id="5" creationId="{FEBC3ABE-853E-A67E-1932-082804C4DDE4}"/>
          </ac:spMkLst>
        </pc:spChg>
        <pc:spChg chg="mod">
          <ac:chgData name="Dominic Bellocchio" userId="S::db20fn@fsu.edu::72897a1d-d36e-4955-ac8f-d5e02d6e2286" providerId="AD" clId="Web-{441A3CAB-99B4-4835-8805-41B03B1628D9}" dt="2023-02-20T14:55:15.272" v="52" actId="20577"/>
          <ac:spMkLst>
            <pc:docMk/>
            <pc:sldMk cId="1972839122" sldId="260"/>
            <ac:spMk id="12" creationId="{C7B43AA6-B035-A55E-4A62-549AE65248C2}"/>
          </ac:spMkLst>
        </pc:spChg>
        <pc:picChg chg="del">
          <ac:chgData name="Dominic Bellocchio" userId="S::db20fn@fsu.edu::72897a1d-d36e-4955-ac8f-d5e02d6e2286" providerId="AD" clId="Web-{441A3CAB-99B4-4835-8805-41B03B1628D9}" dt="2023-02-20T14:46:47.930" v="3"/>
          <ac:picMkLst>
            <pc:docMk/>
            <pc:sldMk cId="1972839122" sldId="260"/>
            <ac:picMk id="13" creationId="{8C6D41E5-9DC1-BBD7-8749-21BDE6CC6DD4}"/>
          </ac:picMkLst>
        </pc:picChg>
        <pc:picChg chg="del">
          <ac:chgData name="Dominic Bellocchio" userId="S::db20fn@fsu.edu::72897a1d-d36e-4955-ac8f-d5e02d6e2286" providerId="AD" clId="Web-{441A3CAB-99B4-4835-8805-41B03B1628D9}" dt="2023-02-20T14:46:49.492" v="4"/>
          <ac:picMkLst>
            <pc:docMk/>
            <pc:sldMk cId="1972839122" sldId="260"/>
            <ac:picMk id="15" creationId="{EAA28770-13AB-2AB8-9874-D6FCC3410D8E}"/>
          </ac:picMkLst>
        </pc:picChg>
        <pc:cxnChg chg="add del">
          <ac:chgData name="Dominic Bellocchio" userId="S::db20fn@fsu.edu::72897a1d-d36e-4955-ac8f-d5e02d6e2286" providerId="AD" clId="Web-{441A3CAB-99B4-4835-8805-41B03B1628D9}" dt="2023-02-20T14:51:32.766" v="15"/>
          <ac:cxnSpMkLst>
            <pc:docMk/>
            <pc:sldMk cId="1972839122" sldId="260"/>
            <ac:cxnSpMk id="17" creationId="{7E2AE25D-240C-82AB-4BE7-4D67CBFBDC3F}"/>
          </ac:cxnSpMkLst>
        </pc:cxnChg>
      </pc:sldChg>
      <pc:sldChg chg="mod ord modShow">
        <pc:chgData name="Dominic Bellocchio" userId="S::db20fn@fsu.edu::72897a1d-d36e-4955-ac8f-d5e02d6e2286" providerId="AD" clId="Web-{441A3CAB-99B4-4835-8805-41B03B1628D9}" dt="2023-02-20T15:15:11.695" v="57"/>
        <pc:sldMkLst>
          <pc:docMk/>
          <pc:sldMk cId="1303996877" sldId="438"/>
        </pc:sldMkLst>
      </pc:sldChg>
      <pc:sldChg chg="mod ord modShow">
        <pc:chgData name="Dominic Bellocchio" userId="S::db20fn@fsu.edu::72897a1d-d36e-4955-ac8f-d5e02d6e2286" providerId="AD" clId="Web-{441A3CAB-99B4-4835-8805-41B03B1628D9}" dt="2023-02-20T15:15:12.601" v="58"/>
        <pc:sldMkLst>
          <pc:docMk/>
          <pc:sldMk cId="1185611152" sldId="452"/>
        </pc:sldMkLst>
      </pc:sldChg>
      <pc:sldChg chg="modSp">
        <pc:chgData name="Dominic Bellocchio" userId="S::db20fn@fsu.edu::72897a1d-d36e-4955-ac8f-d5e02d6e2286" providerId="AD" clId="Web-{441A3CAB-99B4-4835-8805-41B03B1628D9}" dt="2023-02-20T15:40:55.215" v="61"/>
        <pc:sldMkLst>
          <pc:docMk/>
          <pc:sldMk cId="349546769" sldId="490"/>
        </pc:sldMkLst>
        <pc:spChg chg="mod">
          <ac:chgData name="Dominic Bellocchio" userId="S::db20fn@fsu.edu::72897a1d-d36e-4955-ac8f-d5e02d6e2286" providerId="AD" clId="Web-{441A3CAB-99B4-4835-8805-41B03B1628D9}" dt="2023-02-20T15:40:55.215" v="61"/>
          <ac:spMkLst>
            <pc:docMk/>
            <pc:sldMk cId="349546769" sldId="490"/>
            <ac:spMk id="6" creationId="{2BA0A857-BAF4-2D4E-F9CC-EE64B29930B3}"/>
          </ac:spMkLst>
        </pc:spChg>
      </pc:sldChg>
      <pc:sldChg chg="modSp">
        <pc:chgData name="Dominic Bellocchio" userId="S::db20fn@fsu.edu::72897a1d-d36e-4955-ac8f-d5e02d6e2286" providerId="AD" clId="Web-{441A3CAB-99B4-4835-8805-41B03B1628D9}" dt="2023-02-20T15:41:00.653" v="62"/>
        <pc:sldMkLst>
          <pc:docMk/>
          <pc:sldMk cId="1847141081" sldId="491"/>
        </pc:sldMkLst>
        <pc:spChg chg="mod">
          <ac:chgData name="Dominic Bellocchio" userId="S::db20fn@fsu.edu::72897a1d-d36e-4955-ac8f-d5e02d6e2286" providerId="AD" clId="Web-{441A3CAB-99B4-4835-8805-41B03B1628D9}" dt="2023-02-20T15:41:00.653" v="62"/>
          <ac:spMkLst>
            <pc:docMk/>
            <pc:sldMk cId="1847141081" sldId="491"/>
            <ac:spMk id="6" creationId="{2BA0A857-BAF4-2D4E-F9CC-EE64B29930B3}"/>
          </ac:spMkLst>
        </pc:spChg>
      </pc:sldChg>
      <pc:sldChg chg="modSp">
        <pc:chgData name="Dominic Bellocchio" userId="S::db20fn@fsu.edu::72897a1d-d36e-4955-ac8f-d5e02d6e2286" providerId="AD" clId="Web-{441A3CAB-99B4-4835-8805-41B03B1628D9}" dt="2023-02-20T15:41:11.684" v="64"/>
        <pc:sldMkLst>
          <pc:docMk/>
          <pc:sldMk cId="1048424185" sldId="492"/>
        </pc:sldMkLst>
        <pc:spChg chg="mod">
          <ac:chgData name="Dominic Bellocchio" userId="S::db20fn@fsu.edu::72897a1d-d36e-4955-ac8f-d5e02d6e2286" providerId="AD" clId="Web-{441A3CAB-99B4-4835-8805-41B03B1628D9}" dt="2023-02-20T15:41:07.512" v="63"/>
          <ac:spMkLst>
            <pc:docMk/>
            <pc:sldMk cId="1048424185" sldId="492"/>
            <ac:spMk id="6" creationId="{2BA0A857-BAF4-2D4E-F9CC-EE64B29930B3}"/>
          </ac:spMkLst>
        </pc:spChg>
        <pc:spChg chg="mod">
          <ac:chgData name="Dominic Bellocchio" userId="S::db20fn@fsu.edu::72897a1d-d36e-4955-ac8f-d5e02d6e2286" providerId="AD" clId="Web-{441A3CAB-99B4-4835-8805-41B03B1628D9}" dt="2023-02-20T15:41:11.684" v="64"/>
          <ac:spMkLst>
            <pc:docMk/>
            <pc:sldMk cId="1048424185" sldId="492"/>
            <ac:spMk id="23" creationId="{2FDC4877-DDDC-2163-35C1-DC3C1027871A}"/>
          </ac:spMkLst>
        </pc:spChg>
      </pc:sldChg>
      <pc:sldChg chg="modSp">
        <pc:chgData name="Dominic Bellocchio" userId="S::db20fn@fsu.edu::72897a1d-d36e-4955-ac8f-d5e02d6e2286" providerId="AD" clId="Web-{441A3CAB-99B4-4835-8805-41B03B1628D9}" dt="2023-02-20T15:41:19.450" v="66"/>
        <pc:sldMkLst>
          <pc:docMk/>
          <pc:sldMk cId="1609447663" sldId="493"/>
        </pc:sldMkLst>
        <pc:spChg chg="mod">
          <ac:chgData name="Dominic Bellocchio" userId="S::db20fn@fsu.edu::72897a1d-d36e-4955-ac8f-d5e02d6e2286" providerId="AD" clId="Web-{441A3CAB-99B4-4835-8805-41B03B1628D9}" dt="2023-02-20T15:41:16.810" v="65"/>
          <ac:spMkLst>
            <pc:docMk/>
            <pc:sldMk cId="1609447663" sldId="493"/>
            <ac:spMk id="6" creationId="{2BA0A857-BAF4-2D4E-F9CC-EE64B29930B3}"/>
          </ac:spMkLst>
        </pc:spChg>
        <pc:spChg chg="mod">
          <ac:chgData name="Dominic Bellocchio" userId="S::db20fn@fsu.edu::72897a1d-d36e-4955-ac8f-d5e02d6e2286" providerId="AD" clId="Web-{441A3CAB-99B4-4835-8805-41B03B1628D9}" dt="2023-02-20T15:41:19.450" v="66"/>
          <ac:spMkLst>
            <pc:docMk/>
            <pc:sldMk cId="1609447663" sldId="493"/>
            <ac:spMk id="23" creationId="{2FDC4877-DDDC-2163-35C1-DC3C1027871A}"/>
          </ac:spMkLst>
        </pc:spChg>
      </pc:sldChg>
      <pc:sldChg chg="mod ord modShow">
        <pc:chgData name="Dominic Bellocchio" userId="S::db20fn@fsu.edu::72897a1d-d36e-4955-ac8f-d5e02d6e2286" providerId="AD" clId="Web-{441A3CAB-99B4-4835-8805-41B03B1628D9}" dt="2023-02-20T15:15:16.335" v="59"/>
        <pc:sldMkLst>
          <pc:docMk/>
          <pc:sldMk cId="302686077" sldId="502"/>
        </pc:sldMkLst>
      </pc:sldChg>
      <pc:sldChg chg="mod ord modShow">
        <pc:chgData name="Dominic Bellocchio" userId="S::db20fn@fsu.edu::72897a1d-d36e-4955-ac8f-d5e02d6e2286" providerId="AD" clId="Web-{441A3CAB-99B4-4835-8805-41B03B1628D9}" dt="2023-02-20T15:15:18.429" v="60"/>
        <pc:sldMkLst>
          <pc:docMk/>
          <pc:sldMk cId="2048839713" sldId="503"/>
        </pc:sldMkLst>
      </pc:sldChg>
    </pc:docChg>
  </pc:docChgLst>
  <pc:docChgLst>
    <pc:chgData name="Matthew Lancaster" userId="c6508ab9-36e5-4e0a-b485-d26d7a305679" providerId="ADAL" clId="{EE96D35E-BF43-47CA-87CC-2F4717524110}"/>
    <pc:docChg chg="addSld modSld sldOrd">
      <pc:chgData name="Matthew Lancaster" userId="c6508ab9-36e5-4e0a-b485-d26d7a305679" providerId="ADAL" clId="{EE96D35E-BF43-47CA-87CC-2F4717524110}" dt="2023-02-20T20:10:29.567" v="177" actId="20577"/>
      <pc:docMkLst>
        <pc:docMk/>
      </pc:docMkLst>
      <pc:sldChg chg="addSp delSp modSp mod">
        <pc:chgData name="Matthew Lancaster" userId="c6508ab9-36e5-4e0a-b485-d26d7a305679" providerId="ADAL" clId="{EE96D35E-BF43-47CA-87CC-2F4717524110}" dt="2023-02-20T20:06:23.871" v="75"/>
        <pc:sldMkLst>
          <pc:docMk/>
          <pc:sldMk cId="3117976322" sldId="489"/>
        </pc:sldMkLst>
        <pc:spChg chg="add del mod">
          <ac:chgData name="Matthew Lancaster" userId="c6508ab9-36e5-4e0a-b485-d26d7a305679" providerId="ADAL" clId="{EE96D35E-BF43-47CA-87CC-2F4717524110}" dt="2023-02-20T20:06:23.871" v="75"/>
          <ac:spMkLst>
            <pc:docMk/>
            <pc:sldMk cId="3117976322" sldId="489"/>
            <ac:spMk id="8" creationId="{AC5CCA84-9A7F-E418-A3F7-3BBB1D52385E}"/>
          </ac:spMkLst>
        </pc:spChg>
        <pc:graphicFrameChg chg="add mod">
          <ac:chgData name="Matthew Lancaster" userId="c6508ab9-36e5-4e0a-b485-d26d7a305679" providerId="ADAL" clId="{EE96D35E-BF43-47CA-87CC-2F4717524110}" dt="2023-02-20T20:06:03.029" v="72" actId="1036"/>
          <ac:graphicFrameMkLst>
            <pc:docMk/>
            <pc:sldMk cId="3117976322" sldId="489"/>
            <ac:graphicFrameMk id="7" creationId="{1ED50405-8241-B2AF-46A0-32A631DFBA9A}"/>
          </ac:graphicFrameMkLst>
        </pc:graphicFrameChg>
      </pc:sldChg>
      <pc:sldChg chg="modAnim">
        <pc:chgData name="Matthew Lancaster" userId="c6508ab9-36e5-4e0a-b485-d26d7a305679" providerId="ADAL" clId="{EE96D35E-BF43-47CA-87CC-2F4717524110}" dt="2023-02-20T19:31:27.881" v="5"/>
        <pc:sldMkLst>
          <pc:docMk/>
          <pc:sldMk cId="4206554220" sldId="517"/>
        </pc:sldMkLst>
      </pc:sldChg>
      <pc:sldChg chg="modSp mod">
        <pc:chgData name="Matthew Lancaster" userId="c6508ab9-36e5-4e0a-b485-d26d7a305679" providerId="ADAL" clId="{EE96D35E-BF43-47CA-87CC-2F4717524110}" dt="2023-02-20T19:24:53.939" v="0" actId="20577"/>
        <pc:sldMkLst>
          <pc:docMk/>
          <pc:sldMk cId="2939530589" sldId="519"/>
        </pc:sldMkLst>
        <pc:spChg chg="mod">
          <ac:chgData name="Matthew Lancaster" userId="c6508ab9-36e5-4e0a-b485-d26d7a305679" providerId="ADAL" clId="{EE96D35E-BF43-47CA-87CC-2F4717524110}" dt="2023-02-20T19:24:53.939" v="0" actId="20577"/>
          <ac:spMkLst>
            <pc:docMk/>
            <pc:sldMk cId="2939530589" sldId="519"/>
            <ac:spMk id="5" creationId="{D76395BE-C52F-EA3A-F261-E586262C8EB8}"/>
          </ac:spMkLst>
        </pc:spChg>
      </pc:sldChg>
      <pc:sldChg chg="modTransition">
        <pc:chgData name="Matthew Lancaster" userId="c6508ab9-36e5-4e0a-b485-d26d7a305679" providerId="ADAL" clId="{EE96D35E-BF43-47CA-87CC-2F4717524110}" dt="2023-02-20T19:32:32.419" v="7"/>
        <pc:sldMkLst>
          <pc:docMk/>
          <pc:sldMk cId="2090609663" sldId="527"/>
        </pc:sldMkLst>
      </pc:sldChg>
      <pc:sldChg chg="modTransition">
        <pc:chgData name="Matthew Lancaster" userId="c6508ab9-36e5-4e0a-b485-d26d7a305679" providerId="ADAL" clId="{EE96D35E-BF43-47CA-87CC-2F4717524110}" dt="2023-02-20T19:32:23.285" v="6"/>
        <pc:sldMkLst>
          <pc:docMk/>
          <pc:sldMk cId="2417526861" sldId="528"/>
        </pc:sldMkLst>
      </pc:sldChg>
      <pc:sldChg chg="modTransition">
        <pc:chgData name="Matthew Lancaster" userId="c6508ab9-36e5-4e0a-b485-d26d7a305679" providerId="ADAL" clId="{EE96D35E-BF43-47CA-87CC-2F4717524110}" dt="2023-02-20T19:32:39.358" v="8"/>
        <pc:sldMkLst>
          <pc:docMk/>
          <pc:sldMk cId="1614859659" sldId="529"/>
        </pc:sldMkLst>
      </pc:sldChg>
      <pc:sldChg chg="modSp add modAnim">
        <pc:chgData name="Matthew Lancaster" userId="c6508ab9-36e5-4e0a-b485-d26d7a305679" providerId="ADAL" clId="{EE96D35E-BF43-47CA-87CC-2F4717524110}" dt="2023-02-20T20:10:29.567" v="177" actId="20577"/>
        <pc:sldMkLst>
          <pc:docMk/>
          <pc:sldMk cId="1964070929" sldId="531"/>
        </pc:sldMkLst>
        <pc:spChg chg="mod">
          <ac:chgData name="Matthew Lancaster" userId="c6508ab9-36e5-4e0a-b485-d26d7a305679" providerId="ADAL" clId="{EE96D35E-BF43-47CA-87CC-2F4717524110}" dt="2023-02-20T20:10:01" v="161" actId="20577"/>
          <ac:spMkLst>
            <pc:docMk/>
            <pc:sldMk cId="1964070929" sldId="531"/>
            <ac:spMk id="8" creationId="{371EBA25-3BED-CD73-BBAE-6C1BE8305D84}"/>
          </ac:spMkLst>
        </pc:spChg>
        <pc:spChg chg="mod">
          <ac:chgData name="Matthew Lancaster" userId="c6508ab9-36e5-4e0a-b485-d26d7a305679" providerId="ADAL" clId="{EE96D35E-BF43-47CA-87CC-2F4717524110}" dt="2023-02-20T20:09:58.279" v="159" actId="20577"/>
          <ac:spMkLst>
            <pc:docMk/>
            <pc:sldMk cId="1964070929" sldId="531"/>
            <ac:spMk id="13" creationId="{8BF1A291-9C9E-8763-7CBC-CBEE6EFD6CE7}"/>
          </ac:spMkLst>
        </pc:spChg>
        <pc:spChg chg="mod">
          <ac:chgData name="Matthew Lancaster" userId="c6508ab9-36e5-4e0a-b485-d26d7a305679" providerId="ADAL" clId="{EE96D35E-BF43-47CA-87CC-2F4717524110}" dt="2023-02-20T20:09:53.617" v="157" actId="20577"/>
          <ac:spMkLst>
            <pc:docMk/>
            <pc:sldMk cId="1964070929" sldId="531"/>
            <ac:spMk id="14" creationId="{8FCE1702-0BBC-6638-CAC6-88ECF519380B}"/>
          </ac:spMkLst>
        </pc:spChg>
        <pc:spChg chg="mod">
          <ac:chgData name="Matthew Lancaster" userId="c6508ab9-36e5-4e0a-b485-d26d7a305679" providerId="ADAL" clId="{EE96D35E-BF43-47CA-87CC-2F4717524110}" dt="2023-02-20T20:10:22.360" v="172" actId="20577"/>
          <ac:spMkLst>
            <pc:docMk/>
            <pc:sldMk cId="1964070929" sldId="531"/>
            <ac:spMk id="20" creationId="{6C208277-A8CD-0141-AF77-C18529BAF42F}"/>
          </ac:spMkLst>
        </pc:spChg>
        <pc:spChg chg="mod">
          <ac:chgData name="Matthew Lancaster" userId="c6508ab9-36e5-4e0a-b485-d26d7a305679" providerId="ADAL" clId="{EE96D35E-BF43-47CA-87CC-2F4717524110}" dt="2023-02-20T20:09:04.741" v="113" actId="20577"/>
          <ac:spMkLst>
            <pc:docMk/>
            <pc:sldMk cId="1964070929" sldId="531"/>
            <ac:spMk id="30" creationId="{075AEE35-6AE0-3C05-6917-A8BF4315AEBE}"/>
          </ac:spMkLst>
        </pc:spChg>
        <pc:spChg chg="mod">
          <ac:chgData name="Matthew Lancaster" userId="c6508ab9-36e5-4e0a-b485-d26d7a305679" providerId="ADAL" clId="{EE96D35E-BF43-47CA-87CC-2F4717524110}" dt="2023-02-20T20:10:29.567" v="177" actId="20577"/>
          <ac:spMkLst>
            <pc:docMk/>
            <pc:sldMk cId="1964070929" sldId="531"/>
            <ac:spMk id="48" creationId="{861F96D5-D93F-67E1-D904-588D2C0A43DA}"/>
          </ac:spMkLst>
        </pc:spChg>
        <pc:cxnChg chg="mod">
          <ac:chgData name="Matthew Lancaster" userId="c6508ab9-36e5-4e0a-b485-d26d7a305679" providerId="ADAL" clId="{EE96D35E-BF43-47CA-87CC-2F4717524110}" dt="2023-02-20T20:09:37.779" v="144" actId="20577"/>
          <ac:cxnSpMkLst>
            <pc:docMk/>
            <pc:sldMk cId="1964070929" sldId="531"/>
            <ac:cxnSpMk id="12" creationId="{B01A97BA-7104-FCCA-BC88-D527968B9016}"/>
          </ac:cxnSpMkLst>
        </pc:cxnChg>
      </pc:sldChg>
      <pc:sldChg chg="add ord">
        <pc:chgData name="Matthew Lancaster" userId="c6508ab9-36e5-4e0a-b485-d26d7a305679" providerId="ADAL" clId="{EE96D35E-BF43-47CA-87CC-2F4717524110}" dt="2023-02-20T20:08:54.100" v="106"/>
        <pc:sldMkLst>
          <pc:docMk/>
          <pc:sldMk cId="3269086157" sldId="532"/>
        </pc:sldMkLst>
      </pc:sldChg>
    </pc:docChg>
  </pc:docChgLst>
  <pc:docChgLst>
    <pc:chgData name="Dominic Bellocchio" userId="S::db20fn@fsu.edu::72897a1d-d36e-4955-ac8f-d5e02d6e2286" providerId="AD" clId="Web-{1D8AE74E-232C-4D4C-9BB6-0217C7C59E50}"/>
    <pc:docChg chg="modSld">
      <pc:chgData name="Dominic Bellocchio" userId="S::db20fn@fsu.edu::72897a1d-d36e-4955-ac8f-d5e02d6e2286" providerId="AD" clId="Web-{1D8AE74E-232C-4D4C-9BB6-0217C7C59E50}" dt="2023-02-20T21:41:28.592" v="43" actId="1076"/>
      <pc:docMkLst>
        <pc:docMk/>
      </pc:docMkLst>
      <pc:sldChg chg="addSp delSp modSp">
        <pc:chgData name="Dominic Bellocchio" userId="S::db20fn@fsu.edu::72897a1d-d36e-4955-ac8f-d5e02d6e2286" providerId="AD" clId="Web-{1D8AE74E-232C-4D4C-9BB6-0217C7C59E50}" dt="2023-02-20T21:41:28.592" v="43" actId="1076"/>
        <pc:sldMkLst>
          <pc:docMk/>
          <pc:sldMk cId="3117976322" sldId="489"/>
        </pc:sldMkLst>
        <pc:spChg chg="add">
          <ac:chgData name="Dominic Bellocchio" userId="S::db20fn@fsu.edu::72897a1d-d36e-4955-ac8f-d5e02d6e2286" providerId="AD" clId="Web-{1D8AE74E-232C-4D4C-9BB6-0217C7C59E50}" dt="2023-02-20T21:41:08.403" v="35"/>
          <ac:spMkLst>
            <pc:docMk/>
            <pc:sldMk cId="3117976322" sldId="489"/>
            <ac:spMk id="6" creationId="{73CC891A-78B8-CC6A-6C8E-71488A5C67E4}"/>
          </ac:spMkLst>
        </pc:spChg>
        <pc:spChg chg="mod">
          <ac:chgData name="Dominic Bellocchio" userId="S::db20fn@fsu.edu::72897a1d-d36e-4955-ac8f-d5e02d6e2286" providerId="AD" clId="Web-{1D8AE74E-232C-4D4C-9BB6-0217C7C59E50}" dt="2023-02-20T21:40:54.293" v="31" actId="1076"/>
          <ac:spMkLst>
            <pc:docMk/>
            <pc:sldMk cId="3117976322" sldId="489"/>
            <ac:spMk id="14" creationId="{1EA7CF82-3994-4D97-B75B-D6BA1431BEBA}"/>
          </ac:spMkLst>
        </pc:spChg>
        <pc:graphicFrameChg chg="mod">
          <ac:chgData name="Dominic Bellocchio" userId="S::db20fn@fsu.edu::72897a1d-d36e-4955-ac8f-d5e02d6e2286" providerId="AD" clId="Web-{1D8AE74E-232C-4D4C-9BB6-0217C7C59E50}" dt="2023-02-20T20:47:29.587" v="12" actId="1076"/>
          <ac:graphicFrameMkLst>
            <pc:docMk/>
            <pc:sldMk cId="3117976322" sldId="489"/>
            <ac:graphicFrameMk id="7" creationId="{1ED50405-8241-B2AF-46A0-32A631DFBA9A}"/>
          </ac:graphicFrameMkLst>
        </pc:graphicFrameChg>
        <pc:graphicFrameChg chg="add mod modGraphic">
          <ac:chgData name="Dominic Bellocchio" userId="S::db20fn@fsu.edu::72897a1d-d36e-4955-ac8f-d5e02d6e2286" providerId="AD" clId="Web-{1D8AE74E-232C-4D4C-9BB6-0217C7C59E50}" dt="2023-02-20T21:41:28.592" v="43" actId="1076"/>
          <ac:graphicFrameMkLst>
            <pc:docMk/>
            <pc:sldMk cId="3117976322" sldId="489"/>
            <ac:graphicFrameMk id="9" creationId="{A9AD4BD7-0273-F50B-8BD1-118A98B863A3}"/>
          </ac:graphicFrameMkLst>
        </pc:graphicFrameChg>
        <pc:picChg chg="add del mod">
          <ac:chgData name="Dominic Bellocchio" userId="S::db20fn@fsu.edu::72897a1d-d36e-4955-ac8f-d5e02d6e2286" providerId="AD" clId="Web-{1D8AE74E-232C-4D4C-9BB6-0217C7C59E50}" dt="2023-02-20T21:41:00.622" v="34"/>
          <ac:picMkLst>
            <pc:docMk/>
            <pc:sldMk cId="3117976322" sldId="489"/>
            <ac:picMk id="5" creationId="{5233474B-00EF-3CCE-7C42-36FEBBB15C9C}"/>
          </ac:picMkLst>
        </pc:picChg>
        <pc:picChg chg="add del mod">
          <ac:chgData name="Dominic Bellocchio" userId="S::db20fn@fsu.edu::72897a1d-d36e-4955-ac8f-d5e02d6e2286" providerId="AD" clId="Web-{1D8AE74E-232C-4D4C-9BB6-0217C7C59E50}" dt="2023-02-20T20:41:15.760" v="2"/>
          <ac:picMkLst>
            <pc:docMk/>
            <pc:sldMk cId="3117976322" sldId="489"/>
            <ac:picMk id="5" creationId="{86AB82ED-BEED-E454-3965-93C3579E5129}"/>
          </ac:picMkLst>
        </pc:picChg>
        <pc:picChg chg="add del mod modCrop">
          <ac:chgData name="Dominic Bellocchio" userId="S::db20fn@fsu.edu::72897a1d-d36e-4955-ac8f-d5e02d6e2286" providerId="AD" clId="Web-{1D8AE74E-232C-4D4C-9BB6-0217C7C59E50}" dt="2023-02-20T20:42:33.529" v="8"/>
          <ac:picMkLst>
            <pc:docMk/>
            <pc:sldMk cId="3117976322" sldId="489"/>
            <ac:picMk id="6" creationId="{D01EBEF0-3021-A786-2EF9-CD73971C7A9B}"/>
          </ac:picMkLst>
        </pc:picChg>
        <pc:picChg chg="add del mod">
          <ac:chgData name="Dominic Bellocchio" userId="S::db20fn@fsu.edu::72897a1d-d36e-4955-ac8f-d5e02d6e2286" providerId="AD" clId="Web-{1D8AE74E-232C-4D4C-9BB6-0217C7C59E50}" dt="2023-02-20T20:47:53.120" v="16"/>
          <ac:picMkLst>
            <pc:docMk/>
            <pc:sldMk cId="3117976322" sldId="489"/>
            <ac:picMk id="8" creationId="{C6552793-67F9-0AAF-C359-8FC564397A30}"/>
          </ac:picMkLst>
        </pc:picChg>
      </pc:sldChg>
      <pc:sldChg chg="addSp delSp">
        <pc:chgData name="Dominic Bellocchio" userId="S::db20fn@fsu.edu::72897a1d-d36e-4955-ac8f-d5e02d6e2286" providerId="AD" clId="Web-{1D8AE74E-232C-4D4C-9BB6-0217C7C59E50}" dt="2023-02-20T20:50:15.703" v="18"/>
        <pc:sldMkLst>
          <pc:docMk/>
          <pc:sldMk cId="2090609663" sldId="527"/>
        </pc:sldMkLst>
        <pc:picChg chg="del">
          <ac:chgData name="Dominic Bellocchio" userId="S::db20fn@fsu.edu::72897a1d-d36e-4955-ac8f-d5e02d6e2286" providerId="AD" clId="Web-{1D8AE74E-232C-4D4C-9BB6-0217C7C59E50}" dt="2023-02-20T20:50:14" v="17"/>
          <ac:picMkLst>
            <pc:docMk/>
            <pc:sldMk cId="2090609663" sldId="527"/>
            <ac:picMk id="5" creationId="{E25E0F34-BCB6-A0FB-CD41-EDE7565CBCC8}"/>
          </ac:picMkLst>
        </pc:picChg>
        <pc:picChg chg="add">
          <ac:chgData name="Dominic Bellocchio" userId="S::db20fn@fsu.edu::72897a1d-d36e-4955-ac8f-d5e02d6e2286" providerId="AD" clId="Web-{1D8AE74E-232C-4D4C-9BB6-0217C7C59E50}" dt="2023-02-20T20:50:15.703" v="18"/>
          <ac:picMkLst>
            <pc:docMk/>
            <pc:sldMk cId="2090609663" sldId="527"/>
            <ac:picMk id="25" creationId="{E8A0AE7E-2C09-5094-4221-0D640C313185}"/>
          </ac:picMkLst>
        </pc:picChg>
      </pc:sldChg>
      <pc:sldChg chg="addSp delSp modSp">
        <pc:chgData name="Dominic Bellocchio" userId="S::db20fn@fsu.edu::72897a1d-d36e-4955-ac8f-d5e02d6e2286" providerId="AD" clId="Web-{1D8AE74E-232C-4D4C-9BB6-0217C7C59E50}" dt="2023-02-20T20:51:12.268" v="25"/>
        <pc:sldMkLst>
          <pc:docMk/>
          <pc:sldMk cId="1614859659" sldId="529"/>
        </pc:sldMkLst>
        <pc:cxnChg chg="del">
          <ac:chgData name="Dominic Bellocchio" userId="S::db20fn@fsu.edu::72897a1d-d36e-4955-ac8f-d5e02d6e2286" providerId="AD" clId="Web-{1D8AE74E-232C-4D4C-9BB6-0217C7C59E50}" dt="2023-02-20T20:51:07.112" v="23"/>
          <ac:cxnSpMkLst>
            <pc:docMk/>
            <pc:sldMk cId="1614859659" sldId="529"/>
            <ac:cxnSpMk id="9" creationId="{4EFC6727-8C4B-8BC8-9285-7EB3B1A269EE}"/>
          </ac:cxnSpMkLst>
        </pc:cxnChg>
        <pc:cxnChg chg="add ord">
          <ac:chgData name="Dominic Bellocchio" userId="S::db20fn@fsu.edu::72897a1d-d36e-4955-ac8f-d5e02d6e2286" providerId="AD" clId="Web-{1D8AE74E-232C-4D4C-9BB6-0217C7C59E50}" dt="2023-02-20T20:51:12.268" v="25"/>
          <ac:cxnSpMkLst>
            <pc:docMk/>
            <pc:sldMk cId="1614859659" sldId="529"/>
            <ac:cxnSpMk id="25" creationId="{79C006A0-08E2-874A-48CF-A6E88C886B4F}"/>
          </ac:cxnSpMkLst>
        </pc:cxnChg>
      </pc:sldChg>
      <pc:sldChg chg="addSp delSp">
        <pc:chgData name="Dominic Bellocchio" userId="S::db20fn@fsu.edu::72897a1d-d36e-4955-ac8f-d5e02d6e2286" providerId="AD" clId="Web-{1D8AE74E-232C-4D4C-9BB6-0217C7C59E50}" dt="2023-02-20T20:50:22.641" v="22"/>
        <pc:sldMkLst>
          <pc:docMk/>
          <pc:sldMk cId="1964070929" sldId="531"/>
        </pc:sldMkLst>
        <pc:picChg chg="del">
          <ac:chgData name="Dominic Bellocchio" userId="S::db20fn@fsu.edu::72897a1d-d36e-4955-ac8f-d5e02d6e2286" providerId="AD" clId="Web-{1D8AE74E-232C-4D4C-9BB6-0217C7C59E50}" dt="2023-02-20T20:50:22.172" v="21"/>
          <ac:picMkLst>
            <pc:docMk/>
            <pc:sldMk cId="1964070929" sldId="531"/>
            <ac:picMk id="5" creationId="{E25E0F34-BCB6-A0FB-CD41-EDE7565CBCC8}"/>
          </ac:picMkLst>
        </pc:picChg>
        <pc:picChg chg="add">
          <ac:chgData name="Dominic Bellocchio" userId="S::db20fn@fsu.edu::72897a1d-d36e-4955-ac8f-d5e02d6e2286" providerId="AD" clId="Web-{1D8AE74E-232C-4D4C-9BB6-0217C7C59E50}" dt="2023-02-20T20:50:22.641" v="22"/>
          <ac:picMkLst>
            <pc:docMk/>
            <pc:sldMk cId="1964070929" sldId="531"/>
            <ac:picMk id="25" creationId="{E82F8BFB-98B7-E9C9-18AF-B51B0AFFC7FC}"/>
          </ac:picMkLst>
        </pc:picChg>
      </pc:sldChg>
      <pc:sldChg chg="addSp delSp">
        <pc:chgData name="Dominic Bellocchio" userId="S::db20fn@fsu.edu::72897a1d-d36e-4955-ac8f-d5e02d6e2286" providerId="AD" clId="Web-{1D8AE74E-232C-4D4C-9BB6-0217C7C59E50}" dt="2023-02-20T20:50:19.407" v="20"/>
        <pc:sldMkLst>
          <pc:docMk/>
          <pc:sldMk cId="3269086157" sldId="532"/>
        </pc:sldMkLst>
        <pc:picChg chg="del">
          <ac:chgData name="Dominic Bellocchio" userId="S::db20fn@fsu.edu::72897a1d-d36e-4955-ac8f-d5e02d6e2286" providerId="AD" clId="Web-{1D8AE74E-232C-4D4C-9BB6-0217C7C59E50}" dt="2023-02-20T20:50:18.938" v="19"/>
          <ac:picMkLst>
            <pc:docMk/>
            <pc:sldMk cId="3269086157" sldId="532"/>
            <ac:picMk id="5" creationId="{E25E0F34-BCB6-A0FB-CD41-EDE7565CBCC8}"/>
          </ac:picMkLst>
        </pc:picChg>
        <pc:picChg chg="add">
          <ac:chgData name="Dominic Bellocchio" userId="S::db20fn@fsu.edu::72897a1d-d36e-4955-ac8f-d5e02d6e2286" providerId="AD" clId="Web-{1D8AE74E-232C-4D4C-9BB6-0217C7C59E50}" dt="2023-02-20T20:50:19.407" v="20"/>
          <ac:picMkLst>
            <pc:docMk/>
            <pc:sldMk cId="3269086157" sldId="532"/>
            <ac:picMk id="25" creationId="{6A912897-E62E-2D53-8285-622DF11039C6}"/>
          </ac:picMkLst>
        </pc:picChg>
      </pc:sldChg>
    </pc:docChg>
  </pc:docChgLst>
  <pc:docChgLst>
    <pc:chgData name="Dylan Ma" userId="S::dm19i@fsu.edu::d19f606a-f869-495f-a967-091fe7c6f588" providerId="AD" clId="Web-{E0037035-94A4-47CC-AE11-A38BE390C6C0}"/>
    <pc:docChg chg="modSld">
      <pc:chgData name="Dylan Ma" userId="S::dm19i@fsu.edu::d19f606a-f869-495f-a967-091fe7c6f588" providerId="AD" clId="Web-{E0037035-94A4-47CC-AE11-A38BE390C6C0}" dt="2023-03-21T23:38:27.566" v="65" actId="20577"/>
      <pc:docMkLst>
        <pc:docMk/>
      </pc:docMkLst>
      <pc:sldChg chg="modSp">
        <pc:chgData name="Dylan Ma" userId="S::dm19i@fsu.edu::d19f606a-f869-495f-a967-091fe7c6f588" providerId="AD" clId="Web-{E0037035-94A4-47CC-AE11-A38BE390C6C0}" dt="2023-03-21T23:38:27.566" v="65" actId="20577"/>
        <pc:sldMkLst>
          <pc:docMk/>
          <pc:sldMk cId="2609474710" sldId="557"/>
        </pc:sldMkLst>
        <pc:spChg chg="mod">
          <ac:chgData name="Dylan Ma" userId="S::dm19i@fsu.edu::d19f606a-f869-495f-a967-091fe7c6f588" providerId="AD" clId="Web-{E0037035-94A4-47CC-AE11-A38BE390C6C0}" dt="2023-03-21T23:38:27.566" v="65" actId="20577"/>
          <ac:spMkLst>
            <pc:docMk/>
            <pc:sldMk cId="2609474710" sldId="557"/>
            <ac:spMk id="6" creationId="{89E18213-A25F-D5DE-4357-5BDDCA055412}"/>
          </ac:spMkLst>
        </pc:spChg>
      </pc:sldChg>
    </pc:docChg>
  </pc:docChgLst>
  <pc:docChgLst>
    <pc:chgData name="Dylan Ma" userId="d19f606a-f869-495f-a967-091fe7c6f588" providerId="ADAL" clId="{829B94C0-4A50-4DCB-A977-BC97F2F2A19C}"/>
    <pc:docChg chg="undo custSel addSld modSld sldOrd">
      <pc:chgData name="Dylan Ma" userId="d19f606a-f869-495f-a967-091fe7c6f588" providerId="ADAL" clId="{829B94C0-4A50-4DCB-A977-BC97F2F2A19C}" dt="2022-11-05T16:33:15.043" v="54"/>
      <pc:docMkLst>
        <pc:docMk/>
      </pc:docMkLst>
      <pc:sldChg chg="ord">
        <pc:chgData name="Dylan Ma" userId="d19f606a-f869-495f-a967-091fe7c6f588" providerId="ADAL" clId="{829B94C0-4A50-4DCB-A977-BC97F2F2A19C}" dt="2022-11-05T16:31:34.211" v="28"/>
        <pc:sldMkLst>
          <pc:docMk/>
          <pc:sldMk cId="2668874978" sldId="370"/>
        </pc:sldMkLst>
      </pc:sldChg>
      <pc:sldChg chg="ord">
        <pc:chgData name="Dylan Ma" userId="d19f606a-f869-495f-a967-091fe7c6f588" providerId="ADAL" clId="{829B94C0-4A50-4DCB-A977-BC97F2F2A19C}" dt="2022-11-05T16:31:34.211" v="28"/>
        <pc:sldMkLst>
          <pc:docMk/>
          <pc:sldMk cId="2595633709" sldId="371"/>
        </pc:sldMkLst>
      </pc:sldChg>
      <pc:sldChg chg="ord">
        <pc:chgData name="Dylan Ma" userId="d19f606a-f869-495f-a967-091fe7c6f588" providerId="ADAL" clId="{829B94C0-4A50-4DCB-A977-BC97F2F2A19C}" dt="2022-11-05T16:31:34.211" v="28"/>
        <pc:sldMkLst>
          <pc:docMk/>
          <pc:sldMk cId="3479831905" sldId="372"/>
        </pc:sldMkLst>
      </pc:sldChg>
      <pc:sldChg chg="ord">
        <pc:chgData name="Dylan Ma" userId="d19f606a-f869-495f-a967-091fe7c6f588" providerId="ADAL" clId="{829B94C0-4A50-4DCB-A977-BC97F2F2A19C}" dt="2022-11-05T16:31:34.211" v="28"/>
        <pc:sldMkLst>
          <pc:docMk/>
          <pc:sldMk cId="1044667671" sldId="373"/>
        </pc:sldMkLst>
      </pc:sldChg>
      <pc:sldChg chg="modTransition">
        <pc:chgData name="Dylan Ma" userId="d19f606a-f869-495f-a967-091fe7c6f588" providerId="ADAL" clId="{829B94C0-4A50-4DCB-A977-BC97F2F2A19C}" dt="2022-11-05T16:33:09.347" v="46"/>
        <pc:sldMkLst>
          <pc:docMk/>
          <pc:sldMk cId="496814952" sldId="393"/>
        </pc:sldMkLst>
      </pc:sldChg>
      <pc:sldChg chg="modTransition">
        <pc:chgData name="Dylan Ma" userId="d19f606a-f869-495f-a967-091fe7c6f588" providerId="ADAL" clId="{829B94C0-4A50-4DCB-A977-BC97F2F2A19C}" dt="2022-11-05T16:33:12.203" v="50"/>
        <pc:sldMkLst>
          <pc:docMk/>
          <pc:sldMk cId="3604104012" sldId="394"/>
        </pc:sldMkLst>
      </pc:sldChg>
      <pc:sldChg chg="modTransition">
        <pc:chgData name="Dylan Ma" userId="d19f606a-f869-495f-a967-091fe7c6f588" providerId="ADAL" clId="{829B94C0-4A50-4DCB-A977-BC97F2F2A19C}" dt="2022-11-05T16:33:15.043" v="54"/>
        <pc:sldMkLst>
          <pc:docMk/>
          <pc:sldMk cId="702071556" sldId="395"/>
        </pc:sldMkLst>
      </pc:sldChg>
      <pc:sldChg chg="modSp mod modTransition">
        <pc:chgData name="Dylan Ma" userId="d19f606a-f869-495f-a967-091fe7c6f588" providerId="ADAL" clId="{829B94C0-4A50-4DCB-A977-BC97F2F2A19C}" dt="2022-11-05T16:32:03.779" v="34"/>
        <pc:sldMkLst>
          <pc:docMk/>
          <pc:sldMk cId="2546901674" sldId="397"/>
        </pc:sldMkLst>
        <pc:spChg chg="mod">
          <ac:chgData name="Dylan Ma" userId="d19f606a-f869-495f-a967-091fe7c6f588" providerId="ADAL" clId="{829B94C0-4A50-4DCB-A977-BC97F2F2A19C}" dt="2022-11-05T16:29:56.255" v="4" actId="207"/>
          <ac:spMkLst>
            <pc:docMk/>
            <pc:sldMk cId="2546901674" sldId="397"/>
            <ac:spMk id="6" creationId="{2BA0A857-BAF4-2D4E-F9CC-EE64B29930B3}"/>
          </ac:spMkLst>
        </pc:spChg>
      </pc:sldChg>
      <pc:sldChg chg="delSp modSp mod modTransition">
        <pc:chgData name="Dylan Ma" userId="d19f606a-f869-495f-a967-091fe7c6f588" providerId="ADAL" clId="{829B94C0-4A50-4DCB-A977-BC97F2F2A19C}" dt="2022-11-05T16:32:09.226" v="38"/>
        <pc:sldMkLst>
          <pc:docMk/>
          <pc:sldMk cId="140391642" sldId="398"/>
        </pc:sldMkLst>
        <pc:spChg chg="mod">
          <ac:chgData name="Dylan Ma" userId="d19f606a-f869-495f-a967-091fe7c6f588" providerId="ADAL" clId="{829B94C0-4A50-4DCB-A977-BC97F2F2A19C}" dt="2022-11-05T16:30:18.984" v="10" actId="207"/>
          <ac:spMkLst>
            <pc:docMk/>
            <pc:sldMk cId="140391642" sldId="398"/>
            <ac:spMk id="22" creationId="{3C4F9FE9-DB97-2494-0BD3-786A6FA800DF}"/>
          </ac:spMkLst>
        </pc:spChg>
        <pc:picChg chg="del">
          <ac:chgData name="Dylan Ma" userId="d19f606a-f869-495f-a967-091fe7c6f588" providerId="ADAL" clId="{829B94C0-4A50-4DCB-A977-BC97F2F2A19C}" dt="2022-11-05T16:30:00.877" v="5" actId="478"/>
          <ac:picMkLst>
            <pc:docMk/>
            <pc:sldMk cId="140391642" sldId="398"/>
            <ac:picMk id="10" creationId="{8F3E8594-7A5A-A886-238B-AE06C2E95CAF}"/>
          </ac:picMkLst>
        </pc:picChg>
      </pc:sldChg>
      <pc:sldChg chg="delSp modSp mod modTransition">
        <pc:chgData name="Dylan Ma" userId="d19f606a-f869-495f-a967-091fe7c6f588" providerId="ADAL" clId="{829B94C0-4A50-4DCB-A977-BC97F2F2A19C}" dt="2022-11-05T16:32:13.284" v="40"/>
        <pc:sldMkLst>
          <pc:docMk/>
          <pc:sldMk cId="2959262700" sldId="399"/>
        </pc:sldMkLst>
        <pc:spChg chg="mod">
          <ac:chgData name="Dylan Ma" userId="d19f606a-f869-495f-a967-091fe7c6f588" providerId="ADAL" clId="{829B94C0-4A50-4DCB-A977-BC97F2F2A19C}" dt="2022-11-05T16:30:40.061" v="16" actId="207"/>
          <ac:spMkLst>
            <pc:docMk/>
            <pc:sldMk cId="2959262700" sldId="399"/>
            <ac:spMk id="23" creationId="{2FDC4877-DDDC-2163-35C1-DC3C1027871A}"/>
          </ac:spMkLst>
        </pc:spChg>
        <pc:picChg chg="del">
          <ac:chgData name="Dylan Ma" userId="d19f606a-f869-495f-a967-091fe7c6f588" providerId="ADAL" clId="{829B94C0-4A50-4DCB-A977-BC97F2F2A19C}" dt="2022-11-05T16:30:25.773" v="11" actId="478"/>
          <ac:picMkLst>
            <pc:docMk/>
            <pc:sldMk cId="2959262700" sldId="399"/>
            <ac:picMk id="9" creationId="{04FBA1F0-D2A1-CCCB-10A1-32DE4DA51F03}"/>
          </ac:picMkLst>
        </pc:picChg>
      </pc:sldChg>
      <pc:sldChg chg="delSp modSp add mod modTransition">
        <pc:chgData name="Dylan Ma" userId="d19f606a-f869-495f-a967-091fe7c6f588" providerId="ADAL" clId="{829B94C0-4A50-4DCB-A977-BC97F2F2A19C}" dt="2022-11-05T16:32:17.043" v="42"/>
        <pc:sldMkLst>
          <pc:docMk/>
          <pc:sldMk cId="3133597738" sldId="400"/>
        </pc:sldMkLst>
        <pc:spChg chg="mod">
          <ac:chgData name="Dylan Ma" userId="d19f606a-f869-495f-a967-091fe7c6f588" providerId="ADAL" clId="{829B94C0-4A50-4DCB-A977-BC97F2F2A19C}" dt="2022-11-05T16:31:19.383" v="26" actId="207"/>
          <ac:spMkLst>
            <pc:docMk/>
            <pc:sldMk cId="3133597738" sldId="400"/>
            <ac:spMk id="26" creationId="{7B4A7CD3-7EC9-72C8-FBE4-1D231DC2AF3E}"/>
          </ac:spMkLst>
        </pc:spChg>
        <pc:picChg chg="del">
          <ac:chgData name="Dylan Ma" userId="d19f606a-f869-495f-a967-091fe7c6f588" providerId="ADAL" clId="{829B94C0-4A50-4DCB-A977-BC97F2F2A19C}" dt="2022-11-05T16:30:53.865" v="18" actId="478"/>
          <ac:picMkLst>
            <pc:docMk/>
            <pc:sldMk cId="3133597738" sldId="400"/>
            <ac:picMk id="13" creationId="{F174BA88-8433-DA35-D609-E58784D8D7E3}"/>
          </ac:picMkLst>
        </pc:picChg>
      </pc:sldChg>
    </pc:docChg>
  </pc:docChgLst>
  <pc:docChgLst>
    <pc:chgData name="Tauben Brenner" userId="S::tyb18b@fsu.edu::36cef9e0-fa1d-4eb2-971f-0eac36d8adf4" providerId="AD" clId="Web-{61AD58AB-4C4E-4D91-A35D-D42599FF9B32}"/>
    <pc:docChg chg="modSld">
      <pc:chgData name="Tauben Brenner" userId="S::tyb18b@fsu.edu::36cef9e0-fa1d-4eb2-971f-0eac36d8adf4" providerId="AD" clId="Web-{61AD58AB-4C4E-4D91-A35D-D42599FF9B32}" dt="2022-11-08T22:23:22.904" v="0" actId="1076"/>
      <pc:docMkLst>
        <pc:docMk/>
      </pc:docMkLst>
      <pc:sldChg chg="modSp">
        <pc:chgData name="Tauben Brenner" userId="S::tyb18b@fsu.edu::36cef9e0-fa1d-4eb2-971f-0eac36d8adf4" providerId="AD" clId="Web-{61AD58AB-4C4E-4D91-A35D-D42599FF9B32}" dt="2022-11-08T22:23:22.904" v="0" actId="1076"/>
        <pc:sldMkLst>
          <pc:docMk/>
          <pc:sldMk cId="1414482445" sldId="360"/>
        </pc:sldMkLst>
        <pc:spChg chg="mod">
          <ac:chgData name="Tauben Brenner" userId="S::tyb18b@fsu.edu::36cef9e0-fa1d-4eb2-971f-0eac36d8adf4" providerId="AD" clId="Web-{61AD58AB-4C4E-4D91-A35D-D42599FF9B32}" dt="2022-11-08T22:23:22.904" v="0" actId="1076"/>
          <ac:spMkLst>
            <pc:docMk/>
            <pc:sldMk cId="1414482445" sldId="360"/>
            <ac:spMk id="15" creationId="{223EB14E-6398-2070-2DD1-3C19892800FF}"/>
          </ac:spMkLst>
        </pc:spChg>
      </pc:sldChg>
    </pc:docChg>
  </pc:docChgLst>
  <pc:docChgLst>
    <pc:chgData name="Dominic Bellocchio" userId="S::db20fn@fsu.edu::72897a1d-d36e-4955-ac8f-d5e02d6e2286" providerId="AD" clId="Web-{3DC6DF30-5655-4BE8-8108-634BC66019A1}"/>
    <pc:docChg chg="addSld delSld modSld sldOrd">
      <pc:chgData name="Dominic Bellocchio" userId="S::db20fn@fsu.edu::72897a1d-d36e-4955-ac8f-d5e02d6e2286" providerId="AD" clId="Web-{3DC6DF30-5655-4BE8-8108-634BC66019A1}" dt="2023-02-18T18:47:36.508" v="203"/>
      <pc:docMkLst>
        <pc:docMk/>
      </pc:docMkLst>
      <pc:sldChg chg="mod ord modShow">
        <pc:chgData name="Dominic Bellocchio" userId="S::db20fn@fsu.edu::72897a1d-d36e-4955-ac8f-d5e02d6e2286" providerId="AD" clId="Web-{3DC6DF30-5655-4BE8-8108-634BC66019A1}" dt="2023-02-18T18:05:45.474" v="58"/>
        <pc:sldMkLst>
          <pc:docMk/>
          <pc:sldMk cId="2537063674" sldId="269"/>
        </pc:sldMkLst>
      </pc:sldChg>
      <pc:sldChg chg="mod ord modShow">
        <pc:chgData name="Dominic Bellocchio" userId="S::db20fn@fsu.edu::72897a1d-d36e-4955-ac8f-d5e02d6e2286" providerId="AD" clId="Web-{3DC6DF30-5655-4BE8-8108-634BC66019A1}" dt="2023-02-18T18:46:49.101" v="202"/>
        <pc:sldMkLst>
          <pc:docMk/>
          <pc:sldMk cId="1294489551" sldId="323"/>
        </pc:sldMkLst>
      </pc:sldChg>
      <pc:sldChg chg="del">
        <pc:chgData name="Dominic Bellocchio" userId="S::db20fn@fsu.edu::72897a1d-d36e-4955-ac8f-d5e02d6e2286" providerId="AD" clId="Web-{3DC6DF30-5655-4BE8-8108-634BC66019A1}" dt="2023-02-18T18:47:36.508" v="203"/>
        <pc:sldMkLst>
          <pc:docMk/>
          <pc:sldMk cId="3247124586" sldId="364"/>
        </pc:sldMkLst>
      </pc:sldChg>
      <pc:sldChg chg="ord">
        <pc:chgData name="Dominic Bellocchio" userId="S::db20fn@fsu.edu::72897a1d-d36e-4955-ac8f-d5e02d6e2286" providerId="AD" clId="Web-{3DC6DF30-5655-4BE8-8108-634BC66019A1}" dt="2023-02-18T17:46:08.622" v="51"/>
        <pc:sldMkLst>
          <pc:docMk/>
          <pc:sldMk cId="4080918381" sldId="368"/>
        </pc:sldMkLst>
      </pc:sldChg>
      <pc:sldChg chg="ord">
        <pc:chgData name="Dominic Bellocchio" userId="S::db20fn@fsu.edu::72897a1d-d36e-4955-ac8f-d5e02d6e2286" providerId="AD" clId="Web-{3DC6DF30-5655-4BE8-8108-634BC66019A1}" dt="2023-02-18T17:46:06.638" v="50"/>
        <pc:sldMkLst>
          <pc:docMk/>
          <pc:sldMk cId="2546901674" sldId="397"/>
        </pc:sldMkLst>
      </pc:sldChg>
      <pc:sldChg chg="ord">
        <pc:chgData name="Dominic Bellocchio" userId="S::db20fn@fsu.edu::72897a1d-d36e-4955-ac8f-d5e02d6e2286" providerId="AD" clId="Web-{3DC6DF30-5655-4BE8-8108-634BC66019A1}" dt="2023-02-18T17:38:22.316" v="31"/>
        <pc:sldMkLst>
          <pc:docMk/>
          <pc:sldMk cId="140391642" sldId="398"/>
        </pc:sldMkLst>
      </pc:sldChg>
      <pc:sldChg chg="ord">
        <pc:chgData name="Dominic Bellocchio" userId="S::db20fn@fsu.edu::72897a1d-d36e-4955-ac8f-d5e02d6e2286" providerId="AD" clId="Web-{3DC6DF30-5655-4BE8-8108-634BC66019A1}" dt="2023-02-18T17:38:09.019" v="30"/>
        <pc:sldMkLst>
          <pc:docMk/>
          <pc:sldMk cId="2959262700" sldId="399"/>
        </pc:sldMkLst>
      </pc:sldChg>
      <pc:sldChg chg="ord">
        <pc:chgData name="Dominic Bellocchio" userId="S::db20fn@fsu.edu::72897a1d-d36e-4955-ac8f-d5e02d6e2286" providerId="AD" clId="Web-{3DC6DF30-5655-4BE8-8108-634BC66019A1}" dt="2023-02-18T17:37:56.097" v="29"/>
        <pc:sldMkLst>
          <pc:docMk/>
          <pc:sldMk cId="3133597738" sldId="400"/>
        </pc:sldMkLst>
      </pc:sldChg>
      <pc:sldChg chg="ord">
        <pc:chgData name="Dominic Bellocchio" userId="S::db20fn@fsu.edu::72897a1d-d36e-4955-ac8f-d5e02d6e2286" providerId="AD" clId="Web-{3DC6DF30-5655-4BE8-8108-634BC66019A1}" dt="2023-02-18T17:36:38.783" v="27"/>
        <pc:sldMkLst>
          <pc:docMk/>
          <pc:sldMk cId="69931009" sldId="408"/>
        </pc:sldMkLst>
      </pc:sldChg>
      <pc:sldChg chg="modSp ord">
        <pc:chgData name="Dominic Bellocchio" userId="S::db20fn@fsu.edu::72897a1d-d36e-4955-ac8f-d5e02d6e2286" providerId="AD" clId="Web-{3DC6DF30-5655-4BE8-8108-634BC66019A1}" dt="2023-02-18T17:36:36.970" v="26"/>
        <pc:sldMkLst>
          <pc:docMk/>
          <pc:sldMk cId="1055062813" sldId="409"/>
        </pc:sldMkLst>
        <pc:picChg chg="mod">
          <ac:chgData name="Dominic Bellocchio" userId="S::db20fn@fsu.edu::72897a1d-d36e-4955-ac8f-d5e02d6e2286" providerId="AD" clId="Web-{3DC6DF30-5655-4BE8-8108-634BC66019A1}" dt="2023-02-18T17:29:42.462" v="0" actId="14100"/>
          <ac:picMkLst>
            <pc:docMk/>
            <pc:sldMk cId="1055062813" sldId="409"/>
            <ac:picMk id="9" creationId="{F139A92C-EE2D-46C1-841F-280DAF824A18}"/>
          </ac:picMkLst>
        </pc:picChg>
      </pc:sldChg>
      <pc:sldChg chg="ord">
        <pc:chgData name="Dominic Bellocchio" userId="S::db20fn@fsu.edu::72897a1d-d36e-4955-ac8f-d5e02d6e2286" providerId="AD" clId="Web-{3DC6DF30-5655-4BE8-8108-634BC66019A1}" dt="2023-02-18T17:36:35.017" v="25"/>
        <pc:sldMkLst>
          <pc:docMk/>
          <pc:sldMk cId="217761396" sldId="410"/>
        </pc:sldMkLst>
      </pc:sldChg>
      <pc:sldChg chg="ord">
        <pc:chgData name="Dominic Bellocchio" userId="S::db20fn@fsu.edu::72897a1d-d36e-4955-ac8f-d5e02d6e2286" providerId="AD" clId="Web-{3DC6DF30-5655-4BE8-8108-634BC66019A1}" dt="2023-02-18T18:36:18.729" v="200"/>
        <pc:sldMkLst>
          <pc:docMk/>
          <pc:sldMk cId="2197599754" sldId="432"/>
        </pc:sldMkLst>
      </pc:sldChg>
      <pc:sldChg chg="ord">
        <pc:chgData name="Dominic Bellocchio" userId="S::db20fn@fsu.edu::72897a1d-d36e-4955-ac8f-d5e02d6e2286" providerId="AD" clId="Web-{3DC6DF30-5655-4BE8-8108-634BC66019A1}" dt="2023-02-18T18:36:12.807" v="196"/>
        <pc:sldMkLst>
          <pc:docMk/>
          <pc:sldMk cId="356650096" sldId="433"/>
        </pc:sldMkLst>
      </pc:sldChg>
      <pc:sldChg chg="ord">
        <pc:chgData name="Dominic Bellocchio" userId="S::db20fn@fsu.edu::72897a1d-d36e-4955-ac8f-d5e02d6e2286" providerId="AD" clId="Web-{3DC6DF30-5655-4BE8-8108-634BC66019A1}" dt="2023-02-18T18:36:14.276" v="197"/>
        <pc:sldMkLst>
          <pc:docMk/>
          <pc:sldMk cId="2020130420" sldId="434"/>
        </pc:sldMkLst>
      </pc:sldChg>
      <pc:sldChg chg="ord">
        <pc:chgData name="Dominic Bellocchio" userId="S::db20fn@fsu.edu::72897a1d-d36e-4955-ac8f-d5e02d6e2286" providerId="AD" clId="Web-{3DC6DF30-5655-4BE8-8108-634BC66019A1}" dt="2023-02-18T18:36:15.604" v="198"/>
        <pc:sldMkLst>
          <pc:docMk/>
          <pc:sldMk cId="3425564622" sldId="435"/>
        </pc:sldMkLst>
      </pc:sldChg>
      <pc:sldChg chg="ord">
        <pc:chgData name="Dominic Bellocchio" userId="S::db20fn@fsu.edu::72897a1d-d36e-4955-ac8f-d5e02d6e2286" providerId="AD" clId="Web-{3DC6DF30-5655-4BE8-8108-634BC66019A1}" dt="2023-02-18T18:36:16.526" v="199"/>
        <pc:sldMkLst>
          <pc:docMk/>
          <pc:sldMk cId="585020000" sldId="436"/>
        </pc:sldMkLst>
      </pc:sldChg>
      <pc:sldChg chg="modSp">
        <pc:chgData name="Dominic Bellocchio" userId="S::db20fn@fsu.edu::72897a1d-d36e-4955-ac8f-d5e02d6e2286" providerId="AD" clId="Web-{3DC6DF30-5655-4BE8-8108-634BC66019A1}" dt="2023-02-18T18:10:22.058" v="60" actId="20577"/>
        <pc:sldMkLst>
          <pc:docMk/>
          <pc:sldMk cId="1303996877" sldId="438"/>
        </pc:sldMkLst>
        <pc:spChg chg="mod">
          <ac:chgData name="Dominic Bellocchio" userId="S::db20fn@fsu.edu::72897a1d-d36e-4955-ac8f-d5e02d6e2286" providerId="AD" clId="Web-{3DC6DF30-5655-4BE8-8108-634BC66019A1}" dt="2023-02-18T18:10:22.058" v="60" actId="20577"/>
          <ac:spMkLst>
            <pc:docMk/>
            <pc:sldMk cId="1303996877" sldId="438"/>
            <ac:spMk id="10" creationId="{1DAF06DF-A9C4-83A0-2693-F196F49E3993}"/>
          </ac:spMkLst>
        </pc:spChg>
      </pc:sldChg>
      <pc:sldChg chg="ord">
        <pc:chgData name="Dominic Bellocchio" userId="S::db20fn@fsu.edu::72897a1d-d36e-4955-ac8f-d5e02d6e2286" providerId="AD" clId="Web-{3DC6DF30-5655-4BE8-8108-634BC66019A1}" dt="2023-02-18T18:36:07.901" v="194"/>
        <pc:sldMkLst>
          <pc:docMk/>
          <pc:sldMk cId="2823075328" sldId="440"/>
        </pc:sldMkLst>
      </pc:sldChg>
      <pc:sldChg chg="ord">
        <pc:chgData name="Dominic Bellocchio" userId="S::db20fn@fsu.edu::72897a1d-d36e-4955-ac8f-d5e02d6e2286" providerId="AD" clId="Web-{3DC6DF30-5655-4BE8-8108-634BC66019A1}" dt="2023-02-18T18:34:38.149" v="181"/>
        <pc:sldMkLst>
          <pc:docMk/>
          <pc:sldMk cId="3152123291" sldId="450"/>
        </pc:sldMkLst>
      </pc:sldChg>
      <pc:sldChg chg="modSp">
        <pc:chgData name="Dominic Bellocchio" userId="S::db20fn@fsu.edu::72897a1d-d36e-4955-ac8f-d5e02d6e2286" providerId="AD" clId="Web-{3DC6DF30-5655-4BE8-8108-634BC66019A1}" dt="2023-02-18T18:13:21.046" v="66" actId="20577"/>
        <pc:sldMkLst>
          <pc:docMk/>
          <pc:sldMk cId="1185611152" sldId="452"/>
        </pc:sldMkLst>
        <pc:spChg chg="mod">
          <ac:chgData name="Dominic Bellocchio" userId="S::db20fn@fsu.edu::72897a1d-d36e-4955-ac8f-d5e02d6e2286" providerId="AD" clId="Web-{3DC6DF30-5655-4BE8-8108-634BC66019A1}" dt="2023-02-18T18:13:21.046" v="66" actId="20577"/>
          <ac:spMkLst>
            <pc:docMk/>
            <pc:sldMk cId="1185611152" sldId="452"/>
            <ac:spMk id="11" creationId="{AF49460E-F1ED-C1A8-128E-6FEA4D35E32E}"/>
          </ac:spMkLst>
        </pc:spChg>
      </pc:sldChg>
      <pc:sldChg chg="del ord">
        <pc:chgData name="Dominic Bellocchio" userId="S::db20fn@fsu.edu::72897a1d-d36e-4955-ac8f-d5e02d6e2286" providerId="AD" clId="Web-{3DC6DF30-5655-4BE8-8108-634BC66019A1}" dt="2023-02-18T18:35:20.744" v="192"/>
        <pc:sldMkLst>
          <pc:docMk/>
          <pc:sldMk cId="308056034" sldId="453"/>
        </pc:sldMkLst>
      </pc:sldChg>
      <pc:sldChg chg="del ord">
        <pc:chgData name="Dominic Bellocchio" userId="S::db20fn@fsu.edu::72897a1d-d36e-4955-ac8f-d5e02d6e2286" providerId="AD" clId="Web-{3DC6DF30-5655-4BE8-8108-634BC66019A1}" dt="2023-02-18T18:35:21.838" v="193"/>
        <pc:sldMkLst>
          <pc:docMk/>
          <pc:sldMk cId="3005843112" sldId="454"/>
        </pc:sldMkLst>
      </pc:sldChg>
      <pc:sldChg chg="ord">
        <pc:chgData name="Dominic Bellocchio" userId="S::db20fn@fsu.edu::72897a1d-d36e-4955-ac8f-d5e02d6e2286" providerId="AD" clId="Web-{3DC6DF30-5655-4BE8-8108-634BC66019A1}" dt="2023-02-18T18:36:09.604" v="195"/>
        <pc:sldMkLst>
          <pc:docMk/>
          <pc:sldMk cId="3242736444" sldId="456"/>
        </pc:sldMkLst>
      </pc:sldChg>
      <pc:sldChg chg="addSp delSp modSp addAnim delAnim">
        <pc:chgData name="Dominic Bellocchio" userId="S::db20fn@fsu.edu::72897a1d-d36e-4955-ac8f-d5e02d6e2286" providerId="AD" clId="Web-{3DC6DF30-5655-4BE8-8108-634BC66019A1}" dt="2023-02-18T18:17:48.801" v="90" actId="1076"/>
        <pc:sldMkLst>
          <pc:docMk/>
          <pc:sldMk cId="188499727" sldId="459"/>
        </pc:sldMkLst>
        <pc:spChg chg="mod">
          <ac:chgData name="Dominic Bellocchio" userId="S::db20fn@fsu.edu::72897a1d-d36e-4955-ac8f-d5e02d6e2286" providerId="AD" clId="Web-{3DC6DF30-5655-4BE8-8108-634BC66019A1}" dt="2023-02-18T18:17:38.660" v="88" actId="1076"/>
          <ac:spMkLst>
            <pc:docMk/>
            <pc:sldMk cId="188499727" sldId="459"/>
            <ac:spMk id="22" creationId="{FAAF5C4E-533E-BDDD-F1BA-52ED5A423FE4}"/>
          </ac:spMkLst>
        </pc:spChg>
        <pc:grpChg chg="del">
          <ac:chgData name="Dominic Bellocchio" userId="S::db20fn@fsu.edu::72897a1d-d36e-4955-ac8f-d5e02d6e2286" providerId="AD" clId="Web-{3DC6DF30-5655-4BE8-8108-634BC66019A1}" dt="2023-02-18T17:35:35.719" v="22"/>
          <ac:grpSpMkLst>
            <pc:docMk/>
            <pc:sldMk cId="188499727" sldId="459"/>
            <ac:grpSpMk id="14" creationId="{F70A905F-CE5A-4C23-C842-989647DE985E}"/>
          </ac:grpSpMkLst>
        </pc:grpChg>
        <pc:picChg chg="del">
          <ac:chgData name="Dominic Bellocchio" userId="S::db20fn@fsu.edu::72897a1d-d36e-4955-ac8f-d5e02d6e2286" providerId="AD" clId="Web-{3DC6DF30-5655-4BE8-8108-634BC66019A1}" dt="2023-02-18T17:35:22.110" v="20"/>
          <ac:picMkLst>
            <pc:docMk/>
            <pc:sldMk cId="188499727" sldId="459"/>
            <ac:picMk id="3" creationId="{72D4F5A1-D868-DDFE-2F70-A3461D93D496}"/>
          </ac:picMkLst>
        </pc:picChg>
        <pc:picChg chg="del">
          <ac:chgData name="Dominic Bellocchio" userId="S::db20fn@fsu.edu::72897a1d-d36e-4955-ac8f-d5e02d6e2286" providerId="AD" clId="Web-{3DC6DF30-5655-4BE8-8108-634BC66019A1}" dt="2023-02-18T17:35:23.063" v="21"/>
          <ac:picMkLst>
            <pc:docMk/>
            <pc:sldMk cId="188499727" sldId="459"/>
            <ac:picMk id="5" creationId="{480FB2C7-5737-4E7E-B525-0E40BA27427C}"/>
          </ac:picMkLst>
        </pc:picChg>
        <pc:picChg chg="add mod ord modCrop">
          <ac:chgData name="Dominic Bellocchio" userId="S::db20fn@fsu.edu::72897a1d-d36e-4955-ac8f-d5e02d6e2286" providerId="AD" clId="Web-{3DC6DF30-5655-4BE8-8108-634BC66019A1}" dt="2023-02-18T18:17:48.801" v="90" actId="1076"/>
          <ac:picMkLst>
            <pc:docMk/>
            <pc:sldMk cId="188499727" sldId="459"/>
            <ac:picMk id="10" creationId="{D4A0D47E-10CA-7DBA-E69D-7AB06D3F7ED8}"/>
          </ac:picMkLst>
        </pc:picChg>
        <pc:picChg chg="mod ord modCrop">
          <ac:chgData name="Dominic Bellocchio" userId="S::db20fn@fsu.edu::72897a1d-d36e-4955-ac8f-d5e02d6e2286" providerId="AD" clId="Web-{3DC6DF30-5655-4BE8-8108-634BC66019A1}" dt="2023-02-18T18:14:10.812" v="71"/>
          <ac:picMkLst>
            <pc:docMk/>
            <pc:sldMk cId="188499727" sldId="459"/>
            <ac:picMk id="21" creationId="{646D6F3B-C070-3491-8168-4F2EB75EB800}"/>
          </ac:picMkLst>
        </pc:picChg>
        <pc:picChg chg="add">
          <ac:chgData name="Dominic Bellocchio" userId="S::db20fn@fsu.edu::72897a1d-d36e-4955-ac8f-d5e02d6e2286" providerId="AD" clId="Web-{3DC6DF30-5655-4BE8-8108-634BC66019A1}" dt="2023-02-18T18:15:09.642" v="77"/>
          <ac:picMkLst>
            <pc:docMk/>
            <pc:sldMk cId="188499727" sldId="459"/>
            <ac:picMk id="25" creationId="{091878A3-9872-68FF-94FD-152B114ACDB6}"/>
          </ac:picMkLst>
        </pc:picChg>
        <pc:picChg chg="mod modCrop">
          <ac:chgData name="Dominic Bellocchio" userId="S::db20fn@fsu.edu::72897a1d-d36e-4955-ac8f-d5e02d6e2286" providerId="AD" clId="Web-{3DC6DF30-5655-4BE8-8108-634BC66019A1}" dt="2023-02-18T18:17:45.504" v="89" actId="1076"/>
          <ac:picMkLst>
            <pc:docMk/>
            <pc:sldMk cId="188499727" sldId="459"/>
            <ac:picMk id="27" creationId="{111C4690-46E5-A9DE-812A-17E540C3FCE1}"/>
          </ac:picMkLst>
        </pc:picChg>
        <pc:cxnChg chg="del mod">
          <ac:chgData name="Dominic Bellocchio" userId="S::db20fn@fsu.edu::72897a1d-d36e-4955-ac8f-d5e02d6e2286" providerId="AD" clId="Web-{3DC6DF30-5655-4BE8-8108-634BC66019A1}" dt="2023-02-18T18:17:23.504" v="86"/>
          <ac:cxnSpMkLst>
            <pc:docMk/>
            <pc:sldMk cId="188499727" sldId="459"/>
            <ac:cxnSpMk id="24" creationId="{30100BA4-AF8F-6644-8EA7-C53C4601940D}"/>
          </ac:cxnSpMkLst>
        </pc:cxnChg>
        <pc:cxnChg chg="add">
          <ac:chgData name="Dominic Bellocchio" userId="S::db20fn@fsu.edu::72897a1d-d36e-4955-ac8f-d5e02d6e2286" providerId="AD" clId="Web-{3DC6DF30-5655-4BE8-8108-634BC66019A1}" dt="2023-02-18T18:17:24.785" v="87"/>
          <ac:cxnSpMkLst>
            <pc:docMk/>
            <pc:sldMk cId="188499727" sldId="459"/>
            <ac:cxnSpMk id="28" creationId="{9E328DC3-4BB3-4466-567E-9A0102884410}"/>
          </ac:cxnSpMkLst>
        </pc:cxnChg>
      </pc:sldChg>
      <pc:sldChg chg="addSp delSp modSp addAnim delAnim">
        <pc:chgData name="Dominic Bellocchio" userId="S::db20fn@fsu.edu::72897a1d-d36e-4955-ac8f-d5e02d6e2286" providerId="AD" clId="Web-{3DC6DF30-5655-4BE8-8108-634BC66019A1}" dt="2023-02-18T18:17:15.878" v="85"/>
        <pc:sldMkLst>
          <pc:docMk/>
          <pc:sldMk cId="2538522358" sldId="462"/>
        </pc:sldMkLst>
        <pc:grpChg chg="del">
          <ac:chgData name="Dominic Bellocchio" userId="S::db20fn@fsu.edu::72897a1d-d36e-4955-ac8f-d5e02d6e2286" providerId="AD" clId="Web-{3DC6DF30-5655-4BE8-8108-634BC66019A1}" dt="2023-02-18T18:15:29.001" v="79"/>
          <ac:grpSpMkLst>
            <pc:docMk/>
            <pc:sldMk cId="2538522358" sldId="462"/>
            <ac:grpSpMk id="19" creationId="{8C35C7C4-FC31-0E5D-73AC-2C6D3093BAD1}"/>
          </ac:grpSpMkLst>
        </pc:grpChg>
        <pc:picChg chg="add">
          <ac:chgData name="Dominic Bellocchio" userId="S::db20fn@fsu.edu::72897a1d-d36e-4955-ac8f-d5e02d6e2286" providerId="AD" clId="Web-{3DC6DF30-5655-4BE8-8108-634BC66019A1}" dt="2023-02-18T18:14:55.079" v="76"/>
          <ac:picMkLst>
            <pc:docMk/>
            <pc:sldMk cId="2538522358" sldId="462"/>
            <ac:picMk id="5" creationId="{BA835946-8A81-07F1-5BBB-E0C5D596263E}"/>
          </ac:picMkLst>
        </pc:picChg>
        <pc:picChg chg="del mod">
          <ac:chgData name="Dominic Bellocchio" userId="S::db20fn@fsu.edu::72897a1d-d36e-4955-ac8f-d5e02d6e2286" providerId="AD" clId="Web-{3DC6DF30-5655-4BE8-8108-634BC66019A1}" dt="2023-02-18T18:17:15.878" v="85"/>
          <ac:picMkLst>
            <pc:docMk/>
            <pc:sldMk cId="2538522358" sldId="462"/>
            <ac:picMk id="20" creationId="{2F196607-643F-75BA-8896-BC05CC749FAD}"/>
          </ac:picMkLst>
        </pc:picChg>
        <pc:picChg chg="add">
          <ac:chgData name="Dominic Bellocchio" userId="S::db20fn@fsu.edu::72897a1d-d36e-4955-ac8f-d5e02d6e2286" providerId="AD" clId="Web-{3DC6DF30-5655-4BE8-8108-634BC66019A1}" dt="2023-02-18T18:16:50.597" v="82"/>
          <ac:picMkLst>
            <pc:docMk/>
            <pc:sldMk cId="2538522358" sldId="462"/>
            <ac:picMk id="23" creationId="{95CC0882-56AC-A667-B85A-AEF83FEE3246}"/>
          </ac:picMkLst>
        </pc:picChg>
        <pc:picChg chg="add">
          <ac:chgData name="Dominic Bellocchio" userId="S::db20fn@fsu.edu::72897a1d-d36e-4955-ac8f-d5e02d6e2286" providerId="AD" clId="Web-{3DC6DF30-5655-4BE8-8108-634BC66019A1}" dt="2023-02-18T18:17:01.175" v="83"/>
          <ac:picMkLst>
            <pc:docMk/>
            <pc:sldMk cId="2538522358" sldId="462"/>
            <ac:picMk id="25" creationId="{D9D831B6-FB88-1E76-11A3-9776D17AF628}"/>
          </ac:picMkLst>
        </pc:picChg>
        <pc:picChg chg="del mod modCrop">
          <ac:chgData name="Dominic Bellocchio" userId="S::db20fn@fsu.edu::72897a1d-d36e-4955-ac8f-d5e02d6e2286" providerId="AD" clId="Web-{3DC6DF30-5655-4BE8-8108-634BC66019A1}" dt="2023-02-18T18:14:49.938" v="75"/>
          <ac:picMkLst>
            <pc:docMk/>
            <pc:sldMk cId="2538522358" sldId="462"/>
            <ac:picMk id="36" creationId="{DC91C1BB-6B07-DCA8-6F91-58AB9154FB3F}"/>
          </ac:picMkLst>
        </pc:picChg>
        <pc:picChg chg="del">
          <ac:chgData name="Dominic Bellocchio" userId="S::db20fn@fsu.edu::72897a1d-d36e-4955-ac8f-d5e02d6e2286" providerId="AD" clId="Web-{3DC6DF30-5655-4BE8-8108-634BC66019A1}" dt="2023-02-18T18:15:21.392" v="78"/>
          <ac:picMkLst>
            <pc:docMk/>
            <pc:sldMk cId="2538522358" sldId="462"/>
            <ac:picMk id="68" creationId="{98797386-7225-7E13-E59F-9DE69BBA5FD7}"/>
          </ac:picMkLst>
        </pc:picChg>
      </pc:sldChg>
      <pc:sldChg chg="mod modShow">
        <pc:chgData name="Dominic Bellocchio" userId="S::db20fn@fsu.edu::72897a1d-d36e-4955-ac8f-d5e02d6e2286" providerId="AD" clId="Web-{3DC6DF30-5655-4BE8-8108-634BC66019A1}" dt="2023-02-18T18:34:30.383" v="178"/>
        <pc:sldMkLst>
          <pc:docMk/>
          <pc:sldMk cId="3020469812" sldId="467"/>
        </pc:sldMkLst>
      </pc:sldChg>
      <pc:sldChg chg="modSp del">
        <pc:chgData name="Dominic Bellocchio" userId="S::db20fn@fsu.edu::72897a1d-d36e-4955-ac8f-d5e02d6e2286" providerId="AD" clId="Web-{3DC6DF30-5655-4BE8-8108-634BC66019A1}" dt="2023-02-18T18:32:58.100" v="153"/>
        <pc:sldMkLst>
          <pc:docMk/>
          <pc:sldMk cId="361872093" sldId="468"/>
        </pc:sldMkLst>
        <pc:spChg chg="mod">
          <ac:chgData name="Dominic Bellocchio" userId="S::db20fn@fsu.edu::72897a1d-d36e-4955-ac8f-d5e02d6e2286" providerId="AD" clId="Web-{3DC6DF30-5655-4BE8-8108-634BC66019A1}" dt="2023-02-18T18:29:44.347" v="121" actId="1076"/>
          <ac:spMkLst>
            <pc:docMk/>
            <pc:sldMk cId="361872093" sldId="468"/>
            <ac:spMk id="24" creationId="{C12A4928-CFDC-D329-22F0-1B7DA69DB81D}"/>
          </ac:spMkLst>
        </pc:spChg>
        <pc:cxnChg chg="mod">
          <ac:chgData name="Dominic Bellocchio" userId="S::db20fn@fsu.edu::72897a1d-d36e-4955-ac8f-d5e02d6e2286" providerId="AD" clId="Web-{3DC6DF30-5655-4BE8-8108-634BC66019A1}" dt="2023-02-18T18:29:39.503" v="120" actId="1076"/>
          <ac:cxnSpMkLst>
            <pc:docMk/>
            <pc:sldMk cId="361872093" sldId="468"/>
            <ac:cxnSpMk id="15" creationId="{89F23521-2D0E-6260-3E12-1A5065A22EF5}"/>
          </ac:cxnSpMkLst>
        </pc:cxnChg>
      </pc:sldChg>
      <pc:sldChg chg="mod ord modShow">
        <pc:chgData name="Dominic Bellocchio" userId="S::db20fn@fsu.edu::72897a1d-d36e-4955-ac8f-d5e02d6e2286" providerId="AD" clId="Web-{3DC6DF30-5655-4BE8-8108-634BC66019A1}" dt="2023-02-18T18:41:18.173" v="201"/>
        <pc:sldMkLst>
          <pc:docMk/>
          <pc:sldMk cId="422591964" sldId="469"/>
        </pc:sldMkLst>
      </pc:sldChg>
      <pc:sldChg chg="addSp delSp modSp add del replId">
        <pc:chgData name="Dominic Bellocchio" userId="S::db20fn@fsu.edu::72897a1d-d36e-4955-ac8f-d5e02d6e2286" providerId="AD" clId="Web-{3DC6DF30-5655-4BE8-8108-634BC66019A1}" dt="2023-02-18T18:34:24.071" v="177"/>
        <pc:sldMkLst>
          <pc:docMk/>
          <pc:sldMk cId="3600924779" sldId="484"/>
        </pc:sldMkLst>
        <pc:spChg chg="add mod">
          <ac:chgData name="Dominic Bellocchio" userId="S::db20fn@fsu.edu::72897a1d-d36e-4955-ac8f-d5e02d6e2286" providerId="AD" clId="Web-{3DC6DF30-5655-4BE8-8108-634BC66019A1}" dt="2023-02-18T18:28:24.532" v="110" actId="14100"/>
          <ac:spMkLst>
            <pc:docMk/>
            <pc:sldMk cId="3600924779" sldId="484"/>
            <ac:spMk id="13" creationId="{38083D2D-633B-7C74-111A-6C741A898B4E}"/>
          </ac:spMkLst>
        </pc:spChg>
        <pc:spChg chg="add mod">
          <ac:chgData name="Dominic Bellocchio" userId="S::db20fn@fsu.edu::72897a1d-d36e-4955-ac8f-d5e02d6e2286" providerId="AD" clId="Web-{3DC6DF30-5655-4BE8-8108-634BC66019A1}" dt="2023-02-18T18:28:33.720" v="111" actId="14100"/>
          <ac:spMkLst>
            <pc:docMk/>
            <pc:sldMk cId="3600924779" sldId="484"/>
            <ac:spMk id="21" creationId="{820AAAE5-1049-3EE3-AD94-C8634DEAF87A}"/>
          </ac:spMkLst>
        </pc:spChg>
        <pc:spChg chg="add mod">
          <ac:chgData name="Dominic Bellocchio" userId="S::db20fn@fsu.edu::72897a1d-d36e-4955-ac8f-d5e02d6e2286" providerId="AD" clId="Web-{3DC6DF30-5655-4BE8-8108-634BC66019A1}" dt="2023-02-18T18:29:07.955" v="118" actId="1076"/>
          <ac:spMkLst>
            <pc:docMk/>
            <pc:sldMk cId="3600924779" sldId="484"/>
            <ac:spMk id="23" creationId="{18EA6FA3-AFF7-B6EE-35BE-82294260F575}"/>
          </ac:spMkLst>
        </pc:spChg>
        <pc:spChg chg="add mod">
          <ac:chgData name="Dominic Bellocchio" userId="S::db20fn@fsu.edu::72897a1d-d36e-4955-ac8f-d5e02d6e2286" providerId="AD" clId="Web-{3DC6DF30-5655-4BE8-8108-634BC66019A1}" dt="2023-02-18T18:28:10.844" v="109"/>
          <ac:spMkLst>
            <pc:docMk/>
            <pc:sldMk cId="3600924779" sldId="484"/>
            <ac:spMk id="27" creationId="{73ECF9F4-6597-B06D-EFAD-F16BEB5ACE7A}"/>
          </ac:spMkLst>
        </pc:spChg>
        <pc:grpChg chg="add mod">
          <ac:chgData name="Dominic Bellocchio" userId="S::db20fn@fsu.edu::72897a1d-d36e-4955-ac8f-d5e02d6e2286" providerId="AD" clId="Web-{3DC6DF30-5655-4BE8-8108-634BC66019A1}" dt="2023-02-18T18:28:44.907" v="114" actId="1076"/>
          <ac:grpSpMkLst>
            <pc:docMk/>
            <pc:sldMk cId="3600924779" sldId="484"/>
            <ac:grpSpMk id="29" creationId="{DE12437F-BB8C-5EF8-5139-6B95939960B5}"/>
          </ac:grpSpMkLst>
        </pc:grpChg>
        <pc:grpChg chg="del">
          <ac:chgData name="Dominic Bellocchio" userId="S::db20fn@fsu.edu::72897a1d-d36e-4955-ac8f-d5e02d6e2286" providerId="AD" clId="Web-{3DC6DF30-5655-4BE8-8108-634BC66019A1}" dt="2023-02-18T18:25:16.294" v="92"/>
          <ac:grpSpMkLst>
            <pc:docMk/>
            <pc:sldMk cId="3600924779" sldId="484"/>
            <ac:grpSpMk id="31" creationId="{DE827FE7-77F5-9D44-3BA0-E47E4B668CCC}"/>
          </ac:grpSpMkLst>
        </pc:grpChg>
        <pc:cxnChg chg="add">
          <ac:chgData name="Dominic Bellocchio" userId="S::db20fn@fsu.edu::72897a1d-d36e-4955-ac8f-d5e02d6e2286" providerId="AD" clId="Web-{3DC6DF30-5655-4BE8-8108-634BC66019A1}" dt="2023-02-18T18:25:31.685" v="93"/>
          <ac:cxnSpMkLst>
            <pc:docMk/>
            <pc:sldMk cId="3600924779" sldId="484"/>
            <ac:cxnSpMk id="5" creationId="{DE988FA5-8E27-EF4D-40D3-40ADA094ADD9}"/>
          </ac:cxnSpMkLst>
        </pc:cxnChg>
        <pc:cxnChg chg="add mod">
          <ac:chgData name="Dominic Bellocchio" userId="S::db20fn@fsu.edu::72897a1d-d36e-4955-ac8f-d5e02d6e2286" providerId="AD" clId="Web-{3DC6DF30-5655-4BE8-8108-634BC66019A1}" dt="2023-02-18T18:29:13.299" v="119" actId="1076"/>
          <ac:cxnSpMkLst>
            <pc:docMk/>
            <pc:sldMk cId="3600924779" sldId="484"/>
            <ac:cxnSpMk id="8" creationId="{E9DB4339-46BE-10BD-0927-919B92025031}"/>
          </ac:cxnSpMkLst>
        </pc:cxnChg>
        <pc:cxnChg chg="add">
          <ac:chgData name="Dominic Bellocchio" userId="S::db20fn@fsu.edu::72897a1d-d36e-4955-ac8f-d5e02d6e2286" providerId="AD" clId="Web-{3DC6DF30-5655-4BE8-8108-634BC66019A1}" dt="2023-02-18T18:25:31.701" v="95"/>
          <ac:cxnSpMkLst>
            <pc:docMk/>
            <pc:sldMk cId="3600924779" sldId="484"/>
            <ac:cxnSpMk id="10" creationId="{F57E1D0F-174E-11F6-432F-A2119FAB05CE}"/>
          </ac:cxnSpMkLst>
        </pc:cxnChg>
        <pc:cxnChg chg="add">
          <ac:chgData name="Dominic Bellocchio" userId="S::db20fn@fsu.edu::72897a1d-d36e-4955-ac8f-d5e02d6e2286" providerId="AD" clId="Web-{3DC6DF30-5655-4BE8-8108-634BC66019A1}" dt="2023-02-18T18:25:31.716" v="97"/>
          <ac:cxnSpMkLst>
            <pc:docMk/>
            <pc:sldMk cId="3600924779" sldId="484"/>
            <ac:cxnSpMk id="16" creationId="{140B7A29-34DB-9BAC-4049-BE298E1F34AD}"/>
          </ac:cxnSpMkLst>
        </pc:cxnChg>
        <pc:cxnChg chg="add">
          <ac:chgData name="Dominic Bellocchio" userId="S::db20fn@fsu.edu::72897a1d-d36e-4955-ac8f-d5e02d6e2286" providerId="AD" clId="Web-{3DC6DF30-5655-4BE8-8108-634BC66019A1}" dt="2023-02-18T18:25:31.716" v="98"/>
          <ac:cxnSpMkLst>
            <pc:docMk/>
            <pc:sldMk cId="3600924779" sldId="484"/>
            <ac:cxnSpMk id="18" creationId="{685CC64E-29D9-C08F-E038-37DAC0E8C24A}"/>
          </ac:cxnSpMkLst>
        </pc:cxnChg>
      </pc:sldChg>
      <pc:sldChg chg="modSp add mod replId modShow">
        <pc:chgData name="Dominic Bellocchio" userId="S::db20fn@fsu.edu::72897a1d-d36e-4955-ac8f-d5e02d6e2286" providerId="AD" clId="Web-{3DC6DF30-5655-4BE8-8108-634BC66019A1}" dt="2023-02-18T18:34:32.790" v="179"/>
        <pc:sldMkLst>
          <pc:docMk/>
          <pc:sldMk cId="979139680" sldId="485"/>
        </pc:sldMkLst>
        <pc:spChg chg="mod">
          <ac:chgData name="Dominic Bellocchio" userId="S::db20fn@fsu.edu::72897a1d-d36e-4955-ac8f-d5e02d6e2286" providerId="AD" clId="Web-{3DC6DF30-5655-4BE8-8108-634BC66019A1}" dt="2023-02-18T18:32:47.991" v="151" actId="14100"/>
          <ac:spMkLst>
            <pc:docMk/>
            <pc:sldMk cId="979139680" sldId="485"/>
            <ac:spMk id="12" creationId="{A9E00942-9AA3-5339-8C47-574A57623630}"/>
          </ac:spMkLst>
        </pc:spChg>
        <pc:spChg chg="mod">
          <ac:chgData name="Dominic Bellocchio" userId="S::db20fn@fsu.edu::72897a1d-d36e-4955-ac8f-d5e02d6e2286" providerId="AD" clId="Web-{3DC6DF30-5655-4BE8-8108-634BC66019A1}" dt="2023-02-18T18:32:27.115" v="147" actId="20577"/>
          <ac:spMkLst>
            <pc:docMk/>
            <pc:sldMk cId="979139680" sldId="485"/>
            <ac:spMk id="18" creationId="{7FA68ED9-DC5B-4018-DBDC-D20D15EA82CC}"/>
          </ac:spMkLst>
        </pc:spChg>
        <pc:spChg chg="mod">
          <ac:chgData name="Dominic Bellocchio" userId="S::db20fn@fsu.edu::72897a1d-d36e-4955-ac8f-d5e02d6e2286" providerId="AD" clId="Web-{3DC6DF30-5655-4BE8-8108-634BC66019A1}" dt="2023-02-18T18:32:43.084" v="150" actId="14100"/>
          <ac:spMkLst>
            <pc:docMk/>
            <pc:sldMk cId="979139680" sldId="485"/>
            <ac:spMk id="20" creationId="{47C192A4-CE6A-080B-E552-F165C5FB6B2F}"/>
          </ac:spMkLst>
        </pc:spChg>
        <pc:spChg chg="mod">
          <ac:chgData name="Dominic Bellocchio" userId="S::db20fn@fsu.edu::72897a1d-d36e-4955-ac8f-d5e02d6e2286" providerId="AD" clId="Web-{3DC6DF30-5655-4BE8-8108-634BC66019A1}" dt="2023-02-18T18:30:31.801" v="125" actId="20577"/>
          <ac:spMkLst>
            <pc:docMk/>
            <pc:sldMk cId="979139680" sldId="485"/>
            <ac:spMk id="22" creationId="{516906D0-E38F-3447-9E69-F9D7E66252A9}"/>
          </ac:spMkLst>
        </pc:spChg>
      </pc:sldChg>
      <pc:sldChg chg="modSp add mod replId modShow">
        <pc:chgData name="Dominic Bellocchio" userId="S::db20fn@fsu.edu::72897a1d-d36e-4955-ac8f-d5e02d6e2286" providerId="AD" clId="Web-{3DC6DF30-5655-4BE8-8108-634BC66019A1}" dt="2023-02-18T18:34:34.571" v="180"/>
        <pc:sldMkLst>
          <pc:docMk/>
          <pc:sldMk cId="2666565735" sldId="486"/>
        </pc:sldMkLst>
        <pc:spChg chg="mod">
          <ac:chgData name="Dominic Bellocchio" userId="S::db20fn@fsu.edu::72897a1d-d36e-4955-ac8f-d5e02d6e2286" providerId="AD" clId="Web-{3DC6DF30-5655-4BE8-8108-634BC66019A1}" dt="2023-02-18T18:33:28.023" v="161" actId="14100"/>
          <ac:spMkLst>
            <pc:docMk/>
            <pc:sldMk cId="2666565735" sldId="486"/>
            <ac:spMk id="12" creationId="{A9E00942-9AA3-5339-8C47-574A57623630}"/>
          </ac:spMkLst>
        </pc:spChg>
        <pc:spChg chg="mod">
          <ac:chgData name="Dominic Bellocchio" userId="S::db20fn@fsu.edu::72897a1d-d36e-4955-ac8f-d5e02d6e2286" providerId="AD" clId="Web-{3DC6DF30-5655-4BE8-8108-634BC66019A1}" dt="2023-02-18T18:34:18.805" v="176" actId="1076"/>
          <ac:spMkLst>
            <pc:docMk/>
            <pc:sldMk cId="2666565735" sldId="486"/>
            <ac:spMk id="18" creationId="{7FA68ED9-DC5B-4018-DBDC-D20D15EA82CC}"/>
          </ac:spMkLst>
        </pc:spChg>
        <pc:spChg chg="mod">
          <ac:chgData name="Dominic Bellocchio" userId="S::db20fn@fsu.edu::72897a1d-d36e-4955-ac8f-d5e02d6e2286" providerId="AD" clId="Web-{3DC6DF30-5655-4BE8-8108-634BC66019A1}" dt="2023-02-18T18:34:04.445" v="173" actId="14100"/>
          <ac:spMkLst>
            <pc:docMk/>
            <pc:sldMk cId="2666565735" sldId="486"/>
            <ac:spMk id="20" creationId="{47C192A4-CE6A-080B-E552-F165C5FB6B2F}"/>
          </ac:spMkLst>
        </pc:spChg>
        <pc:spChg chg="mod">
          <ac:chgData name="Dominic Bellocchio" userId="S::db20fn@fsu.edu::72897a1d-d36e-4955-ac8f-d5e02d6e2286" providerId="AD" clId="Web-{3DC6DF30-5655-4BE8-8108-634BC66019A1}" dt="2023-02-18T18:33:16.648" v="156" actId="20577"/>
          <ac:spMkLst>
            <pc:docMk/>
            <pc:sldMk cId="2666565735" sldId="486"/>
            <ac:spMk id="22" creationId="{516906D0-E38F-3447-9E69-F9D7E66252A9}"/>
          </ac:spMkLst>
        </pc:spChg>
        <pc:grpChg chg="mod">
          <ac:chgData name="Dominic Bellocchio" userId="S::db20fn@fsu.edu::72897a1d-d36e-4955-ac8f-d5e02d6e2286" providerId="AD" clId="Web-{3DC6DF30-5655-4BE8-8108-634BC66019A1}" dt="2023-02-18T18:34:12.680" v="175" actId="1076"/>
          <ac:grpSpMkLst>
            <pc:docMk/>
            <pc:sldMk cId="2666565735" sldId="486"/>
            <ac:grpSpMk id="23" creationId="{DD1E051E-CF15-4312-CE14-051AC7D8DB5C}"/>
          </ac:grpSpMkLst>
        </pc:grpChg>
      </pc:sldChg>
      <pc:sldChg chg="modSp add replId">
        <pc:chgData name="Dominic Bellocchio" userId="S::db20fn@fsu.edu::72897a1d-d36e-4955-ac8f-d5e02d6e2286" providerId="AD" clId="Web-{3DC6DF30-5655-4BE8-8108-634BC66019A1}" dt="2023-02-18T18:35:07.853" v="187"/>
        <pc:sldMkLst>
          <pc:docMk/>
          <pc:sldMk cId="473310275" sldId="487"/>
        </pc:sldMkLst>
        <pc:spChg chg="mod">
          <ac:chgData name="Dominic Bellocchio" userId="S::db20fn@fsu.edu::72897a1d-d36e-4955-ac8f-d5e02d6e2286" providerId="AD" clId="Web-{3DC6DF30-5655-4BE8-8108-634BC66019A1}" dt="2023-02-18T18:35:07.822" v="185"/>
          <ac:spMkLst>
            <pc:docMk/>
            <pc:sldMk cId="473310275" sldId="487"/>
            <ac:spMk id="26" creationId="{87AE58FD-9219-3464-CF84-CB0288EF2110}"/>
          </ac:spMkLst>
        </pc:spChg>
        <pc:spChg chg="mod">
          <ac:chgData name="Dominic Bellocchio" userId="S::db20fn@fsu.edu::72897a1d-d36e-4955-ac8f-d5e02d6e2286" providerId="AD" clId="Web-{3DC6DF30-5655-4BE8-8108-634BC66019A1}" dt="2023-02-18T18:35:07.837" v="186"/>
          <ac:spMkLst>
            <pc:docMk/>
            <pc:sldMk cId="473310275" sldId="487"/>
            <ac:spMk id="27" creationId="{07BB0798-BFD9-7C6A-6E9D-59926F511CD1}"/>
          </ac:spMkLst>
        </pc:spChg>
        <pc:spChg chg="mod">
          <ac:chgData name="Dominic Bellocchio" userId="S::db20fn@fsu.edu::72897a1d-d36e-4955-ac8f-d5e02d6e2286" providerId="AD" clId="Web-{3DC6DF30-5655-4BE8-8108-634BC66019A1}" dt="2023-02-18T18:35:07.853" v="187"/>
          <ac:spMkLst>
            <pc:docMk/>
            <pc:sldMk cId="473310275" sldId="487"/>
            <ac:spMk id="48" creationId="{861F96D5-D93F-67E1-D904-588D2C0A43DA}"/>
          </ac:spMkLst>
        </pc:spChg>
      </pc:sldChg>
      <pc:sldChg chg="modSp add replId">
        <pc:chgData name="Dominic Bellocchio" userId="S::db20fn@fsu.edu::72897a1d-d36e-4955-ac8f-d5e02d6e2286" providerId="AD" clId="Web-{3DC6DF30-5655-4BE8-8108-634BC66019A1}" dt="2023-02-18T18:35:18.400" v="191"/>
        <pc:sldMkLst>
          <pc:docMk/>
          <pc:sldMk cId="534711542" sldId="488"/>
        </pc:sldMkLst>
        <pc:spChg chg="mod">
          <ac:chgData name="Dominic Bellocchio" userId="S::db20fn@fsu.edu::72897a1d-d36e-4955-ac8f-d5e02d6e2286" providerId="AD" clId="Web-{3DC6DF30-5655-4BE8-8108-634BC66019A1}" dt="2023-02-18T18:35:18.384" v="189"/>
          <ac:spMkLst>
            <pc:docMk/>
            <pc:sldMk cId="534711542" sldId="488"/>
            <ac:spMk id="32" creationId="{528951E8-2538-1B9E-C027-688DEECF5CFD}"/>
          </ac:spMkLst>
        </pc:spChg>
        <pc:spChg chg="mod">
          <ac:chgData name="Dominic Bellocchio" userId="S::db20fn@fsu.edu::72897a1d-d36e-4955-ac8f-d5e02d6e2286" providerId="AD" clId="Web-{3DC6DF30-5655-4BE8-8108-634BC66019A1}" dt="2023-02-18T18:35:18.384" v="190"/>
          <ac:spMkLst>
            <pc:docMk/>
            <pc:sldMk cId="534711542" sldId="488"/>
            <ac:spMk id="35" creationId="{DD2605E7-D393-D237-6F4C-09FF545F8B10}"/>
          </ac:spMkLst>
        </pc:spChg>
        <pc:spChg chg="mod">
          <ac:chgData name="Dominic Bellocchio" userId="S::db20fn@fsu.edu::72897a1d-d36e-4955-ac8f-d5e02d6e2286" providerId="AD" clId="Web-{3DC6DF30-5655-4BE8-8108-634BC66019A1}" dt="2023-02-18T18:35:18.400" v="191"/>
          <ac:spMkLst>
            <pc:docMk/>
            <pc:sldMk cId="534711542" sldId="488"/>
            <ac:spMk id="36" creationId="{79799A0E-E69F-C228-9016-43586FB20FA0}"/>
          </ac:spMkLst>
        </pc:spChg>
      </pc:sldChg>
    </pc:docChg>
  </pc:docChgLst>
  <pc:docChgLst>
    <pc:chgData name="Matthew Lancaster" userId="S::mrl17d@fsu.edu::c6508ab9-36e5-4e0a-b485-d26d7a305679" providerId="AD" clId="Web-{F8A95E50-0C3A-496C-8C51-B149167C168F}"/>
    <pc:docChg chg="addSld modSld">
      <pc:chgData name="Matthew Lancaster" userId="S::mrl17d@fsu.edu::c6508ab9-36e5-4e0a-b485-d26d7a305679" providerId="AD" clId="Web-{F8A95E50-0C3A-496C-8C51-B149167C168F}" dt="2022-11-02T11:29:40.849" v="6" actId="1076"/>
      <pc:docMkLst>
        <pc:docMk/>
      </pc:docMkLst>
      <pc:sldChg chg="addSp delSp modSp add replId">
        <pc:chgData name="Matthew Lancaster" userId="S::mrl17d@fsu.edu::c6508ab9-36e5-4e0a-b485-d26d7a305679" providerId="AD" clId="Web-{F8A95E50-0C3A-496C-8C51-B149167C168F}" dt="2022-11-02T11:29:40.849" v="6" actId="1076"/>
        <pc:sldMkLst>
          <pc:docMk/>
          <pc:sldMk cId="342263457" sldId="348"/>
        </pc:sldMkLst>
        <pc:spChg chg="del">
          <ac:chgData name="Matthew Lancaster" userId="S::mrl17d@fsu.edu::c6508ab9-36e5-4e0a-b485-d26d7a305679" providerId="AD" clId="Web-{F8A95E50-0C3A-496C-8C51-B149167C168F}" dt="2022-11-02T11:29:23.865" v="2"/>
          <ac:spMkLst>
            <pc:docMk/>
            <pc:sldMk cId="342263457" sldId="348"/>
            <ac:spMk id="12" creationId="{114DA137-AD63-38DE-949C-0183EC34CDE2}"/>
          </ac:spMkLst>
        </pc:spChg>
        <pc:picChg chg="add mod ord">
          <ac:chgData name="Matthew Lancaster" userId="S::mrl17d@fsu.edu::c6508ab9-36e5-4e0a-b485-d26d7a305679" providerId="AD" clId="Web-{F8A95E50-0C3A-496C-8C51-B149167C168F}" dt="2022-11-02T11:29:23.865" v="2"/>
          <ac:picMkLst>
            <pc:docMk/>
            <pc:sldMk cId="342263457" sldId="348"/>
            <ac:picMk id="2" creationId="{E3069265-3C9B-1C57-8FE4-15942882A6E7}"/>
          </ac:picMkLst>
        </pc:picChg>
        <pc:picChg chg="add mod">
          <ac:chgData name="Matthew Lancaster" userId="S::mrl17d@fsu.edu::c6508ab9-36e5-4e0a-b485-d26d7a305679" providerId="AD" clId="Web-{F8A95E50-0C3A-496C-8C51-B149167C168F}" dt="2022-11-02T11:29:40.849" v="6" actId="1076"/>
          <ac:picMkLst>
            <pc:docMk/>
            <pc:sldMk cId="342263457" sldId="348"/>
            <ac:picMk id="3" creationId="{09EBBBE7-3706-5E4F-1471-3CFCE69F50A9}"/>
          </ac:picMkLst>
        </pc:picChg>
        <pc:picChg chg="del">
          <ac:chgData name="Matthew Lancaster" userId="S::mrl17d@fsu.edu::c6508ab9-36e5-4e0a-b485-d26d7a305679" providerId="AD" clId="Web-{F8A95E50-0C3A-496C-8C51-B149167C168F}" dt="2022-11-02T11:29:15.880" v="1"/>
          <ac:picMkLst>
            <pc:docMk/>
            <pc:sldMk cId="342263457" sldId="348"/>
            <ac:picMk id="5" creationId="{C206FE7C-8E17-F2D6-709D-05432056318E}"/>
          </ac:picMkLst>
        </pc:picChg>
      </pc:sldChg>
    </pc:docChg>
  </pc:docChgLst>
  <pc:docChgLst>
    <pc:chgData name="Dominic Bellocchio" userId="S::db20fn@fsu.edu::72897a1d-d36e-4955-ac8f-d5e02d6e2286" providerId="AD" clId="Web-{409AE214-760E-4089-9297-763BE44B0DA1}"/>
    <pc:docChg chg="addSld delSld modSld sldOrd">
      <pc:chgData name="Dominic Bellocchio" userId="S::db20fn@fsu.edu::72897a1d-d36e-4955-ac8f-d5e02d6e2286" providerId="AD" clId="Web-{409AE214-760E-4089-9297-763BE44B0DA1}" dt="2023-02-18T21:45:05.924" v="150" actId="20577"/>
      <pc:docMkLst>
        <pc:docMk/>
      </pc:docMkLst>
      <pc:sldChg chg="mod modShow">
        <pc:chgData name="Dominic Bellocchio" userId="S::db20fn@fsu.edu::72897a1d-d36e-4955-ac8f-d5e02d6e2286" providerId="AD" clId="Web-{409AE214-760E-4089-9297-763BE44B0DA1}" dt="2023-02-18T21:16:04.571" v="25"/>
        <pc:sldMkLst>
          <pc:docMk/>
          <pc:sldMk cId="1193112368" sldId="324"/>
        </pc:sldMkLst>
      </pc:sldChg>
      <pc:sldChg chg="modSp mod ord modShow">
        <pc:chgData name="Dominic Bellocchio" userId="S::db20fn@fsu.edu::72897a1d-d36e-4955-ac8f-d5e02d6e2286" providerId="AD" clId="Web-{409AE214-760E-4089-9297-763BE44B0DA1}" dt="2023-02-18T21:42:27.061" v="140" actId="20577"/>
        <pc:sldMkLst>
          <pc:docMk/>
          <pc:sldMk cId="4080918381" sldId="368"/>
        </pc:sldMkLst>
        <pc:spChg chg="mod">
          <ac:chgData name="Dominic Bellocchio" userId="S::db20fn@fsu.edu::72897a1d-d36e-4955-ac8f-d5e02d6e2286" providerId="AD" clId="Web-{409AE214-760E-4089-9297-763BE44B0DA1}" dt="2023-02-18T21:42:27.061" v="140" actId="20577"/>
          <ac:spMkLst>
            <pc:docMk/>
            <pc:sldMk cId="4080918381" sldId="368"/>
            <ac:spMk id="11" creationId="{198CD8C0-7369-B6B8-06E9-FDBD259EB2AB}"/>
          </ac:spMkLst>
        </pc:spChg>
      </pc:sldChg>
      <pc:sldChg chg="del ord">
        <pc:chgData name="Dominic Bellocchio" userId="S::db20fn@fsu.edu::72897a1d-d36e-4955-ac8f-d5e02d6e2286" providerId="AD" clId="Web-{409AE214-760E-4089-9297-763BE44B0DA1}" dt="2023-02-18T21:38:19.321" v="118"/>
        <pc:sldMkLst>
          <pc:docMk/>
          <pc:sldMk cId="2546901674" sldId="397"/>
        </pc:sldMkLst>
      </pc:sldChg>
      <pc:sldChg chg="ord">
        <pc:chgData name="Dominic Bellocchio" userId="S::db20fn@fsu.edu::72897a1d-d36e-4955-ac8f-d5e02d6e2286" providerId="AD" clId="Web-{409AE214-760E-4089-9297-763BE44B0DA1}" dt="2023-02-18T21:01:52.129" v="22"/>
        <pc:sldMkLst>
          <pc:docMk/>
          <pc:sldMk cId="3133597738" sldId="400"/>
        </pc:sldMkLst>
      </pc:sldChg>
      <pc:sldChg chg="ord">
        <pc:chgData name="Dominic Bellocchio" userId="S::db20fn@fsu.edu::72897a1d-d36e-4955-ac8f-d5e02d6e2286" providerId="AD" clId="Web-{409AE214-760E-4089-9297-763BE44B0DA1}" dt="2023-02-18T21:15:57.712" v="24"/>
        <pc:sldMkLst>
          <pc:docMk/>
          <pc:sldMk cId="2384386398" sldId="414"/>
        </pc:sldMkLst>
      </pc:sldChg>
      <pc:sldChg chg="modSp mod ord modShow">
        <pc:chgData name="Dominic Bellocchio" userId="S::db20fn@fsu.edu::72897a1d-d36e-4955-ac8f-d5e02d6e2286" providerId="AD" clId="Web-{409AE214-760E-4089-9297-763BE44B0DA1}" dt="2023-02-18T21:41:45.654" v="138" actId="20577"/>
        <pc:sldMkLst>
          <pc:docMk/>
          <pc:sldMk cId="1714979027" sldId="429"/>
        </pc:sldMkLst>
        <pc:spChg chg="mod">
          <ac:chgData name="Dominic Bellocchio" userId="S::db20fn@fsu.edu::72897a1d-d36e-4955-ac8f-d5e02d6e2286" providerId="AD" clId="Web-{409AE214-760E-4089-9297-763BE44B0DA1}" dt="2023-02-18T21:41:45.654" v="138" actId="20577"/>
          <ac:spMkLst>
            <pc:docMk/>
            <pc:sldMk cId="1714979027" sldId="429"/>
            <ac:spMk id="11" creationId="{198CD8C0-7369-B6B8-06E9-FDBD259EB2AB}"/>
          </ac:spMkLst>
        </pc:spChg>
      </pc:sldChg>
      <pc:sldChg chg="ord">
        <pc:chgData name="Dominic Bellocchio" userId="S::db20fn@fsu.edu::72897a1d-d36e-4955-ac8f-d5e02d6e2286" providerId="AD" clId="Web-{409AE214-760E-4089-9297-763BE44B0DA1}" dt="2023-02-18T20:59:35.485" v="15"/>
        <pc:sldMkLst>
          <pc:docMk/>
          <pc:sldMk cId="3495017410" sldId="457"/>
        </pc:sldMkLst>
      </pc:sldChg>
      <pc:sldChg chg="mod ord modShow">
        <pc:chgData name="Dominic Bellocchio" userId="S::db20fn@fsu.edu::72897a1d-d36e-4955-ac8f-d5e02d6e2286" providerId="AD" clId="Web-{409AE214-760E-4089-9297-763BE44B0DA1}" dt="2023-02-18T21:01:41.269" v="21"/>
        <pc:sldMkLst>
          <pc:docMk/>
          <pc:sldMk cId="508896850" sldId="458"/>
        </pc:sldMkLst>
      </pc:sldChg>
      <pc:sldChg chg="mod ord modShow">
        <pc:chgData name="Dominic Bellocchio" userId="S::db20fn@fsu.edu::72897a1d-d36e-4955-ac8f-d5e02d6e2286" providerId="AD" clId="Web-{409AE214-760E-4089-9297-763BE44B0DA1}" dt="2023-02-18T20:59:54.704" v="17"/>
        <pc:sldMkLst>
          <pc:docMk/>
          <pc:sldMk cId="3187630442" sldId="463"/>
        </pc:sldMkLst>
      </pc:sldChg>
      <pc:sldChg chg="mod ord modShow">
        <pc:chgData name="Dominic Bellocchio" userId="S::db20fn@fsu.edu::72897a1d-d36e-4955-ac8f-d5e02d6e2286" providerId="AD" clId="Web-{409AE214-760E-4089-9297-763BE44B0DA1}" dt="2023-02-18T20:59:44.157" v="16"/>
        <pc:sldMkLst>
          <pc:docMk/>
          <pc:sldMk cId="2091083093" sldId="464"/>
        </pc:sldMkLst>
      </pc:sldChg>
      <pc:sldChg chg="ord">
        <pc:chgData name="Dominic Bellocchio" userId="S::db20fn@fsu.edu::72897a1d-d36e-4955-ac8f-d5e02d6e2286" providerId="AD" clId="Web-{409AE214-760E-4089-9297-763BE44B0DA1}" dt="2023-02-18T20:59:22.125" v="12"/>
        <pc:sldMkLst>
          <pc:docMk/>
          <pc:sldMk cId="4182047440" sldId="465"/>
        </pc:sldMkLst>
      </pc:sldChg>
      <pc:sldChg chg="addSp delSp modSp ord">
        <pc:chgData name="Dominic Bellocchio" userId="S::db20fn@fsu.edu::72897a1d-d36e-4955-ac8f-d5e02d6e2286" providerId="AD" clId="Web-{409AE214-760E-4089-9297-763BE44B0DA1}" dt="2023-02-18T20:59:27.313" v="13"/>
        <pc:sldMkLst>
          <pc:docMk/>
          <pc:sldMk cId="2422877087" sldId="466"/>
        </pc:sldMkLst>
        <pc:spChg chg="mod">
          <ac:chgData name="Dominic Bellocchio" userId="S::db20fn@fsu.edu::72897a1d-d36e-4955-ac8f-d5e02d6e2286" providerId="AD" clId="Web-{409AE214-760E-4089-9297-763BE44B0DA1}" dt="2023-02-18T20:08:52.006" v="7" actId="14100"/>
          <ac:spMkLst>
            <pc:docMk/>
            <pc:sldMk cId="2422877087" sldId="466"/>
            <ac:spMk id="10" creationId="{46560942-3697-9026-D5E0-2F2F647E6FF5}"/>
          </ac:spMkLst>
        </pc:spChg>
        <pc:spChg chg="mod">
          <ac:chgData name="Dominic Bellocchio" userId="S::db20fn@fsu.edu::72897a1d-d36e-4955-ac8f-d5e02d6e2286" providerId="AD" clId="Web-{409AE214-760E-4089-9297-763BE44B0DA1}" dt="2023-02-18T20:07:54.583" v="5" actId="1076"/>
          <ac:spMkLst>
            <pc:docMk/>
            <pc:sldMk cId="2422877087" sldId="466"/>
            <ac:spMk id="12" creationId="{8A75964F-95AF-15E0-2D57-591439F8DCA6}"/>
          </ac:spMkLst>
        </pc:spChg>
        <pc:picChg chg="add mod">
          <ac:chgData name="Dominic Bellocchio" userId="S::db20fn@fsu.edu::72897a1d-d36e-4955-ac8f-d5e02d6e2286" providerId="AD" clId="Web-{409AE214-760E-4089-9297-763BE44B0DA1}" dt="2023-02-18T20:08:02.161" v="6" actId="1076"/>
          <ac:picMkLst>
            <pc:docMk/>
            <pc:sldMk cId="2422877087" sldId="466"/>
            <ac:picMk id="2" creationId="{C4FE2FD4-D9F7-E60D-1C22-F84CE42F2969}"/>
          </ac:picMkLst>
        </pc:picChg>
        <pc:picChg chg="del">
          <ac:chgData name="Dominic Bellocchio" userId="S::db20fn@fsu.edu::72897a1d-d36e-4955-ac8f-d5e02d6e2286" providerId="AD" clId="Web-{409AE214-760E-4089-9297-763BE44B0DA1}" dt="2023-02-18T20:07:37.036" v="1"/>
          <ac:picMkLst>
            <pc:docMk/>
            <pc:sldMk cId="2422877087" sldId="466"/>
            <ac:picMk id="8" creationId="{893ED6F9-07BD-0D54-216B-E3F56A6EB8FF}"/>
          </ac:picMkLst>
        </pc:picChg>
      </pc:sldChg>
      <pc:sldChg chg="del mod ord modShow">
        <pc:chgData name="Dominic Bellocchio" userId="S::db20fn@fsu.edu::72897a1d-d36e-4955-ac8f-d5e02d6e2286" providerId="AD" clId="Web-{409AE214-760E-4089-9297-763BE44B0DA1}" dt="2023-02-18T21:38:33.681" v="119"/>
        <pc:sldMkLst>
          <pc:docMk/>
          <pc:sldMk cId="422591964" sldId="469"/>
        </pc:sldMkLst>
      </pc:sldChg>
      <pc:sldChg chg="ord">
        <pc:chgData name="Dominic Bellocchio" userId="S::db20fn@fsu.edu::72897a1d-d36e-4955-ac8f-d5e02d6e2286" providerId="AD" clId="Web-{409AE214-760E-4089-9297-763BE44B0DA1}" dt="2023-02-18T20:59:28.563" v="14"/>
        <pc:sldMkLst>
          <pc:docMk/>
          <pc:sldMk cId="790343801" sldId="471"/>
        </pc:sldMkLst>
      </pc:sldChg>
      <pc:sldChg chg="mod modShow">
        <pc:chgData name="Dominic Bellocchio" userId="S::db20fn@fsu.edu::72897a1d-d36e-4955-ac8f-d5e02d6e2286" providerId="AD" clId="Web-{409AE214-760E-4089-9297-763BE44B0DA1}" dt="2023-02-18T20:20:10.647" v="8"/>
        <pc:sldMkLst>
          <pc:docMk/>
          <pc:sldMk cId="2666565735" sldId="486"/>
        </pc:sldMkLst>
      </pc:sldChg>
      <pc:sldChg chg="ord">
        <pc:chgData name="Dominic Bellocchio" userId="S::db20fn@fsu.edu::72897a1d-d36e-4955-ac8f-d5e02d6e2286" providerId="AD" clId="Web-{409AE214-760E-4089-9297-763BE44B0DA1}" dt="2023-02-18T21:00:46.221" v="18"/>
        <pc:sldMkLst>
          <pc:docMk/>
          <pc:sldMk cId="3117976322" sldId="489"/>
        </pc:sldMkLst>
      </pc:sldChg>
      <pc:sldChg chg="addSp delSp modSp add replId">
        <pc:chgData name="Dominic Bellocchio" userId="S::db20fn@fsu.edu::72897a1d-d36e-4955-ac8f-d5e02d6e2286" providerId="AD" clId="Web-{409AE214-760E-4089-9297-763BE44B0DA1}" dt="2023-02-18T21:44:38.143" v="145" actId="20577"/>
        <pc:sldMkLst>
          <pc:docMk/>
          <pc:sldMk cId="349546769" sldId="490"/>
        </pc:sldMkLst>
        <pc:spChg chg="add del mod">
          <ac:chgData name="Dominic Bellocchio" userId="S::db20fn@fsu.edu::72897a1d-d36e-4955-ac8f-d5e02d6e2286" providerId="AD" clId="Web-{409AE214-760E-4089-9297-763BE44B0DA1}" dt="2023-02-18T21:33:06.361" v="54"/>
          <ac:spMkLst>
            <pc:docMk/>
            <pc:sldMk cId="349546769" sldId="490"/>
            <ac:spMk id="2" creationId="{91132948-4DBA-A180-1672-671F37B40615}"/>
          </ac:spMkLst>
        </pc:spChg>
        <pc:spChg chg="mod">
          <ac:chgData name="Dominic Bellocchio" userId="S::db20fn@fsu.edu::72897a1d-d36e-4955-ac8f-d5e02d6e2286" providerId="AD" clId="Web-{409AE214-760E-4089-9297-763BE44B0DA1}" dt="2023-02-18T21:44:38.143" v="145" actId="20577"/>
          <ac:spMkLst>
            <pc:docMk/>
            <pc:sldMk cId="349546769" sldId="490"/>
            <ac:spMk id="6" creationId="{2BA0A857-BAF4-2D4E-F9CC-EE64B29930B3}"/>
          </ac:spMkLst>
        </pc:spChg>
        <pc:spChg chg="mod">
          <ac:chgData name="Dominic Bellocchio" userId="S::db20fn@fsu.edu::72897a1d-d36e-4955-ac8f-d5e02d6e2286" providerId="AD" clId="Web-{409AE214-760E-4089-9297-763BE44B0DA1}" dt="2023-02-18T21:39:36.089" v="134" actId="20577"/>
          <ac:spMkLst>
            <pc:docMk/>
            <pc:sldMk cId="349546769" sldId="490"/>
            <ac:spMk id="11" creationId="{198CD8C0-7369-B6B8-06E9-FDBD259EB2AB}"/>
          </ac:spMkLst>
        </pc:spChg>
        <pc:picChg chg="del">
          <ac:chgData name="Dominic Bellocchio" userId="S::db20fn@fsu.edu::72897a1d-d36e-4955-ac8f-d5e02d6e2286" providerId="AD" clId="Web-{409AE214-760E-4089-9297-763BE44B0DA1}" dt="2023-02-18T21:31:37.609" v="31"/>
          <ac:picMkLst>
            <pc:docMk/>
            <pc:sldMk cId="349546769" sldId="490"/>
            <ac:picMk id="5" creationId="{C8CF84A1-6B43-8846-96FC-4A669207D194}"/>
          </ac:picMkLst>
        </pc:picChg>
      </pc:sldChg>
      <pc:sldChg chg="delSp modSp add replId">
        <pc:chgData name="Dominic Bellocchio" userId="S::db20fn@fsu.edu::72897a1d-d36e-4955-ac8f-d5e02d6e2286" providerId="AD" clId="Web-{409AE214-760E-4089-9297-763BE44B0DA1}" dt="2023-02-18T21:44:49.486" v="147" actId="20577"/>
        <pc:sldMkLst>
          <pc:docMk/>
          <pc:sldMk cId="1847141081" sldId="491"/>
        </pc:sldMkLst>
        <pc:spChg chg="mod">
          <ac:chgData name="Dominic Bellocchio" userId="S::db20fn@fsu.edu::72897a1d-d36e-4955-ac8f-d5e02d6e2286" providerId="AD" clId="Web-{409AE214-760E-4089-9297-763BE44B0DA1}" dt="2023-02-18T21:44:45.346" v="146" actId="20577"/>
          <ac:spMkLst>
            <pc:docMk/>
            <pc:sldMk cId="1847141081" sldId="491"/>
            <ac:spMk id="6" creationId="{2BA0A857-BAF4-2D4E-F9CC-EE64B29930B3}"/>
          </ac:spMkLst>
        </pc:spChg>
        <pc:spChg chg="mod">
          <ac:chgData name="Dominic Bellocchio" userId="S::db20fn@fsu.edu::72897a1d-d36e-4955-ac8f-d5e02d6e2286" providerId="AD" clId="Web-{409AE214-760E-4089-9297-763BE44B0DA1}" dt="2023-02-18T21:42:30.843" v="141" actId="20577"/>
          <ac:spMkLst>
            <pc:docMk/>
            <pc:sldMk cId="1847141081" sldId="491"/>
            <ac:spMk id="11" creationId="{198CD8C0-7369-B6B8-06E9-FDBD259EB2AB}"/>
          </ac:spMkLst>
        </pc:spChg>
        <pc:spChg chg="mod">
          <ac:chgData name="Dominic Bellocchio" userId="S::db20fn@fsu.edu::72897a1d-d36e-4955-ac8f-d5e02d6e2286" providerId="AD" clId="Web-{409AE214-760E-4089-9297-763BE44B0DA1}" dt="2023-02-18T21:44:49.486" v="147" actId="20577"/>
          <ac:spMkLst>
            <pc:docMk/>
            <pc:sldMk cId="1847141081" sldId="491"/>
            <ac:spMk id="22" creationId="{3C4F9FE9-DB97-2494-0BD3-786A6FA800DF}"/>
          </ac:spMkLst>
        </pc:spChg>
        <pc:picChg chg="del">
          <ac:chgData name="Dominic Bellocchio" userId="S::db20fn@fsu.edu::72897a1d-d36e-4955-ac8f-d5e02d6e2286" providerId="AD" clId="Web-{409AE214-760E-4089-9297-763BE44B0DA1}" dt="2023-02-18T21:35:19.301" v="70"/>
          <ac:picMkLst>
            <pc:docMk/>
            <pc:sldMk cId="1847141081" sldId="491"/>
            <ac:picMk id="10" creationId="{8F3E8594-7A5A-A886-238B-AE06C2E95CAF}"/>
          </ac:picMkLst>
        </pc:picChg>
      </pc:sldChg>
      <pc:sldChg chg="delSp modSp add replId">
        <pc:chgData name="Dominic Bellocchio" userId="S::db20fn@fsu.edu::72897a1d-d36e-4955-ac8f-d5e02d6e2286" providerId="AD" clId="Web-{409AE214-760E-4089-9297-763BE44B0DA1}" dt="2023-02-18T21:45:05.924" v="150" actId="20577"/>
        <pc:sldMkLst>
          <pc:docMk/>
          <pc:sldMk cId="1048424185" sldId="492"/>
        </pc:sldMkLst>
        <pc:spChg chg="mod">
          <ac:chgData name="Dominic Bellocchio" userId="S::db20fn@fsu.edu::72897a1d-d36e-4955-ac8f-d5e02d6e2286" providerId="AD" clId="Web-{409AE214-760E-4089-9297-763BE44B0DA1}" dt="2023-02-18T21:44:55.377" v="148" actId="20577"/>
          <ac:spMkLst>
            <pc:docMk/>
            <pc:sldMk cId="1048424185" sldId="492"/>
            <ac:spMk id="6" creationId="{2BA0A857-BAF4-2D4E-F9CC-EE64B29930B3}"/>
          </ac:spMkLst>
        </pc:spChg>
        <pc:spChg chg="mod">
          <ac:chgData name="Dominic Bellocchio" userId="S::db20fn@fsu.edu::72897a1d-d36e-4955-ac8f-d5e02d6e2286" providerId="AD" clId="Web-{409AE214-760E-4089-9297-763BE44B0DA1}" dt="2023-02-18T21:42:35.093" v="142" actId="20577"/>
          <ac:spMkLst>
            <pc:docMk/>
            <pc:sldMk cId="1048424185" sldId="492"/>
            <ac:spMk id="11" creationId="{198CD8C0-7369-B6B8-06E9-FDBD259EB2AB}"/>
          </ac:spMkLst>
        </pc:spChg>
        <pc:spChg chg="mod">
          <ac:chgData name="Dominic Bellocchio" userId="S::db20fn@fsu.edu::72897a1d-d36e-4955-ac8f-d5e02d6e2286" providerId="AD" clId="Web-{409AE214-760E-4089-9297-763BE44B0DA1}" dt="2023-02-18T21:44:59.143" v="149" actId="20577"/>
          <ac:spMkLst>
            <pc:docMk/>
            <pc:sldMk cId="1048424185" sldId="492"/>
            <ac:spMk id="22" creationId="{3C4F9FE9-DB97-2494-0BD3-786A6FA800DF}"/>
          </ac:spMkLst>
        </pc:spChg>
        <pc:spChg chg="mod">
          <ac:chgData name="Dominic Bellocchio" userId="S::db20fn@fsu.edu::72897a1d-d36e-4955-ac8f-d5e02d6e2286" providerId="AD" clId="Web-{409AE214-760E-4089-9297-763BE44B0DA1}" dt="2023-02-18T21:45:05.924" v="150" actId="20577"/>
          <ac:spMkLst>
            <pc:docMk/>
            <pc:sldMk cId="1048424185" sldId="492"/>
            <ac:spMk id="23" creationId="{2FDC4877-DDDC-2163-35C1-DC3C1027871A}"/>
          </ac:spMkLst>
        </pc:spChg>
        <pc:picChg chg="del">
          <ac:chgData name="Dominic Bellocchio" userId="S::db20fn@fsu.edu::72897a1d-d36e-4955-ac8f-d5e02d6e2286" providerId="AD" clId="Web-{409AE214-760E-4089-9297-763BE44B0DA1}" dt="2023-02-18T21:36:33.412" v="98"/>
          <ac:picMkLst>
            <pc:docMk/>
            <pc:sldMk cId="1048424185" sldId="492"/>
            <ac:picMk id="9" creationId="{04FBA1F0-D2A1-CCCB-10A1-32DE4DA51F03}"/>
          </ac:picMkLst>
        </pc:picChg>
      </pc:sldChg>
      <pc:sldChg chg="delSp modSp add replId">
        <pc:chgData name="Dominic Bellocchio" userId="S::db20fn@fsu.edu::72897a1d-d36e-4955-ac8f-d5e02d6e2286" providerId="AD" clId="Web-{409AE214-760E-4089-9297-763BE44B0DA1}" dt="2023-02-18T21:43:05.609" v="144" actId="20577"/>
        <pc:sldMkLst>
          <pc:docMk/>
          <pc:sldMk cId="1609447663" sldId="493"/>
        </pc:sldMkLst>
        <pc:spChg chg="mod">
          <ac:chgData name="Dominic Bellocchio" userId="S::db20fn@fsu.edu::72897a1d-d36e-4955-ac8f-d5e02d6e2286" providerId="AD" clId="Web-{409AE214-760E-4089-9297-763BE44B0DA1}" dt="2023-02-18T21:38:02.930" v="116" actId="20577"/>
          <ac:spMkLst>
            <pc:docMk/>
            <pc:sldMk cId="1609447663" sldId="493"/>
            <ac:spMk id="6" creationId="{2BA0A857-BAF4-2D4E-F9CC-EE64B29930B3}"/>
          </ac:spMkLst>
        </pc:spChg>
        <pc:spChg chg="mod">
          <ac:chgData name="Dominic Bellocchio" userId="S::db20fn@fsu.edu::72897a1d-d36e-4955-ac8f-d5e02d6e2286" providerId="AD" clId="Web-{409AE214-760E-4089-9297-763BE44B0DA1}" dt="2023-02-18T21:43:05.609" v="144" actId="20577"/>
          <ac:spMkLst>
            <pc:docMk/>
            <pc:sldMk cId="1609447663" sldId="493"/>
            <ac:spMk id="11" creationId="{198CD8C0-7369-B6B8-06E9-FDBD259EB2AB}"/>
          </ac:spMkLst>
        </pc:spChg>
        <pc:spChg chg="mod">
          <ac:chgData name="Dominic Bellocchio" userId="S::db20fn@fsu.edu::72897a1d-d36e-4955-ac8f-d5e02d6e2286" providerId="AD" clId="Web-{409AE214-760E-4089-9297-763BE44B0DA1}" dt="2023-02-18T21:37:59.024" v="115" actId="20577"/>
          <ac:spMkLst>
            <pc:docMk/>
            <pc:sldMk cId="1609447663" sldId="493"/>
            <ac:spMk id="22" creationId="{3C4F9FE9-DB97-2494-0BD3-786A6FA800DF}"/>
          </ac:spMkLst>
        </pc:spChg>
        <pc:spChg chg="mod">
          <ac:chgData name="Dominic Bellocchio" userId="S::db20fn@fsu.edu::72897a1d-d36e-4955-ac8f-d5e02d6e2286" providerId="AD" clId="Web-{409AE214-760E-4089-9297-763BE44B0DA1}" dt="2023-02-18T21:37:53.961" v="114" actId="20577"/>
          <ac:spMkLst>
            <pc:docMk/>
            <pc:sldMk cId="1609447663" sldId="493"/>
            <ac:spMk id="23" creationId="{2FDC4877-DDDC-2163-35C1-DC3C1027871A}"/>
          </ac:spMkLst>
        </pc:spChg>
        <pc:spChg chg="mod">
          <ac:chgData name="Dominic Bellocchio" userId="S::db20fn@fsu.edu::72897a1d-d36e-4955-ac8f-d5e02d6e2286" providerId="AD" clId="Web-{409AE214-760E-4089-9297-763BE44B0DA1}" dt="2023-02-18T21:38:09.962" v="117" actId="20577"/>
          <ac:spMkLst>
            <pc:docMk/>
            <pc:sldMk cId="1609447663" sldId="493"/>
            <ac:spMk id="26" creationId="{7B4A7CD3-7EC9-72C8-FBE4-1D231DC2AF3E}"/>
          </ac:spMkLst>
        </pc:spChg>
        <pc:picChg chg="del">
          <ac:chgData name="Dominic Bellocchio" userId="S::db20fn@fsu.edu::72897a1d-d36e-4955-ac8f-d5e02d6e2286" providerId="AD" clId="Web-{409AE214-760E-4089-9297-763BE44B0DA1}" dt="2023-02-18T21:37:07.101" v="107"/>
          <ac:picMkLst>
            <pc:docMk/>
            <pc:sldMk cId="1609447663" sldId="493"/>
            <ac:picMk id="13" creationId="{F174BA88-8433-DA35-D609-E58784D8D7E3}"/>
          </ac:picMkLst>
        </pc:picChg>
      </pc:sldChg>
    </pc:docChg>
  </pc:docChgLst>
  <pc:docChgLst>
    <pc:chgData name="Matthew Lancaster" userId="c6508ab9-36e5-4e0a-b485-d26d7a305679" providerId="ADAL" clId="{ECCE7FAA-4959-4BB5-B510-A2798C9E4949}"/>
    <pc:docChg chg="undo custSel addSld delSld modSld sldOrd">
      <pc:chgData name="Matthew Lancaster" userId="c6508ab9-36e5-4e0a-b485-d26d7a305679" providerId="ADAL" clId="{ECCE7FAA-4959-4BB5-B510-A2798C9E4949}" dt="2022-10-06T23:22:37.554" v="1290"/>
      <pc:docMkLst>
        <pc:docMk/>
      </pc:docMkLst>
      <pc:sldChg chg="modSp mod">
        <pc:chgData name="Matthew Lancaster" userId="c6508ab9-36e5-4e0a-b485-d26d7a305679" providerId="ADAL" clId="{ECCE7FAA-4959-4BB5-B510-A2798C9E4949}" dt="2022-10-06T21:49:46.585" v="851" actId="1076"/>
        <pc:sldMkLst>
          <pc:docMk/>
          <pc:sldMk cId="109857222" sldId="256"/>
        </pc:sldMkLst>
        <pc:picChg chg="mod">
          <ac:chgData name="Matthew Lancaster" userId="c6508ab9-36e5-4e0a-b485-d26d7a305679" providerId="ADAL" clId="{ECCE7FAA-4959-4BB5-B510-A2798C9E4949}" dt="2022-10-06T21:49:46.585" v="851" actId="1076"/>
          <ac:picMkLst>
            <pc:docMk/>
            <pc:sldMk cId="109857222" sldId="256"/>
            <ac:picMk id="4" creationId="{5BC99E7C-0861-DDFA-69AF-A19408AAD347}"/>
          </ac:picMkLst>
        </pc:picChg>
      </pc:sldChg>
      <pc:sldChg chg="addSp modSp mod">
        <pc:chgData name="Matthew Lancaster" userId="c6508ab9-36e5-4e0a-b485-d26d7a305679" providerId="ADAL" clId="{ECCE7FAA-4959-4BB5-B510-A2798C9E4949}" dt="2022-10-06T20:37:30.858" v="24" actId="1076"/>
        <pc:sldMkLst>
          <pc:docMk/>
          <pc:sldMk cId="2319345432" sldId="258"/>
        </pc:sldMkLst>
        <pc:picChg chg="add mod modCrop">
          <ac:chgData name="Matthew Lancaster" userId="c6508ab9-36e5-4e0a-b485-d26d7a305679" providerId="ADAL" clId="{ECCE7FAA-4959-4BB5-B510-A2798C9E4949}" dt="2022-10-06T20:37:30.858" v="24" actId="1076"/>
          <ac:picMkLst>
            <pc:docMk/>
            <pc:sldMk cId="2319345432" sldId="258"/>
            <ac:picMk id="9" creationId="{47F3A85A-7FA7-4043-9B3E-FABE3B6BA11F}"/>
          </ac:picMkLst>
        </pc:picChg>
      </pc:sldChg>
      <pc:sldChg chg="addSp delSp mod">
        <pc:chgData name="Matthew Lancaster" userId="c6508ab9-36e5-4e0a-b485-d26d7a305679" providerId="ADAL" clId="{ECCE7FAA-4959-4BB5-B510-A2798C9E4949}" dt="2022-10-06T22:40:44.467" v="1155" actId="22"/>
        <pc:sldMkLst>
          <pc:docMk/>
          <pc:sldMk cId="3128885800" sldId="259"/>
        </pc:sldMkLst>
        <pc:spChg chg="add del">
          <ac:chgData name="Matthew Lancaster" userId="c6508ab9-36e5-4e0a-b485-d26d7a305679" providerId="ADAL" clId="{ECCE7FAA-4959-4BB5-B510-A2798C9E4949}" dt="2022-10-06T22:40:44.467" v="1155" actId="22"/>
          <ac:spMkLst>
            <pc:docMk/>
            <pc:sldMk cId="3128885800" sldId="259"/>
            <ac:spMk id="12" creationId="{598ABB3D-66A5-467A-8818-525E9658E7DE}"/>
          </ac:spMkLst>
        </pc:spChg>
      </pc:sldChg>
      <pc:sldChg chg="modSp mod modShow">
        <pc:chgData name="Matthew Lancaster" userId="c6508ab9-36e5-4e0a-b485-d26d7a305679" providerId="ADAL" clId="{ECCE7FAA-4959-4BB5-B510-A2798C9E4949}" dt="2022-10-06T21:36:22.250" v="818" actId="729"/>
        <pc:sldMkLst>
          <pc:docMk/>
          <pc:sldMk cId="1074204978" sldId="268"/>
        </pc:sldMkLst>
        <pc:spChg chg="mod">
          <ac:chgData name="Matthew Lancaster" userId="c6508ab9-36e5-4e0a-b485-d26d7a305679" providerId="ADAL" clId="{ECCE7FAA-4959-4BB5-B510-A2798C9E4949}" dt="2022-10-06T21:24:21.563" v="455" actId="1076"/>
          <ac:spMkLst>
            <pc:docMk/>
            <pc:sldMk cId="1074204978" sldId="268"/>
            <ac:spMk id="40" creationId="{3B753BC6-633C-0FB3-980B-4AF355E62287}"/>
          </ac:spMkLst>
        </pc:spChg>
      </pc:sldChg>
      <pc:sldChg chg="addSp delSp modSp mod">
        <pc:chgData name="Matthew Lancaster" userId="c6508ab9-36e5-4e0a-b485-d26d7a305679" providerId="ADAL" clId="{ECCE7FAA-4959-4BB5-B510-A2798C9E4949}" dt="2022-10-06T22:42:48.894" v="1270" actId="478"/>
        <pc:sldMkLst>
          <pc:docMk/>
          <pc:sldMk cId="2537063674" sldId="269"/>
        </pc:sldMkLst>
        <pc:spChg chg="mod">
          <ac:chgData name="Matthew Lancaster" userId="c6508ab9-36e5-4e0a-b485-d26d7a305679" providerId="ADAL" clId="{ECCE7FAA-4959-4BB5-B510-A2798C9E4949}" dt="2022-10-06T22:40:24.393" v="1150" actId="1076"/>
          <ac:spMkLst>
            <pc:docMk/>
            <pc:sldMk cId="2537063674" sldId="269"/>
            <ac:spMk id="7" creationId="{7D5CA24F-A006-D65F-38D5-1164FA56CAA9}"/>
          </ac:spMkLst>
        </pc:spChg>
        <pc:spChg chg="mod">
          <ac:chgData name="Matthew Lancaster" userId="c6508ab9-36e5-4e0a-b485-d26d7a305679" providerId="ADAL" clId="{ECCE7FAA-4959-4BB5-B510-A2798C9E4949}" dt="2022-10-06T22:40:29.162" v="1153"/>
          <ac:spMkLst>
            <pc:docMk/>
            <pc:sldMk cId="2537063674" sldId="269"/>
            <ac:spMk id="9" creationId="{DFEF719F-7AAA-A4F7-6E7F-66B1DC96F62F}"/>
          </ac:spMkLst>
        </pc:spChg>
        <pc:spChg chg="add mod">
          <ac:chgData name="Matthew Lancaster" userId="c6508ab9-36e5-4e0a-b485-d26d7a305679" providerId="ADAL" clId="{ECCE7FAA-4959-4BB5-B510-A2798C9E4949}" dt="2022-10-06T22:42:00.892" v="1263" actId="20577"/>
          <ac:spMkLst>
            <pc:docMk/>
            <pc:sldMk cId="2537063674" sldId="269"/>
            <ac:spMk id="12" creationId="{99675179-BA43-4AB6-AB90-19290A5314F8}"/>
          </ac:spMkLst>
        </pc:spChg>
        <pc:spChg chg="add del mod">
          <ac:chgData name="Matthew Lancaster" userId="c6508ab9-36e5-4e0a-b485-d26d7a305679" providerId="ADAL" clId="{ECCE7FAA-4959-4BB5-B510-A2798C9E4949}" dt="2022-10-06T22:42:48.894" v="1270" actId="478"/>
          <ac:spMkLst>
            <pc:docMk/>
            <pc:sldMk cId="2537063674" sldId="269"/>
            <ac:spMk id="14" creationId="{38553575-80C0-4719-B630-9B659CD952D6}"/>
          </ac:spMkLst>
        </pc:spChg>
        <pc:picChg chg="add mod modCrop">
          <ac:chgData name="Matthew Lancaster" userId="c6508ab9-36e5-4e0a-b485-d26d7a305679" providerId="ADAL" clId="{ECCE7FAA-4959-4BB5-B510-A2798C9E4949}" dt="2022-10-06T22:40:58.752" v="1158" actId="1076"/>
          <ac:picMkLst>
            <pc:docMk/>
            <pc:sldMk cId="2537063674" sldId="269"/>
            <ac:picMk id="4" creationId="{5C550680-8314-49F5-8046-E66EEE5B2987}"/>
          </ac:picMkLst>
        </pc:picChg>
        <pc:picChg chg="add del mod">
          <ac:chgData name="Matthew Lancaster" userId="c6508ab9-36e5-4e0a-b485-d26d7a305679" providerId="ADAL" clId="{ECCE7FAA-4959-4BB5-B510-A2798C9E4949}" dt="2022-10-06T22:42:43.803" v="1269" actId="478"/>
          <ac:picMkLst>
            <pc:docMk/>
            <pc:sldMk cId="2537063674" sldId="269"/>
            <ac:picMk id="13" creationId="{8DB14ACA-395F-47D5-81C3-077A741C2A64}"/>
          </ac:picMkLst>
        </pc:picChg>
      </pc:sldChg>
      <pc:sldChg chg="addSp delSp modSp mod modTransition">
        <pc:chgData name="Matthew Lancaster" userId="c6508ab9-36e5-4e0a-b485-d26d7a305679" providerId="ADAL" clId="{ECCE7FAA-4959-4BB5-B510-A2798C9E4949}" dt="2022-10-06T22:24:34.337" v="1112" actId="14100"/>
        <pc:sldMkLst>
          <pc:docMk/>
          <pc:sldMk cId="358661293" sldId="270"/>
        </pc:sldMkLst>
        <pc:spChg chg="ord">
          <ac:chgData name="Matthew Lancaster" userId="c6508ab9-36e5-4e0a-b485-d26d7a305679" providerId="ADAL" clId="{ECCE7FAA-4959-4BB5-B510-A2798C9E4949}" dt="2022-10-06T21:53:17.467" v="876" actId="167"/>
          <ac:spMkLst>
            <pc:docMk/>
            <pc:sldMk cId="358661293" sldId="270"/>
            <ac:spMk id="5" creationId="{C74DD698-9152-248F-E17F-A6F49F921820}"/>
          </ac:spMkLst>
        </pc:spChg>
        <pc:spChg chg="ord">
          <ac:chgData name="Matthew Lancaster" userId="c6508ab9-36e5-4e0a-b485-d26d7a305679" providerId="ADAL" clId="{ECCE7FAA-4959-4BB5-B510-A2798C9E4949}" dt="2022-10-06T21:53:17.145" v="875" actId="167"/>
          <ac:spMkLst>
            <pc:docMk/>
            <pc:sldMk cId="358661293" sldId="270"/>
            <ac:spMk id="8" creationId="{F03602C6-0025-2BDB-785D-1F133BD6DCAB}"/>
          </ac:spMkLst>
        </pc:spChg>
        <pc:picChg chg="add del mod">
          <ac:chgData name="Matthew Lancaster" userId="c6508ab9-36e5-4e0a-b485-d26d7a305679" providerId="ADAL" clId="{ECCE7FAA-4959-4BB5-B510-A2798C9E4949}" dt="2022-10-06T22:24:34.337" v="1112" actId="14100"/>
          <ac:picMkLst>
            <pc:docMk/>
            <pc:sldMk cId="358661293" sldId="270"/>
            <ac:picMk id="9" creationId="{4617CA06-C922-4208-9FFC-64455AF3FD15}"/>
          </ac:picMkLst>
        </pc:picChg>
      </pc:sldChg>
      <pc:sldChg chg="mod modShow">
        <pc:chgData name="Matthew Lancaster" userId="c6508ab9-36e5-4e0a-b485-d26d7a305679" providerId="ADAL" clId="{ECCE7FAA-4959-4BB5-B510-A2798C9E4949}" dt="2022-10-06T21:36:16.530" v="817" actId="729"/>
        <pc:sldMkLst>
          <pc:docMk/>
          <pc:sldMk cId="1677302706" sldId="274"/>
        </pc:sldMkLst>
      </pc:sldChg>
      <pc:sldChg chg="modSp mod modShow">
        <pc:chgData name="Matthew Lancaster" userId="c6508ab9-36e5-4e0a-b485-d26d7a305679" providerId="ADAL" clId="{ECCE7FAA-4959-4BB5-B510-A2798C9E4949}" dt="2022-10-06T21:36:14.435" v="816" actId="729"/>
        <pc:sldMkLst>
          <pc:docMk/>
          <pc:sldMk cId="3722752904" sldId="275"/>
        </pc:sldMkLst>
        <pc:spChg chg="mod">
          <ac:chgData name="Matthew Lancaster" userId="c6508ab9-36e5-4e0a-b485-d26d7a305679" providerId="ADAL" clId="{ECCE7FAA-4959-4BB5-B510-A2798C9E4949}" dt="2022-10-06T20:44:29.517" v="247" actId="255"/>
          <ac:spMkLst>
            <pc:docMk/>
            <pc:sldMk cId="3722752904" sldId="275"/>
            <ac:spMk id="17" creationId="{4592FDAE-EBE3-B6AA-500C-6D1616478F85}"/>
          </ac:spMkLst>
        </pc:spChg>
        <pc:spChg chg="mod">
          <ac:chgData name="Matthew Lancaster" userId="c6508ab9-36e5-4e0a-b485-d26d7a305679" providerId="ADAL" clId="{ECCE7FAA-4959-4BB5-B510-A2798C9E4949}" dt="2022-10-06T20:45:58.495" v="267" actId="255"/>
          <ac:spMkLst>
            <pc:docMk/>
            <pc:sldMk cId="3722752904" sldId="275"/>
            <ac:spMk id="26" creationId="{24F22F3A-BF99-3AEC-BB60-9F4C499916B0}"/>
          </ac:spMkLst>
        </pc:spChg>
        <pc:spChg chg="mod">
          <ac:chgData name="Matthew Lancaster" userId="c6508ab9-36e5-4e0a-b485-d26d7a305679" providerId="ADAL" clId="{ECCE7FAA-4959-4BB5-B510-A2798C9E4949}" dt="2022-10-06T20:44:43.933" v="250" actId="255"/>
          <ac:spMkLst>
            <pc:docMk/>
            <pc:sldMk cId="3722752904" sldId="275"/>
            <ac:spMk id="28" creationId="{0B1D6B88-2C1B-3B99-4C0F-C6E0445D8F3E}"/>
          </ac:spMkLst>
        </pc:spChg>
        <pc:spChg chg="mod">
          <ac:chgData name="Matthew Lancaster" userId="c6508ab9-36e5-4e0a-b485-d26d7a305679" providerId="ADAL" clId="{ECCE7FAA-4959-4BB5-B510-A2798C9E4949}" dt="2022-10-06T20:44:23.085" v="246" actId="255"/>
          <ac:spMkLst>
            <pc:docMk/>
            <pc:sldMk cId="3722752904" sldId="275"/>
            <ac:spMk id="30" creationId="{9AEA127E-CD33-804D-4574-2BC413B08112}"/>
          </ac:spMkLst>
        </pc:spChg>
        <pc:spChg chg="mod">
          <ac:chgData name="Matthew Lancaster" userId="c6508ab9-36e5-4e0a-b485-d26d7a305679" providerId="ADAL" clId="{ECCE7FAA-4959-4BB5-B510-A2798C9E4949}" dt="2022-10-06T20:44:59.725" v="253" actId="255"/>
          <ac:spMkLst>
            <pc:docMk/>
            <pc:sldMk cId="3722752904" sldId="275"/>
            <ac:spMk id="34" creationId="{790BD770-9278-27A0-90BA-07F3A1D8878D}"/>
          </ac:spMkLst>
        </pc:spChg>
        <pc:spChg chg="mod">
          <ac:chgData name="Matthew Lancaster" userId="c6508ab9-36e5-4e0a-b485-d26d7a305679" providerId="ADAL" clId="{ECCE7FAA-4959-4BB5-B510-A2798C9E4949}" dt="2022-10-06T20:44:51.932" v="252" actId="255"/>
          <ac:spMkLst>
            <pc:docMk/>
            <pc:sldMk cId="3722752904" sldId="275"/>
            <ac:spMk id="38" creationId="{CD9457A8-BEE5-6306-47AE-CA6DCCDF3448}"/>
          </ac:spMkLst>
        </pc:spChg>
      </pc:sldChg>
      <pc:sldChg chg="addSp delSp modSp add mod modTransition">
        <pc:chgData name="Matthew Lancaster" userId="c6508ab9-36e5-4e0a-b485-d26d7a305679" providerId="ADAL" clId="{ECCE7FAA-4959-4BB5-B510-A2798C9E4949}" dt="2022-10-06T21:21:58.042" v="371" actId="1076"/>
        <pc:sldMkLst>
          <pc:docMk/>
          <pc:sldMk cId="2419948932" sldId="279"/>
        </pc:sldMkLst>
        <pc:spChg chg="mod">
          <ac:chgData name="Matthew Lancaster" userId="c6508ab9-36e5-4e0a-b485-d26d7a305679" providerId="ADAL" clId="{ECCE7FAA-4959-4BB5-B510-A2798C9E4949}" dt="2022-10-06T21:13:09.984" v="322" actId="1076"/>
          <ac:spMkLst>
            <pc:docMk/>
            <pc:sldMk cId="2419948932" sldId="279"/>
            <ac:spMk id="17" creationId="{4592FDAE-EBE3-B6AA-500C-6D1616478F85}"/>
          </ac:spMkLst>
        </pc:spChg>
        <pc:spChg chg="del">
          <ac:chgData name="Matthew Lancaster" userId="c6508ab9-36e5-4e0a-b485-d26d7a305679" providerId="ADAL" clId="{ECCE7FAA-4959-4BB5-B510-A2798C9E4949}" dt="2022-10-06T21:12:51.846" v="318" actId="478"/>
          <ac:spMkLst>
            <pc:docMk/>
            <pc:sldMk cId="2419948932" sldId="279"/>
            <ac:spMk id="20" creationId="{391219E1-D68D-1C76-49E9-B41F435544D1}"/>
          </ac:spMkLst>
        </pc:spChg>
        <pc:spChg chg="del mod">
          <ac:chgData name="Matthew Lancaster" userId="c6508ab9-36e5-4e0a-b485-d26d7a305679" providerId="ADAL" clId="{ECCE7FAA-4959-4BB5-B510-A2798C9E4949}" dt="2022-10-06T21:12:54.088" v="320" actId="478"/>
          <ac:spMkLst>
            <pc:docMk/>
            <pc:sldMk cId="2419948932" sldId="279"/>
            <ac:spMk id="22" creationId="{4DE7F40B-2EF4-2027-C5B4-3F4A5759A0AF}"/>
          </ac:spMkLst>
        </pc:spChg>
        <pc:spChg chg="del">
          <ac:chgData name="Matthew Lancaster" userId="c6508ab9-36e5-4e0a-b485-d26d7a305679" providerId="ADAL" clId="{ECCE7FAA-4959-4BB5-B510-A2798C9E4949}" dt="2022-10-06T21:12:55.081" v="321" actId="478"/>
          <ac:spMkLst>
            <pc:docMk/>
            <pc:sldMk cId="2419948932" sldId="279"/>
            <ac:spMk id="24" creationId="{8C18C555-CA00-FBF5-5FEA-E6B982D84491}"/>
          </ac:spMkLst>
        </pc:spChg>
        <pc:spChg chg="mod">
          <ac:chgData name="Matthew Lancaster" userId="c6508ab9-36e5-4e0a-b485-d26d7a305679" providerId="ADAL" clId="{ECCE7FAA-4959-4BB5-B510-A2798C9E4949}" dt="2022-10-06T21:14:10.253" v="333" actId="6549"/>
          <ac:spMkLst>
            <pc:docMk/>
            <pc:sldMk cId="2419948932" sldId="279"/>
            <ac:spMk id="26" creationId="{24F22F3A-BF99-3AEC-BB60-9F4C499916B0}"/>
          </ac:spMkLst>
        </pc:spChg>
        <pc:spChg chg="add mod">
          <ac:chgData name="Matthew Lancaster" userId="c6508ab9-36e5-4e0a-b485-d26d7a305679" providerId="ADAL" clId="{ECCE7FAA-4959-4BB5-B510-A2798C9E4949}" dt="2022-10-06T21:14:02.695" v="331" actId="1076"/>
          <ac:spMkLst>
            <pc:docMk/>
            <pc:sldMk cId="2419948932" sldId="279"/>
            <ac:spMk id="27" creationId="{62442564-A67D-4FBC-876A-1F2D42E91653}"/>
          </ac:spMkLst>
        </pc:spChg>
        <pc:spChg chg="del mod">
          <ac:chgData name="Matthew Lancaster" userId="c6508ab9-36e5-4e0a-b485-d26d7a305679" providerId="ADAL" clId="{ECCE7FAA-4959-4BB5-B510-A2798C9E4949}" dt="2022-10-06T21:13:15.272" v="324" actId="478"/>
          <ac:spMkLst>
            <pc:docMk/>
            <pc:sldMk cId="2419948932" sldId="279"/>
            <ac:spMk id="28" creationId="{0B1D6B88-2C1B-3B99-4C0F-C6E0445D8F3E}"/>
          </ac:spMkLst>
        </pc:spChg>
        <pc:spChg chg="add mod">
          <ac:chgData name="Matthew Lancaster" userId="c6508ab9-36e5-4e0a-b485-d26d7a305679" providerId="ADAL" clId="{ECCE7FAA-4959-4BB5-B510-A2798C9E4949}" dt="2022-10-06T21:14:12.040" v="334" actId="6549"/>
          <ac:spMkLst>
            <pc:docMk/>
            <pc:sldMk cId="2419948932" sldId="279"/>
            <ac:spMk id="29" creationId="{285EC6F4-AD63-447B-9F20-D82AB38B4D5E}"/>
          </ac:spMkLst>
        </pc:spChg>
        <pc:spChg chg="mod">
          <ac:chgData name="Matthew Lancaster" userId="c6508ab9-36e5-4e0a-b485-d26d7a305679" providerId="ADAL" clId="{ECCE7FAA-4959-4BB5-B510-A2798C9E4949}" dt="2022-10-06T21:14:08.127" v="332" actId="6549"/>
          <ac:spMkLst>
            <pc:docMk/>
            <pc:sldMk cId="2419948932" sldId="279"/>
            <ac:spMk id="30" creationId="{9AEA127E-CD33-804D-4574-2BC413B08112}"/>
          </ac:spMkLst>
        </pc:spChg>
        <pc:spChg chg="add mod">
          <ac:chgData name="Matthew Lancaster" userId="c6508ab9-36e5-4e0a-b485-d26d7a305679" providerId="ADAL" clId="{ECCE7FAA-4959-4BB5-B510-A2798C9E4949}" dt="2022-10-06T21:14:13.690" v="335" actId="6549"/>
          <ac:spMkLst>
            <pc:docMk/>
            <pc:sldMk cId="2419948932" sldId="279"/>
            <ac:spMk id="31" creationId="{F82A6F63-88CB-4BDA-9ED0-CBB25DDA2CF3}"/>
          </ac:spMkLst>
        </pc:spChg>
        <pc:spChg chg="del mod">
          <ac:chgData name="Matthew Lancaster" userId="c6508ab9-36e5-4e0a-b485-d26d7a305679" providerId="ADAL" clId="{ECCE7FAA-4959-4BB5-B510-A2798C9E4949}" dt="2022-10-06T21:13:15.272" v="324" actId="478"/>
          <ac:spMkLst>
            <pc:docMk/>
            <pc:sldMk cId="2419948932" sldId="279"/>
            <ac:spMk id="32" creationId="{97B13C98-6922-8355-3E5E-55BD44856CF9}"/>
          </ac:spMkLst>
        </pc:spChg>
        <pc:spChg chg="add mod">
          <ac:chgData name="Matthew Lancaster" userId="c6508ab9-36e5-4e0a-b485-d26d7a305679" providerId="ADAL" clId="{ECCE7FAA-4959-4BB5-B510-A2798C9E4949}" dt="2022-10-06T21:19:11.262" v="354" actId="1076"/>
          <ac:spMkLst>
            <pc:docMk/>
            <pc:sldMk cId="2419948932" sldId="279"/>
            <ac:spMk id="33" creationId="{8D24E13F-5515-4A33-ADB7-32831FEB91C5}"/>
          </ac:spMkLst>
        </pc:spChg>
        <pc:spChg chg="mod">
          <ac:chgData name="Matthew Lancaster" userId="c6508ab9-36e5-4e0a-b485-d26d7a305679" providerId="ADAL" clId="{ECCE7FAA-4959-4BB5-B510-A2798C9E4949}" dt="2022-10-06T21:13:09.984" v="322" actId="1076"/>
          <ac:spMkLst>
            <pc:docMk/>
            <pc:sldMk cId="2419948932" sldId="279"/>
            <ac:spMk id="34" creationId="{790BD770-9278-27A0-90BA-07F3A1D8878D}"/>
          </ac:spMkLst>
        </pc:spChg>
        <pc:spChg chg="del mod">
          <ac:chgData name="Matthew Lancaster" userId="c6508ab9-36e5-4e0a-b485-d26d7a305679" providerId="ADAL" clId="{ECCE7FAA-4959-4BB5-B510-A2798C9E4949}" dt="2022-10-06T21:13:15.272" v="324" actId="478"/>
          <ac:spMkLst>
            <pc:docMk/>
            <pc:sldMk cId="2419948932" sldId="279"/>
            <ac:spMk id="36" creationId="{231F60FD-AD72-0908-5BC8-02888F0E8130}"/>
          </ac:spMkLst>
        </pc:spChg>
        <pc:spChg chg="del">
          <ac:chgData name="Matthew Lancaster" userId="c6508ab9-36e5-4e0a-b485-d26d7a305679" providerId="ADAL" clId="{ECCE7FAA-4959-4BB5-B510-A2798C9E4949}" dt="2022-10-06T21:13:15.272" v="324" actId="478"/>
          <ac:spMkLst>
            <pc:docMk/>
            <pc:sldMk cId="2419948932" sldId="279"/>
            <ac:spMk id="38" creationId="{CD9457A8-BEE5-6306-47AE-CA6DCCDF3448}"/>
          </ac:spMkLst>
        </pc:spChg>
        <pc:spChg chg="del">
          <ac:chgData name="Matthew Lancaster" userId="c6508ab9-36e5-4e0a-b485-d26d7a305679" providerId="ADAL" clId="{ECCE7FAA-4959-4BB5-B510-A2798C9E4949}" dt="2022-10-06T21:13:15.272" v="324" actId="478"/>
          <ac:spMkLst>
            <pc:docMk/>
            <pc:sldMk cId="2419948932" sldId="279"/>
            <ac:spMk id="40" creationId="{3B753BC6-633C-0FB3-980B-4AF355E62287}"/>
          </ac:spMkLst>
        </pc:spChg>
        <pc:picChg chg="del">
          <ac:chgData name="Matthew Lancaster" userId="c6508ab9-36e5-4e0a-b485-d26d7a305679" providerId="ADAL" clId="{ECCE7FAA-4959-4BB5-B510-A2798C9E4949}" dt="2022-10-06T21:12:49.735" v="317" actId="478"/>
          <ac:picMkLst>
            <pc:docMk/>
            <pc:sldMk cId="2419948932" sldId="279"/>
            <ac:picMk id="4" creationId="{04F54E8D-125A-B3D6-E378-CF080A330709}"/>
          </ac:picMkLst>
        </pc:picChg>
        <pc:picChg chg="add mod">
          <ac:chgData name="Matthew Lancaster" userId="c6508ab9-36e5-4e0a-b485-d26d7a305679" providerId="ADAL" clId="{ECCE7FAA-4959-4BB5-B510-A2798C9E4949}" dt="2022-10-06T21:13:09.984" v="322" actId="1076"/>
          <ac:picMkLst>
            <pc:docMk/>
            <pc:sldMk cId="2419948932" sldId="279"/>
            <ac:picMk id="6" creationId="{035FBFB7-F159-4ECB-B83D-43D92C2466FD}"/>
          </ac:picMkLst>
        </pc:picChg>
        <pc:picChg chg="add mod">
          <ac:chgData name="Matthew Lancaster" userId="c6508ab9-36e5-4e0a-b485-d26d7a305679" providerId="ADAL" clId="{ECCE7FAA-4959-4BB5-B510-A2798C9E4949}" dt="2022-10-06T21:13:09.984" v="322" actId="1076"/>
          <ac:picMkLst>
            <pc:docMk/>
            <pc:sldMk cId="2419948932" sldId="279"/>
            <ac:picMk id="9" creationId="{8D9F8C29-D8BF-46F9-8D21-82E9C1F14E9B}"/>
          </ac:picMkLst>
        </pc:picChg>
        <pc:picChg chg="del">
          <ac:chgData name="Matthew Lancaster" userId="c6508ab9-36e5-4e0a-b485-d26d7a305679" providerId="ADAL" clId="{ECCE7FAA-4959-4BB5-B510-A2798C9E4949}" dt="2022-10-06T21:12:49.735" v="317" actId="478"/>
          <ac:picMkLst>
            <pc:docMk/>
            <pc:sldMk cId="2419948932" sldId="279"/>
            <ac:picMk id="12" creationId="{C07EA3DF-881E-6B74-04AB-169A9BDEC375}"/>
          </ac:picMkLst>
        </pc:picChg>
        <pc:picChg chg="del">
          <ac:chgData name="Matthew Lancaster" userId="c6508ab9-36e5-4e0a-b485-d26d7a305679" providerId="ADAL" clId="{ECCE7FAA-4959-4BB5-B510-A2798C9E4949}" dt="2022-10-06T21:12:49.735" v="317" actId="478"/>
          <ac:picMkLst>
            <pc:docMk/>
            <pc:sldMk cId="2419948932" sldId="279"/>
            <ac:picMk id="14" creationId="{22F84991-E295-E196-06D5-BDD5EE448914}"/>
          </ac:picMkLst>
        </pc:picChg>
        <pc:picChg chg="add mod">
          <ac:chgData name="Matthew Lancaster" userId="c6508ab9-36e5-4e0a-b485-d26d7a305679" providerId="ADAL" clId="{ECCE7FAA-4959-4BB5-B510-A2798C9E4949}" dt="2022-10-06T21:16:39.351" v="342" actId="1076"/>
          <ac:picMkLst>
            <pc:docMk/>
            <pc:sldMk cId="2419948932" sldId="279"/>
            <ac:picMk id="15" creationId="{06CAAF05-07C6-46C5-9BDC-546C566422A6}"/>
          </ac:picMkLst>
        </pc:picChg>
        <pc:picChg chg="add mod">
          <ac:chgData name="Matthew Lancaster" userId="c6508ab9-36e5-4e0a-b485-d26d7a305679" providerId="ADAL" clId="{ECCE7FAA-4959-4BB5-B510-A2798C9E4949}" dt="2022-10-06T21:17:56.961" v="346" actId="1076"/>
          <ac:picMkLst>
            <pc:docMk/>
            <pc:sldMk cId="2419948932" sldId="279"/>
            <ac:picMk id="19" creationId="{66FDD043-2798-4009-85AA-EBA1F1536EC2}"/>
          </ac:picMkLst>
        </pc:picChg>
        <pc:picChg chg="add mod">
          <ac:chgData name="Matthew Lancaster" userId="c6508ab9-36e5-4e0a-b485-d26d7a305679" providerId="ADAL" clId="{ECCE7FAA-4959-4BB5-B510-A2798C9E4949}" dt="2022-10-06T21:19:23.201" v="357" actId="1076"/>
          <ac:picMkLst>
            <pc:docMk/>
            <pc:sldMk cId="2419948932" sldId="279"/>
            <ac:picMk id="23" creationId="{2CA010CE-C772-40FC-9E65-147255538661}"/>
          </ac:picMkLst>
        </pc:picChg>
        <pc:picChg chg="add del mod">
          <ac:chgData name="Matthew Lancaster" userId="c6508ab9-36e5-4e0a-b485-d26d7a305679" providerId="ADAL" clId="{ECCE7FAA-4959-4BB5-B510-A2798C9E4949}" dt="2022-10-06T21:16:03.114" v="336" actId="478"/>
          <ac:picMkLst>
            <pc:docMk/>
            <pc:sldMk cId="2419948932" sldId="279"/>
            <ac:picMk id="35" creationId="{4366316D-F7A5-40AD-890E-438BFE7FAE7B}"/>
          </ac:picMkLst>
        </pc:picChg>
        <pc:picChg chg="add del mod">
          <ac:chgData name="Matthew Lancaster" userId="c6508ab9-36e5-4e0a-b485-d26d7a305679" providerId="ADAL" clId="{ECCE7FAA-4959-4BB5-B510-A2798C9E4949}" dt="2022-10-06T21:16:04.504" v="337" actId="478"/>
          <ac:picMkLst>
            <pc:docMk/>
            <pc:sldMk cId="2419948932" sldId="279"/>
            <ac:picMk id="37" creationId="{80C03CD9-4AF5-4F8A-8C18-FBF6D1345446}"/>
          </ac:picMkLst>
        </pc:picChg>
        <pc:picChg chg="add mod">
          <ac:chgData name="Matthew Lancaster" userId="c6508ab9-36e5-4e0a-b485-d26d7a305679" providerId="ADAL" clId="{ECCE7FAA-4959-4BB5-B510-A2798C9E4949}" dt="2022-10-06T21:20:43.202" v="361" actId="1076"/>
          <ac:picMkLst>
            <pc:docMk/>
            <pc:sldMk cId="2419948932" sldId="279"/>
            <ac:picMk id="39" creationId="{28DD6A93-1899-4C5D-89E2-7959A2D9B4E0}"/>
          </ac:picMkLst>
        </pc:picChg>
        <pc:picChg chg="add mod">
          <ac:chgData name="Matthew Lancaster" userId="c6508ab9-36e5-4e0a-b485-d26d7a305679" providerId="ADAL" clId="{ECCE7FAA-4959-4BB5-B510-A2798C9E4949}" dt="2022-10-06T21:21:15.970" v="365" actId="1076"/>
          <ac:picMkLst>
            <pc:docMk/>
            <pc:sldMk cId="2419948932" sldId="279"/>
            <ac:picMk id="42" creationId="{7B9F9748-7560-40DD-8439-82F2A729DFD6}"/>
          </ac:picMkLst>
        </pc:picChg>
        <pc:picChg chg="add mod">
          <ac:chgData name="Matthew Lancaster" userId="c6508ab9-36e5-4e0a-b485-d26d7a305679" providerId="ADAL" clId="{ECCE7FAA-4959-4BB5-B510-A2798C9E4949}" dt="2022-10-06T21:21:58.042" v="371" actId="1076"/>
          <ac:picMkLst>
            <pc:docMk/>
            <pc:sldMk cId="2419948932" sldId="279"/>
            <ac:picMk id="44" creationId="{B882178C-86F4-4925-9C2F-0A550B61FB71}"/>
          </ac:picMkLst>
        </pc:picChg>
      </pc:sldChg>
      <pc:sldChg chg="delSp modSp add mod">
        <pc:chgData name="Matthew Lancaster" userId="c6508ab9-36e5-4e0a-b485-d26d7a305679" providerId="ADAL" clId="{ECCE7FAA-4959-4BB5-B510-A2798C9E4949}" dt="2022-10-06T21:23:54.065" v="449" actId="1076"/>
        <pc:sldMkLst>
          <pc:docMk/>
          <pc:sldMk cId="3224341621" sldId="282"/>
        </pc:sldMkLst>
        <pc:spChg chg="mod">
          <ac:chgData name="Matthew Lancaster" userId="c6508ab9-36e5-4e0a-b485-d26d7a305679" providerId="ADAL" clId="{ECCE7FAA-4959-4BB5-B510-A2798C9E4949}" dt="2022-10-06T21:23:51.567" v="447" actId="6549"/>
          <ac:spMkLst>
            <pc:docMk/>
            <pc:sldMk cId="3224341621" sldId="282"/>
            <ac:spMk id="17" creationId="{4592FDAE-EBE3-B6AA-500C-6D1616478F85}"/>
          </ac:spMkLst>
        </pc:spChg>
        <pc:spChg chg="mod">
          <ac:chgData name="Matthew Lancaster" userId="c6508ab9-36e5-4e0a-b485-d26d7a305679" providerId="ADAL" clId="{ECCE7FAA-4959-4BB5-B510-A2798C9E4949}" dt="2022-10-06T21:23:54.065" v="449" actId="1076"/>
          <ac:spMkLst>
            <pc:docMk/>
            <pc:sldMk cId="3224341621" sldId="282"/>
            <ac:spMk id="29" creationId="{285EC6F4-AD63-447B-9F20-D82AB38B4D5E}"/>
          </ac:spMkLst>
        </pc:spChg>
        <pc:picChg chg="del">
          <ac:chgData name="Matthew Lancaster" userId="c6508ab9-36e5-4e0a-b485-d26d7a305679" providerId="ADAL" clId="{ECCE7FAA-4959-4BB5-B510-A2798C9E4949}" dt="2022-10-06T21:22:10.396" v="373" actId="478"/>
          <ac:picMkLst>
            <pc:docMk/>
            <pc:sldMk cId="3224341621" sldId="282"/>
            <ac:picMk id="6" creationId="{035FBFB7-F159-4ECB-B83D-43D92C2466FD}"/>
          </ac:picMkLst>
        </pc:picChg>
      </pc:sldChg>
      <pc:sldChg chg="delSp modSp add mod ord">
        <pc:chgData name="Matthew Lancaster" userId="c6508ab9-36e5-4e0a-b485-d26d7a305679" providerId="ADAL" clId="{ECCE7FAA-4959-4BB5-B510-A2798C9E4949}" dt="2022-10-06T21:23:45.729" v="446" actId="113"/>
        <pc:sldMkLst>
          <pc:docMk/>
          <pc:sldMk cId="85211900" sldId="283"/>
        </pc:sldMkLst>
        <pc:spChg chg="mod">
          <ac:chgData name="Matthew Lancaster" userId="c6508ab9-36e5-4e0a-b485-d26d7a305679" providerId="ADAL" clId="{ECCE7FAA-4959-4BB5-B510-A2798C9E4949}" dt="2022-10-06T21:23:45.729" v="446" actId="113"/>
          <ac:spMkLst>
            <pc:docMk/>
            <pc:sldMk cId="85211900" sldId="283"/>
            <ac:spMk id="34" creationId="{790BD770-9278-27A0-90BA-07F3A1D8878D}"/>
          </ac:spMkLst>
        </pc:spChg>
        <pc:picChg chg="del">
          <ac:chgData name="Matthew Lancaster" userId="c6508ab9-36e5-4e0a-b485-d26d7a305679" providerId="ADAL" clId="{ECCE7FAA-4959-4BB5-B510-A2798C9E4949}" dt="2022-10-06T21:23:01.004" v="382" actId="478"/>
          <ac:picMkLst>
            <pc:docMk/>
            <pc:sldMk cId="85211900" sldId="283"/>
            <ac:picMk id="9" creationId="{8D9F8C29-D8BF-46F9-8D21-82E9C1F14E9B}"/>
          </ac:picMkLst>
        </pc:picChg>
      </pc:sldChg>
      <pc:sldChg chg="delSp modSp add mod ord">
        <pc:chgData name="Matthew Lancaster" userId="c6508ab9-36e5-4e0a-b485-d26d7a305679" providerId="ADAL" clId="{ECCE7FAA-4959-4BB5-B510-A2798C9E4949}" dt="2022-10-06T21:24:56.572" v="502" actId="20577"/>
        <pc:sldMkLst>
          <pc:docMk/>
          <pc:sldMk cId="1322123521" sldId="284"/>
        </pc:sldMkLst>
        <pc:spChg chg="mod">
          <ac:chgData name="Matthew Lancaster" userId="c6508ab9-36e5-4e0a-b485-d26d7a305679" providerId="ADAL" clId="{ECCE7FAA-4959-4BB5-B510-A2798C9E4949}" dt="2022-10-06T21:24:56.572" v="502" actId="20577"/>
          <ac:spMkLst>
            <pc:docMk/>
            <pc:sldMk cId="1322123521" sldId="284"/>
            <ac:spMk id="30" creationId="{9AEA127E-CD33-804D-4574-2BC413B08112}"/>
          </ac:spMkLst>
        </pc:spChg>
        <pc:picChg chg="del">
          <ac:chgData name="Matthew Lancaster" userId="c6508ab9-36e5-4e0a-b485-d26d7a305679" providerId="ADAL" clId="{ECCE7FAA-4959-4BB5-B510-A2798C9E4949}" dt="2022-10-06T21:24:08.652" v="453" actId="478"/>
          <ac:picMkLst>
            <pc:docMk/>
            <pc:sldMk cId="1322123521" sldId="284"/>
            <ac:picMk id="15" creationId="{06CAAF05-07C6-46C5-9BDC-546C566422A6}"/>
          </ac:picMkLst>
        </pc:picChg>
      </pc:sldChg>
      <pc:sldChg chg="delSp modSp add mod ord">
        <pc:chgData name="Matthew Lancaster" userId="c6508ab9-36e5-4e0a-b485-d26d7a305679" providerId="ADAL" clId="{ECCE7FAA-4959-4BB5-B510-A2798C9E4949}" dt="2022-10-06T21:26:25.173" v="561" actId="113"/>
        <pc:sldMkLst>
          <pc:docMk/>
          <pc:sldMk cId="1438651269" sldId="285"/>
        </pc:sldMkLst>
        <pc:spChg chg="mod">
          <ac:chgData name="Matthew Lancaster" userId="c6508ab9-36e5-4e0a-b485-d26d7a305679" providerId="ADAL" clId="{ECCE7FAA-4959-4BB5-B510-A2798C9E4949}" dt="2022-10-06T21:26:25.173" v="561" actId="113"/>
          <ac:spMkLst>
            <pc:docMk/>
            <pc:sldMk cId="1438651269" sldId="285"/>
            <ac:spMk id="26" creationId="{24F22F3A-BF99-3AEC-BB60-9F4C499916B0}"/>
          </ac:spMkLst>
        </pc:spChg>
        <pc:picChg chg="del">
          <ac:chgData name="Matthew Lancaster" userId="c6508ab9-36e5-4e0a-b485-d26d7a305679" providerId="ADAL" clId="{ECCE7FAA-4959-4BB5-B510-A2798C9E4949}" dt="2022-10-06T21:25:09.310" v="506" actId="478"/>
          <ac:picMkLst>
            <pc:docMk/>
            <pc:sldMk cId="1438651269" sldId="285"/>
            <ac:picMk id="19" creationId="{66FDD043-2798-4009-85AA-EBA1F1536EC2}"/>
          </ac:picMkLst>
        </pc:picChg>
      </pc:sldChg>
      <pc:sldChg chg="delSp modSp add mod ord">
        <pc:chgData name="Matthew Lancaster" userId="c6508ab9-36e5-4e0a-b485-d26d7a305679" providerId="ADAL" clId="{ECCE7FAA-4959-4BB5-B510-A2798C9E4949}" dt="2022-10-06T21:27:03.645" v="623" actId="255"/>
        <pc:sldMkLst>
          <pc:docMk/>
          <pc:sldMk cId="2924019642" sldId="286"/>
        </pc:sldMkLst>
        <pc:spChg chg="mod">
          <ac:chgData name="Matthew Lancaster" userId="c6508ab9-36e5-4e0a-b485-d26d7a305679" providerId="ADAL" clId="{ECCE7FAA-4959-4BB5-B510-A2798C9E4949}" dt="2022-10-06T21:27:03.645" v="623" actId="255"/>
          <ac:spMkLst>
            <pc:docMk/>
            <pc:sldMk cId="2924019642" sldId="286"/>
            <ac:spMk id="33" creationId="{8D24E13F-5515-4A33-ADB7-32831FEB91C5}"/>
          </ac:spMkLst>
        </pc:spChg>
        <pc:picChg chg="del">
          <ac:chgData name="Matthew Lancaster" userId="c6508ab9-36e5-4e0a-b485-d26d7a305679" providerId="ADAL" clId="{ECCE7FAA-4959-4BB5-B510-A2798C9E4949}" dt="2022-10-06T21:26:36.478" v="565" actId="478"/>
          <ac:picMkLst>
            <pc:docMk/>
            <pc:sldMk cId="2924019642" sldId="286"/>
            <ac:picMk id="23" creationId="{2CA010CE-C772-40FC-9E65-147255538661}"/>
          </ac:picMkLst>
        </pc:picChg>
      </pc:sldChg>
      <pc:sldChg chg="delSp modSp add mod ord">
        <pc:chgData name="Matthew Lancaster" userId="c6508ab9-36e5-4e0a-b485-d26d7a305679" providerId="ADAL" clId="{ECCE7FAA-4959-4BB5-B510-A2798C9E4949}" dt="2022-10-06T21:42:58.900" v="843" actId="6549"/>
        <pc:sldMkLst>
          <pc:docMk/>
          <pc:sldMk cId="1512818451" sldId="287"/>
        </pc:sldMkLst>
        <pc:spChg chg="mod">
          <ac:chgData name="Matthew Lancaster" userId="c6508ab9-36e5-4e0a-b485-d26d7a305679" providerId="ADAL" clId="{ECCE7FAA-4959-4BB5-B510-A2798C9E4949}" dt="2022-10-06T21:42:58.900" v="843" actId="6549"/>
          <ac:spMkLst>
            <pc:docMk/>
            <pc:sldMk cId="1512818451" sldId="287"/>
            <ac:spMk id="31" creationId="{F82A6F63-88CB-4BDA-9ED0-CBB25DDA2CF3}"/>
          </ac:spMkLst>
        </pc:spChg>
        <pc:picChg chg="del">
          <ac:chgData name="Matthew Lancaster" userId="c6508ab9-36e5-4e0a-b485-d26d7a305679" providerId="ADAL" clId="{ECCE7FAA-4959-4BB5-B510-A2798C9E4949}" dt="2022-10-06T21:28:10.416" v="627" actId="478"/>
          <ac:picMkLst>
            <pc:docMk/>
            <pc:sldMk cId="1512818451" sldId="287"/>
            <ac:picMk id="39" creationId="{28DD6A93-1899-4C5D-89E2-7959A2D9B4E0}"/>
          </ac:picMkLst>
        </pc:picChg>
      </pc:sldChg>
      <pc:sldChg chg="delSp modSp add mod ord">
        <pc:chgData name="Matthew Lancaster" userId="c6508ab9-36e5-4e0a-b485-d26d7a305679" providerId="ADAL" clId="{ECCE7FAA-4959-4BB5-B510-A2798C9E4949}" dt="2022-10-06T21:29:25.738" v="702" actId="113"/>
        <pc:sldMkLst>
          <pc:docMk/>
          <pc:sldMk cId="2055911418" sldId="288"/>
        </pc:sldMkLst>
        <pc:spChg chg="mod">
          <ac:chgData name="Matthew Lancaster" userId="c6508ab9-36e5-4e0a-b485-d26d7a305679" providerId="ADAL" clId="{ECCE7FAA-4959-4BB5-B510-A2798C9E4949}" dt="2022-10-06T21:29:25.738" v="702" actId="113"/>
          <ac:spMkLst>
            <pc:docMk/>
            <pc:sldMk cId="2055911418" sldId="288"/>
            <ac:spMk id="29" creationId="{285EC6F4-AD63-447B-9F20-D82AB38B4D5E}"/>
          </ac:spMkLst>
        </pc:spChg>
        <pc:picChg chg="del">
          <ac:chgData name="Matthew Lancaster" userId="c6508ab9-36e5-4e0a-b485-d26d7a305679" providerId="ADAL" clId="{ECCE7FAA-4959-4BB5-B510-A2798C9E4949}" dt="2022-10-06T21:29:11.568" v="699" actId="478"/>
          <ac:picMkLst>
            <pc:docMk/>
            <pc:sldMk cId="2055911418" sldId="288"/>
            <ac:picMk id="42" creationId="{7B9F9748-7560-40DD-8439-82F2A729DFD6}"/>
          </ac:picMkLst>
        </pc:picChg>
      </pc:sldChg>
      <pc:sldChg chg="delSp modSp add mod ord">
        <pc:chgData name="Matthew Lancaster" userId="c6508ab9-36e5-4e0a-b485-d26d7a305679" providerId="ADAL" clId="{ECCE7FAA-4959-4BB5-B510-A2798C9E4949}" dt="2022-10-06T21:33:54.331" v="815" actId="113"/>
        <pc:sldMkLst>
          <pc:docMk/>
          <pc:sldMk cId="137981455" sldId="289"/>
        </pc:sldMkLst>
        <pc:spChg chg="mod">
          <ac:chgData name="Matthew Lancaster" userId="c6508ab9-36e5-4e0a-b485-d26d7a305679" providerId="ADAL" clId="{ECCE7FAA-4959-4BB5-B510-A2798C9E4949}" dt="2022-10-06T21:33:54.331" v="815" actId="113"/>
          <ac:spMkLst>
            <pc:docMk/>
            <pc:sldMk cId="137981455" sldId="289"/>
            <ac:spMk id="27" creationId="{62442564-A67D-4FBC-876A-1F2D42E91653}"/>
          </ac:spMkLst>
        </pc:spChg>
        <pc:picChg chg="del">
          <ac:chgData name="Matthew Lancaster" userId="c6508ab9-36e5-4e0a-b485-d26d7a305679" providerId="ADAL" clId="{ECCE7FAA-4959-4BB5-B510-A2798C9E4949}" dt="2022-10-06T21:29:38.607" v="706" actId="478"/>
          <ac:picMkLst>
            <pc:docMk/>
            <pc:sldMk cId="137981455" sldId="289"/>
            <ac:picMk id="44" creationId="{B882178C-86F4-4925-9C2F-0A550B61FB71}"/>
          </ac:picMkLst>
        </pc:picChg>
      </pc:sldChg>
      <pc:sldChg chg="delSp modSp add mod modTransition">
        <pc:chgData name="Matthew Lancaster" userId="c6508ab9-36e5-4e0a-b485-d26d7a305679" providerId="ADAL" clId="{ECCE7FAA-4959-4BB5-B510-A2798C9E4949}" dt="2022-10-06T21:43:38.148" v="849" actId="255"/>
        <pc:sldMkLst>
          <pc:docMk/>
          <pc:sldMk cId="838598141" sldId="290"/>
        </pc:sldMkLst>
        <pc:spChg chg="mod">
          <ac:chgData name="Matthew Lancaster" userId="c6508ab9-36e5-4e0a-b485-d26d7a305679" providerId="ADAL" clId="{ECCE7FAA-4959-4BB5-B510-A2798C9E4949}" dt="2022-10-06T21:37:15.861" v="821" actId="1076"/>
          <ac:spMkLst>
            <pc:docMk/>
            <pc:sldMk cId="838598141" sldId="290"/>
            <ac:spMk id="10" creationId="{7F6188C1-FFE7-B131-6F5C-6C0A6EF3C384}"/>
          </ac:spMkLst>
        </pc:spChg>
        <pc:spChg chg="mod">
          <ac:chgData name="Matthew Lancaster" userId="c6508ab9-36e5-4e0a-b485-d26d7a305679" providerId="ADAL" clId="{ECCE7FAA-4959-4BB5-B510-A2798C9E4949}" dt="2022-10-06T21:42:36.033" v="839" actId="255"/>
          <ac:spMkLst>
            <pc:docMk/>
            <pc:sldMk cId="838598141" sldId="290"/>
            <ac:spMk id="26" creationId="{24F22F3A-BF99-3AEC-BB60-9F4C499916B0}"/>
          </ac:spMkLst>
        </pc:spChg>
        <pc:spChg chg="mod">
          <ac:chgData name="Matthew Lancaster" userId="c6508ab9-36e5-4e0a-b485-d26d7a305679" providerId="ADAL" clId="{ECCE7FAA-4959-4BB5-B510-A2798C9E4949}" dt="2022-10-06T21:43:38.148" v="849" actId="255"/>
          <ac:spMkLst>
            <pc:docMk/>
            <pc:sldMk cId="838598141" sldId="290"/>
            <ac:spMk id="27" creationId="{62442564-A67D-4FBC-876A-1F2D42E91653}"/>
          </ac:spMkLst>
        </pc:spChg>
        <pc:spChg chg="mod">
          <ac:chgData name="Matthew Lancaster" userId="c6508ab9-36e5-4e0a-b485-d26d7a305679" providerId="ADAL" clId="{ECCE7FAA-4959-4BB5-B510-A2798C9E4949}" dt="2022-10-06T21:43:22.276" v="847" actId="255"/>
          <ac:spMkLst>
            <pc:docMk/>
            <pc:sldMk cId="838598141" sldId="290"/>
            <ac:spMk id="29" creationId="{285EC6F4-AD63-447B-9F20-D82AB38B4D5E}"/>
          </ac:spMkLst>
        </pc:spChg>
        <pc:spChg chg="mod">
          <ac:chgData name="Matthew Lancaster" userId="c6508ab9-36e5-4e0a-b485-d26d7a305679" providerId="ADAL" clId="{ECCE7FAA-4959-4BB5-B510-A2798C9E4949}" dt="2022-10-06T21:42:14.867" v="837" actId="255"/>
          <ac:spMkLst>
            <pc:docMk/>
            <pc:sldMk cId="838598141" sldId="290"/>
            <ac:spMk id="30" creationId="{9AEA127E-CD33-804D-4574-2BC413B08112}"/>
          </ac:spMkLst>
        </pc:spChg>
        <pc:spChg chg="mod">
          <ac:chgData name="Matthew Lancaster" userId="c6508ab9-36e5-4e0a-b485-d26d7a305679" providerId="ADAL" clId="{ECCE7FAA-4959-4BB5-B510-A2798C9E4949}" dt="2022-10-06T21:43:08.851" v="845" actId="255"/>
          <ac:spMkLst>
            <pc:docMk/>
            <pc:sldMk cId="838598141" sldId="290"/>
            <ac:spMk id="31" creationId="{F82A6F63-88CB-4BDA-9ED0-CBB25DDA2CF3}"/>
          </ac:spMkLst>
        </pc:spChg>
        <pc:spChg chg="mod">
          <ac:chgData name="Matthew Lancaster" userId="c6508ab9-36e5-4e0a-b485-d26d7a305679" providerId="ADAL" clId="{ECCE7FAA-4959-4BB5-B510-A2798C9E4949}" dt="2022-10-06T21:42:48.803" v="841" actId="255"/>
          <ac:spMkLst>
            <pc:docMk/>
            <pc:sldMk cId="838598141" sldId="290"/>
            <ac:spMk id="33" creationId="{8D24E13F-5515-4A33-ADB7-32831FEB91C5}"/>
          </ac:spMkLst>
        </pc:spChg>
        <pc:spChg chg="mod">
          <ac:chgData name="Matthew Lancaster" userId="c6508ab9-36e5-4e0a-b485-d26d7a305679" providerId="ADAL" clId="{ECCE7FAA-4959-4BB5-B510-A2798C9E4949}" dt="2022-10-06T21:41:57.779" v="835" actId="255"/>
          <ac:spMkLst>
            <pc:docMk/>
            <pc:sldMk cId="838598141" sldId="290"/>
            <ac:spMk id="34" creationId="{790BD770-9278-27A0-90BA-07F3A1D8878D}"/>
          </ac:spMkLst>
        </pc:spChg>
        <pc:picChg chg="del">
          <ac:chgData name="Matthew Lancaster" userId="c6508ab9-36e5-4e0a-b485-d26d7a305679" providerId="ADAL" clId="{ECCE7FAA-4959-4BB5-B510-A2798C9E4949}" dt="2022-10-06T21:37:30.178" v="823" actId="478"/>
          <ac:picMkLst>
            <pc:docMk/>
            <pc:sldMk cId="838598141" sldId="290"/>
            <ac:picMk id="9" creationId="{8D9F8C29-D8BF-46F9-8D21-82E9C1F14E9B}"/>
          </ac:picMkLst>
        </pc:picChg>
        <pc:picChg chg="del">
          <ac:chgData name="Matthew Lancaster" userId="c6508ab9-36e5-4e0a-b485-d26d7a305679" providerId="ADAL" clId="{ECCE7FAA-4959-4BB5-B510-A2798C9E4949}" dt="2022-10-06T21:37:30.930" v="824" actId="478"/>
          <ac:picMkLst>
            <pc:docMk/>
            <pc:sldMk cId="838598141" sldId="290"/>
            <ac:picMk id="15" creationId="{06CAAF05-07C6-46C5-9BDC-546C566422A6}"/>
          </ac:picMkLst>
        </pc:picChg>
        <pc:picChg chg="del">
          <ac:chgData name="Matthew Lancaster" userId="c6508ab9-36e5-4e0a-b485-d26d7a305679" providerId="ADAL" clId="{ECCE7FAA-4959-4BB5-B510-A2798C9E4949}" dt="2022-10-06T21:37:31.711" v="825" actId="478"/>
          <ac:picMkLst>
            <pc:docMk/>
            <pc:sldMk cId="838598141" sldId="290"/>
            <ac:picMk id="19" creationId="{66FDD043-2798-4009-85AA-EBA1F1536EC2}"/>
          </ac:picMkLst>
        </pc:picChg>
        <pc:picChg chg="del">
          <ac:chgData name="Matthew Lancaster" userId="c6508ab9-36e5-4e0a-b485-d26d7a305679" providerId="ADAL" clId="{ECCE7FAA-4959-4BB5-B510-A2798C9E4949}" dt="2022-10-06T21:37:35.042" v="829" actId="478"/>
          <ac:picMkLst>
            <pc:docMk/>
            <pc:sldMk cId="838598141" sldId="290"/>
            <ac:picMk id="23" creationId="{2CA010CE-C772-40FC-9E65-147255538661}"/>
          </ac:picMkLst>
        </pc:picChg>
        <pc:picChg chg="del">
          <ac:chgData name="Matthew Lancaster" userId="c6508ab9-36e5-4e0a-b485-d26d7a305679" providerId="ADAL" clId="{ECCE7FAA-4959-4BB5-B510-A2798C9E4949}" dt="2022-10-06T21:37:34.113" v="828" actId="478"/>
          <ac:picMkLst>
            <pc:docMk/>
            <pc:sldMk cId="838598141" sldId="290"/>
            <ac:picMk id="39" creationId="{28DD6A93-1899-4C5D-89E2-7959A2D9B4E0}"/>
          </ac:picMkLst>
        </pc:picChg>
        <pc:picChg chg="del">
          <ac:chgData name="Matthew Lancaster" userId="c6508ab9-36e5-4e0a-b485-d26d7a305679" providerId="ADAL" clId="{ECCE7FAA-4959-4BB5-B510-A2798C9E4949}" dt="2022-10-06T21:37:33.167" v="827" actId="478"/>
          <ac:picMkLst>
            <pc:docMk/>
            <pc:sldMk cId="838598141" sldId="290"/>
            <ac:picMk id="42" creationId="{7B9F9748-7560-40DD-8439-82F2A729DFD6}"/>
          </ac:picMkLst>
        </pc:picChg>
        <pc:picChg chg="del">
          <ac:chgData name="Matthew Lancaster" userId="c6508ab9-36e5-4e0a-b485-d26d7a305679" providerId="ADAL" clId="{ECCE7FAA-4959-4BB5-B510-A2798C9E4949}" dt="2022-10-06T21:37:32.384" v="826" actId="478"/>
          <ac:picMkLst>
            <pc:docMk/>
            <pc:sldMk cId="838598141" sldId="290"/>
            <ac:picMk id="44" creationId="{B882178C-86F4-4925-9C2F-0A550B61FB71}"/>
          </ac:picMkLst>
        </pc:picChg>
      </pc:sldChg>
      <pc:sldChg chg="add del">
        <pc:chgData name="Matthew Lancaster" userId="c6508ab9-36e5-4e0a-b485-d26d7a305679" providerId="ADAL" clId="{ECCE7FAA-4959-4BB5-B510-A2798C9E4949}" dt="2022-10-06T21:37:45.155" v="831"/>
        <pc:sldMkLst>
          <pc:docMk/>
          <pc:sldMk cId="345971199" sldId="291"/>
        </pc:sldMkLst>
      </pc:sldChg>
      <pc:sldChg chg="addSp delSp modSp add mod modTransition">
        <pc:chgData name="Matthew Lancaster" userId="c6508ab9-36e5-4e0a-b485-d26d7a305679" providerId="ADAL" clId="{ECCE7FAA-4959-4BB5-B510-A2798C9E4949}" dt="2022-10-06T22:24:23.158" v="1111" actId="14100"/>
        <pc:sldMkLst>
          <pc:docMk/>
          <pc:sldMk cId="1951717614" sldId="292"/>
        </pc:sldMkLst>
        <pc:picChg chg="del">
          <ac:chgData name="Matthew Lancaster" userId="c6508ab9-36e5-4e0a-b485-d26d7a305679" providerId="ADAL" clId="{ECCE7FAA-4959-4BB5-B510-A2798C9E4949}" dt="2022-10-06T22:01:44.730" v="922" actId="478"/>
          <ac:picMkLst>
            <pc:docMk/>
            <pc:sldMk cId="1951717614" sldId="292"/>
            <ac:picMk id="9" creationId="{4617CA06-C922-4208-9FFC-64455AF3FD15}"/>
          </ac:picMkLst>
        </pc:picChg>
        <pc:picChg chg="add mod ord modCrop">
          <ac:chgData name="Matthew Lancaster" userId="c6508ab9-36e5-4e0a-b485-d26d7a305679" providerId="ADAL" clId="{ECCE7FAA-4959-4BB5-B510-A2798C9E4949}" dt="2022-10-06T22:24:23.158" v="1111" actId="14100"/>
          <ac:picMkLst>
            <pc:docMk/>
            <pc:sldMk cId="1951717614" sldId="292"/>
            <ac:picMk id="11" creationId="{B9FA9405-D660-4E1A-B9D5-B2387A35B955}"/>
          </ac:picMkLst>
        </pc:picChg>
      </pc:sldChg>
      <pc:sldChg chg="addSp delSp modSp add mod modTransition">
        <pc:chgData name="Matthew Lancaster" userId="c6508ab9-36e5-4e0a-b485-d26d7a305679" providerId="ADAL" clId="{ECCE7FAA-4959-4BB5-B510-A2798C9E4949}" dt="2022-10-06T22:25:33.114" v="1119" actId="1076"/>
        <pc:sldMkLst>
          <pc:docMk/>
          <pc:sldMk cId="1939762520" sldId="293"/>
        </pc:sldMkLst>
        <pc:picChg chg="del">
          <ac:chgData name="Matthew Lancaster" userId="c6508ab9-36e5-4e0a-b485-d26d7a305679" providerId="ADAL" clId="{ECCE7FAA-4959-4BB5-B510-A2798C9E4949}" dt="2022-10-06T22:01:58.649" v="927" actId="478"/>
          <ac:picMkLst>
            <pc:docMk/>
            <pc:sldMk cId="1939762520" sldId="293"/>
            <ac:picMk id="9" creationId="{4617CA06-C922-4208-9FFC-64455AF3FD15}"/>
          </ac:picMkLst>
        </pc:picChg>
        <pc:picChg chg="del">
          <ac:chgData name="Matthew Lancaster" userId="c6508ab9-36e5-4e0a-b485-d26d7a305679" providerId="ADAL" clId="{ECCE7FAA-4959-4BB5-B510-A2798C9E4949}" dt="2022-10-06T22:01:57.993" v="926" actId="478"/>
          <ac:picMkLst>
            <pc:docMk/>
            <pc:sldMk cId="1939762520" sldId="293"/>
            <ac:picMk id="11" creationId="{B9FA9405-D660-4E1A-B9D5-B2387A35B955}"/>
          </ac:picMkLst>
        </pc:picChg>
        <pc:picChg chg="add del mod modCrop">
          <ac:chgData name="Matthew Lancaster" userId="c6508ab9-36e5-4e0a-b485-d26d7a305679" providerId="ADAL" clId="{ECCE7FAA-4959-4BB5-B510-A2798C9E4949}" dt="2022-10-06T22:01:57.373" v="925" actId="478"/>
          <ac:picMkLst>
            <pc:docMk/>
            <pc:sldMk cId="1939762520" sldId="293"/>
            <ac:picMk id="12" creationId="{F9BC92F7-64ED-4C99-9DD2-883984D92F60}"/>
          </ac:picMkLst>
        </pc:picChg>
        <pc:picChg chg="add mod modCrop">
          <ac:chgData name="Matthew Lancaster" userId="c6508ab9-36e5-4e0a-b485-d26d7a305679" providerId="ADAL" clId="{ECCE7FAA-4959-4BB5-B510-A2798C9E4949}" dt="2022-10-06T22:25:33.114" v="1119" actId="1076"/>
          <ac:picMkLst>
            <pc:docMk/>
            <pc:sldMk cId="1939762520" sldId="293"/>
            <ac:picMk id="14" creationId="{3CA1172B-52FA-4148-A372-CB9DD87D47FB}"/>
          </ac:picMkLst>
        </pc:picChg>
        <pc:picChg chg="add del mod">
          <ac:chgData name="Matthew Lancaster" userId="c6508ab9-36e5-4e0a-b485-d26d7a305679" providerId="ADAL" clId="{ECCE7FAA-4959-4BB5-B510-A2798C9E4949}" dt="2022-10-06T22:03:34.298" v="936" actId="478"/>
          <ac:picMkLst>
            <pc:docMk/>
            <pc:sldMk cId="1939762520" sldId="293"/>
            <ac:picMk id="15" creationId="{35DF41E3-00C4-45BE-8F81-1BDF1F691155}"/>
          </ac:picMkLst>
        </pc:picChg>
      </pc:sldChg>
      <pc:sldChg chg="addSp delSp modSp add mod">
        <pc:chgData name="Matthew Lancaster" userId="c6508ab9-36e5-4e0a-b485-d26d7a305679" providerId="ADAL" clId="{ECCE7FAA-4959-4BB5-B510-A2798C9E4949}" dt="2022-10-06T22:26:51.772" v="1128" actId="1076"/>
        <pc:sldMkLst>
          <pc:docMk/>
          <pc:sldMk cId="2569823007" sldId="295"/>
        </pc:sldMkLst>
        <pc:picChg chg="add del mod">
          <ac:chgData name="Matthew Lancaster" userId="c6508ab9-36e5-4e0a-b485-d26d7a305679" providerId="ADAL" clId="{ECCE7FAA-4959-4BB5-B510-A2798C9E4949}" dt="2022-10-06T22:09:13.421" v="940" actId="478"/>
          <ac:picMkLst>
            <pc:docMk/>
            <pc:sldMk cId="2569823007" sldId="295"/>
            <ac:picMk id="9" creationId="{62443E40-F939-4EDF-9195-30E77118C351}"/>
          </ac:picMkLst>
        </pc:picChg>
        <pc:picChg chg="add mod modCrop">
          <ac:chgData name="Matthew Lancaster" userId="c6508ab9-36e5-4e0a-b485-d26d7a305679" providerId="ADAL" clId="{ECCE7FAA-4959-4BB5-B510-A2798C9E4949}" dt="2022-10-06T22:26:51.772" v="1128" actId="1076"/>
          <ac:picMkLst>
            <pc:docMk/>
            <pc:sldMk cId="2569823007" sldId="295"/>
            <ac:picMk id="12" creationId="{1F2F4A25-7C03-4B68-878E-3727EB3225D2}"/>
          </ac:picMkLst>
        </pc:picChg>
        <pc:picChg chg="del">
          <ac:chgData name="Matthew Lancaster" userId="c6508ab9-36e5-4e0a-b485-d26d7a305679" providerId="ADAL" clId="{ECCE7FAA-4959-4BB5-B510-A2798C9E4949}" dt="2022-10-06T22:09:07.411" v="938" actId="21"/>
          <ac:picMkLst>
            <pc:docMk/>
            <pc:sldMk cId="2569823007" sldId="295"/>
            <ac:picMk id="14" creationId="{3CA1172B-52FA-4148-A372-CB9DD87D47FB}"/>
          </ac:picMkLst>
        </pc:picChg>
        <pc:picChg chg="add del mod">
          <ac:chgData name="Matthew Lancaster" userId="c6508ab9-36e5-4e0a-b485-d26d7a305679" providerId="ADAL" clId="{ECCE7FAA-4959-4BB5-B510-A2798C9E4949}" dt="2022-10-06T22:12:58.465" v="952" actId="478"/>
          <ac:picMkLst>
            <pc:docMk/>
            <pc:sldMk cId="2569823007" sldId="295"/>
            <ac:picMk id="15" creationId="{3D5B1FD6-1A22-4412-A2D0-FFC9B5A91697}"/>
          </ac:picMkLst>
        </pc:picChg>
      </pc:sldChg>
      <pc:sldChg chg="ord">
        <pc:chgData name="Matthew Lancaster" userId="c6508ab9-36e5-4e0a-b485-d26d7a305679" providerId="ADAL" clId="{ECCE7FAA-4959-4BB5-B510-A2798C9E4949}" dt="2022-10-06T23:22:37.554" v="1290"/>
        <pc:sldMkLst>
          <pc:docMk/>
          <pc:sldMk cId="1194076513" sldId="304"/>
        </pc:sldMkLst>
      </pc:sldChg>
      <pc:sldChg chg="ord">
        <pc:chgData name="Matthew Lancaster" userId="c6508ab9-36e5-4e0a-b485-d26d7a305679" providerId="ADAL" clId="{ECCE7FAA-4959-4BB5-B510-A2798C9E4949}" dt="2022-10-06T23:22:37.554" v="1290"/>
        <pc:sldMkLst>
          <pc:docMk/>
          <pc:sldMk cId="1815088182" sldId="305"/>
        </pc:sldMkLst>
      </pc:sldChg>
      <pc:sldChg chg="ord">
        <pc:chgData name="Matthew Lancaster" userId="c6508ab9-36e5-4e0a-b485-d26d7a305679" providerId="ADAL" clId="{ECCE7FAA-4959-4BB5-B510-A2798C9E4949}" dt="2022-10-06T23:22:37.554" v="1290"/>
        <pc:sldMkLst>
          <pc:docMk/>
          <pc:sldMk cId="1329758818" sldId="306"/>
        </pc:sldMkLst>
      </pc:sldChg>
      <pc:sldChg chg="ord">
        <pc:chgData name="Matthew Lancaster" userId="c6508ab9-36e5-4e0a-b485-d26d7a305679" providerId="ADAL" clId="{ECCE7FAA-4959-4BB5-B510-A2798C9E4949}" dt="2022-10-06T23:22:37.554" v="1290"/>
        <pc:sldMkLst>
          <pc:docMk/>
          <pc:sldMk cId="2779539077" sldId="307"/>
        </pc:sldMkLst>
      </pc:sldChg>
      <pc:sldChg chg="addSp delSp modSp add mod">
        <pc:chgData name="Matthew Lancaster" userId="c6508ab9-36e5-4e0a-b485-d26d7a305679" providerId="ADAL" clId="{ECCE7FAA-4959-4BB5-B510-A2798C9E4949}" dt="2022-10-06T22:47:12.113" v="1288" actId="732"/>
        <pc:sldMkLst>
          <pc:docMk/>
          <pc:sldMk cId="4091571569" sldId="308"/>
        </pc:sldMkLst>
        <pc:picChg chg="add mod modCrop">
          <ac:chgData name="Matthew Lancaster" userId="c6508ab9-36e5-4e0a-b485-d26d7a305679" providerId="ADAL" clId="{ECCE7FAA-4959-4BB5-B510-A2798C9E4949}" dt="2022-10-06T22:47:12.113" v="1288" actId="732"/>
          <ac:picMkLst>
            <pc:docMk/>
            <pc:sldMk cId="4091571569" sldId="308"/>
            <ac:picMk id="9" creationId="{F96AC1EB-A9D6-442D-8666-07B3A6AB1F3A}"/>
          </ac:picMkLst>
        </pc:picChg>
        <pc:picChg chg="del">
          <ac:chgData name="Matthew Lancaster" userId="c6508ab9-36e5-4e0a-b485-d26d7a305679" providerId="ADAL" clId="{ECCE7FAA-4959-4BB5-B510-A2798C9E4949}" dt="2022-10-06T22:43:04.206" v="1272" actId="478"/>
          <ac:picMkLst>
            <pc:docMk/>
            <pc:sldMk cId="4091571569" sldId="308"/>
            <ac:picMk id="12" creationId="{1F2F4A25-7C03-4B68-878E-3727EB3225D2}"/>
          </ac:picMkLst>
        </pc:picChg>
      </pc:sldChg>
    </pc:docChg>
  </pc:docChgLst>
  <pc:docChgLst>
    <pc:chgData name="Matthew Lancaster" userId="S::mrl17d@fsu.edu::c6508ab9-36e5-4e0a-b485-d26d7a305679" providerId="AD" clId="Web-{53282853-A226-40B1-9825-20B8CBA680C2}"/>
    <pc:docChg chg="modSld">
      <pc:chgData name="Matthew Lancaster" userId="S::mrl17d@fsu.edu::c6508ab9-36e5-4e0a-b485-d26d7a305679" providerId="AD" clId="Web-{53282853-A226-40B1-9825-20B8CBA680C2}" dt="2022-11-02T11:46:11.899" v="4"/>
      <pc:docMkLst>
        <pc:docMk/>
      </pc:docMkLst>
      <pc:sldChg chg="addSp delSp modSp mod modShow">
        <pc:chgData name="Matthew Lancaster" userId="S::mrl17d@fsu.edu::c6508ab9-36e5-4e0a-b485-d26d7a305679" providerId="AD" clId="Web-{53282853-A226-40B1-9825-20B8CBA680C2}" dt="2022-11-02T11:46:11.899" v="4"/>
        <pc:sldMkLst>
          <pc:docMk/>
          <pc:sldMk cId="342263457" sldId="348"/>
        </pc:sldMkLst>
        <pc:spChg chg="add mod">
          <ac:chgData name="Matthew Lancaster" userId="S::mrl17d@fsu.edu::c6508ab9-36e5-4e0a-b485-d26d7a305679" providerId="AD" clId="Web-{53282853-A226-40B1-9825-20B8CBA680C2}" dt="2022-11-02T11:42:55.958" v="3"/>
          <ac:spMkLst>
            <pc:docMk/>
            <pc:sldMk cId="342263457" sldId="348"/>
            <ac:spMk id="7" creationId="{1251F51A-3C72-E588-5A00-C38CD8520C63}"/>
          </ac:spMkLst>
        </pc:spChg>
        <pc:picChg chg="del">
          <ac:chgData name="Matthew Lancaster" userId="S::mrl17d@fsu.edu::c6508ab9-36e5-4e0a-b485-d26d7a305679" providerId="AD" clId="Web-{53282853-A226-40B1-9825-20B8CBA680C2}" dt="2022-11-02T11:42:55.958" v="3"/>
          <ac:picMkLst>
            <pc:docMk/>
            <pc:sldMk cId="342263457" sldId="348"/>
            <ac:picMk id="2" creationId="{E3069265-3C9B-1C57-8FE4-15942882A6E7}"/>
          </ac:picMkLst>
        </pc:picChg>
        <pc:picChg chg="add mod">
          <ac:chgData name="Matthew Lancaster" userId="S::mrl17d@fsu.edu::c6508ab9-36e5-4e0a-b485-d26d7a305679" providerId="AD" clId="Web-{53282853-A226-40B1-9825-20B8CBA680C2}" dt="2022-11-02T11:42:52.614" v="2" actId="1076"/>
          <ac:picMkLst>
            <pc:docMk/>
            <pc:sldMk cId="342263457" sldId="348"/>
            <ac:picMk id="5" creationId="{CD541BC5-1433-F68E-638D-4DA7F11AFD9F}"/>
          </ac:picMkLst>
        </pc:picChg>
      </pc:sldChg>
    </pc:docChg>
  </pc:docChgLst>
  <pc:docChgLst>
    <pc:chgData name="Dylan Ma" userId="d19f606a-f869-495f-a967-091fe7c6f588" providerId="ADAL" clId="{94DC5D53-90D9-4F08-918E-64C544BEBCB0}"/>
    <pc:docChg chg="undo custSel addSld delSld modSld sldOrd">
      <pc:chgData name="Dylan Ma" userId="d19f606a-f869-495f-a967-091fe7c6f588" providerId="ADAL" clId="{94DC5D53-90D9-4F08-918E-64C544BEBCB0}" dt="2023-03-23T07:39:00.434" v="3169" actId="207"/>
      <pc:docMkLst>
        <pc:docMk/>
      </pc:docMkLst>
      <pc:sldChg chg="modSp mod">
        <pc:chgData name="Dylan Ma" userId="d19f606a-f869-495f-a967-091fe7c6f588" providerId="ADAL" clId="{94DC5D53-90D9-4F08-918E-64C544BEBCB0}" dt="2023-03-23T07:32:32.796" v="3102" actId="20577"/>
        <pc:sldMkLst>
          <pc:docMk/>
          <pc:sldMk cId="1972839122" sldId="260"/>
        </pc:sldMkLst>
        <pc:spChg chg="mod">
          <ac:chgData name="Dylan Ma" userId="d19f606a-f869-495f-a967-091fe7c6f588" providerId="ADAL" clId="{94DC5D53-90D9-4F08-918E-64C544BEBCB0}" dt="2023-03-23T07:32:32.796" v="3102" actId="20577"/>
          <ac:spMkLst>
            <pc:docMk/>
            <pc:sldMk cId="1972839122" sldId="260"/>
            <ac:spMk id="12" creationId="{C7B43AA6-B035-A55E-4A62-549AE65248C2}"/>
          </ac:spMkLst>
        </pc:spChg>
      </pc:sldChg>
      <pc:sldChg chg="modSp mod">
        <pc:chgData name="Dylan Ma" userId="d19f606a-f869-495f-a967-091fe7c6f588" providerId="ADAL" clId="{94DC5D53-90D9-4F08-918E-64C544BEBCB0}" dt="2023-03-23T07:32:52.192" v="3104" actId="2711"/>
        <pc:sldMkLst>
          <pc:docMk/>
          <pc:sldMk cId="69931009" sldId="408"/>
        </pc:sldMkLst>
        <pc:spChg chg="mod">
          <ac:chgData name="Dylan Ma" userId="d19f606a-f869-495f-a967-091fe7c6f588" providerId="ADAL" clId="{94DC5D53-90D9-4F08-918E-64C544BEBCB0}" dt="2023-03-23T07:32:52.192" v="3104" actId="2711"/>
          <ac:spMkLst>
            <pc:docMk/>
            <pc:sldMk cId="69931009" sldId="408"/>
            <ac:spMk id="4" creationId="{22B828F5-7B10-8AB9-FF45-3F5B386CF924}"/>
          </ac:spMkLst>
        </pc:spChg>
      </pc:sldChg>
      <pc:sldChg chg="modSp mod">
        <pc:chgData name="Dylan Ma" userId="d19f606a-f869-495f-a967-091fe7c6f588" providerId="ADAL" clId="{94DC5D53-90D9-4F08-918E-64C544BEBCB0}" dt="2023-03-23T07:34:14.720" v="3122" actId="113"/>
        <pc:sldMkLst>
          <pc:docMk/>
          <pc:sldMk cId="1185611152" sldId="452"/>
        </pc:sldMkLst>
        <pc:spChg chg="mod">
          <ac:chgData name="Dylan Ma" userId="d19f606a-f869-495f-a967-091fe7c6f588" providerId="ADAL" clId="{94DC5D53-90D9-4F08-918E-64C544BEBCB0}" dt="2023-03-23T07:34:14.720" v="3122" actId="113"/>
          <ac:spMkLst>
            <pc:docMk/>
            <pc:sldMk cId="1185611152" sldId="452"/>
            <ac:spMk id="11" creationId="{AF49460E-F1ED-C1A8-128E-6FEA4D35E32E}"/>
          </ac:spMkLst>
        </pc:spChg>
      </pc:sldChg>
      <pc:sldChg chg="addSp delSp modSp mod ord modTransition">
        <pc:chgData name="Dylan Ma" userId="d19f606a-f869-495f-a967-091fe7c6f588" providerId="ADAL" clId="{94DC5D53-90D9-4F08-918E-64C544BEBCB0}" dt="2023-03-22T21:27:11.228" v="887" actId="14100"/>
        <pc:sldMkLst>
          <pc:docMk/>
          <pc:sldMk cId="3495017410" sldId="457"/>
        </pc:sldMkLst>
        <pc:spChg chg="mod">
          <ac:chgData name="Dylan Ma" userId="d19f606a-f869-495f-a967-091fe7c6f588" providerId="ADAL" clId="{94DC5D53-90D9-4F08-918E-64C544BEBCB0}" dt="2023-03-22T18:40:43.469" v="589" actId="20577"/>
          <ac:spMkLst>
            <pc:docMk/>
            <pc:sldMk cId="3495017410" sldId="457"/>
            <ac:spMk id="11" creationId="{198CD8C0-7369-B6B8-06E9-FDBD259EB2AB}"/>
          </ac:spMkLst>
        </pc:spChg>
        <pc:spChg chg="ord">
          <ac:chgData name="Dylan Ma" userId="d19f606a-f869-495f-a967-091fe7c6f588" providerId="ADAL" clId="{94DC5D53-90D9-4F08-918E-64C544BEBCB0}" dt="2023-03-21T21:31:37.258" v="88" actId="167"/>
          <ac:spMkLst>
            <pc:docMk/>
            <pc:sldMk cId="3495017410" sldId="457"/>
            <ac:spMk id="14" creationId="{1EA7CF82-3994-4D97-B75B-D6BA1431BEBA}"/>
          </ac:spMkLst>
        </pc:spChg>
        <pc:spChg chg="add mod">
          <ac:chgData name="Dylan Ma" userId="d19f606a-f869-495f-a967-091fe7c6f588" providerId="ADAL" clId="{94DC5D53-90D9-4F08-918E-64C544BEBCB0}" dt="2023-03-22T18:43:05.939" v="629" actId="1076"/>
          <ac:spMkLst>
            <pc:docMk/>
            <pc:sldMk cId="3495017410" sldId="457"/>
            <ac:spMk id="19" creationId="{094CC4F3-D323-3F44-144E-E2C34680AD7C}"/>
          </ac:spMkLst>
        </pc:spChg>
        <pc:spChg chg="add mod">
          <ac:chgData name="Dylan Ma" userId="d19f606a-f869-495f-a967-091fe7c6f588" providerId="ADAL" clId="{94DC5D53-90D9-4F08-918E-64C544BEBCB0}" dt="2023-03-22T18:42:56.706" v="627" actId="1076"/>
          <ac:spMkLst>
            <pc:docMk/>
            <pc:sldMk cId="3495017410" sldId="457"/>
            <ac:spMk id="20" creationId="{A78577C3-D96F-738E-01BF-9216F94D0538}"/>
          </ac:spMkLst>
        </pc:spChg>
        <pc:graphicFrameChg chg="add del mod">
          <ac:chgData name="Dylan Ma" userId="d19f606a-f869-495f-a967-091fe7c6f588" providerId="ADAL" clId="{94DC5D53-90D9-4F08-918E-64C544BEBCB0}" dt="2023-03-22T18:45:29.271" v="641" actId="478"/>
          <ac:graphicFrameMkLst>
            <pc:docMk/>
            <pc:sldMk cId="3495017410" sldId="457"/>
            <ac:graphicFrameMk id="7" creationId="{102E2A11-F873-29C7-12FF-F6691AA470FA}"/>
          </ac:graphicFrameMkLst>
        </pc:graphicFrameChg>
        <pc:graphicFrameChg chg="add mod modGraphic">
          <ac:chgData name="Dylan Ma" userId="d19f606a-f869-495f-a967-091fe7c6f588" providerId="ADAL" clId="{94DC5D53-90D9-4F08-918E-64C544BEBCB0}" dt="2023-03-22T21:26:21.642" v="884" actId="1076"/>
          <ac:graphicFrameMkLst>
            <pc:docMk/>
            <pc:sldMk cId="3495017410" sldId="457"/>
            <ac:graphicFrameMk id="22" creationId="{F1282E21-886A-447A-D7E8-F7D216D8511D}"/>
          </ac:graphicFrameMkLst>
        </pc:graphicFrameChg>
        <pc:picChg chg="add del mod ord modCrop">
          <ac:chgData name="Dylan Ma" userId="d19f606a-f869-495f-a967-091fe7c6f588" providerId="ADAL" clId="{94DC5D53-90D9-4F08-918E-64C544BEBCB0}" dt="2023-03-22T18:24:54.003" v="465" actId="478"/>
          <ac:picMkLst>
            <pc:docMk/>
            <pc:sldMk cId="3495017410" sldId="457"/>
            <ac:picMk id="4" creationId="{FC396A8F-3C26-5543-9B8E-E7EBEC4B02D2}"/>
          </ac:picMkLst>
        </pc:picChg>
        <pc:picChg chg="add del mod">
          <ac:chgData name="Dylan Ma" userId="d19f606a-f869-495f-a967-091fe7c6f588" providerId="ADAL" clId="{94DC5D53-90D9-4F08-918E-64C544BEBCB0}" dt="2023-03-22T18:27:23.089" v="489" actId="478"/>
          <ac:picMkLst>
            <pc:docMk/>
            <pc:sldMk cId="3495017410" sldId="457"/>
            <ac:picMk id="6" creationId="{292036AD-EF7D-FAC3-35C3-8CB0FB05EE07}"/>
          </ac:picMkLst>
        </pc:picChg>
        <pc:picChg chg="del">
          <ac:chgData name="Dylan Ma" userId="d19f606a-f869-495f-a967-091fe7c6f588" providerId="ADAL" clId="{94DC5D53-90D9-4F08-918E-64C544BEBCB0}" dt="2023-03-21T21:31:34.969" v="87" actId="478"/>
          <ac:picMkLst>
            <pc:docMk/>
            <pc:sldMk cId="3495017410" sldId="457"/>
            <ac:picMk id="10" creationId="{F22C0A73-2DFF-2A86-8DD5-828FAD0E7C35}"/>
          </ac:picMkLst>
        </pc:picChg>
        <pc:cxnChg chg="add mod">
          <ac:chgData name="Dylan Ma" userId="d19f606a-f869-495f-a967-091fe7c6f588" providerId="ADAL" clId="{94DC5D53-90D9-4F08-918E-64C544BEBCB0}" dt="2023-03-22T21:27:11.228" v="887" actId="14100"/>
          <ac:cxnSpMkLst>
            <pc:docMk/>
            <pc:sldMk cId="3495017410" sldId="457"/>
            <ac:cxnSpMk id="8" creationId="{99242273-D55F-B563-762C-6571677A0CBB}"/>
          </ac:cxnSpMkLst>
        </pc:cxnChg>
        <pc:cxnChg chg="add mod">
          <ac:chgData name="Dylan Ma" userId="d19f606a-f869-495f-a967-091fe7c6f588" providerId="ADAL" clId="{94DC5D53-90D9-4F08-918E-64C544BEBCB0}" dt="2023-03-22T18:42:54.771" v="626" actId="1076"/>
          <ac:cxnSpMkLst>
            <pc:docMk/>
            <pc:sldMk cId="3495017410" sldId="457"/>
            <ac:cxnSpMk id="15" creationId="{4CE0970C-8541-98EE-8F41-2096C6AC7447}"/>
          </ac:cxnSpMkLst>
        </pc:cxnChg>
        <pc:cxnChg chg="add del mod">
          <ac:chgData name="Dylan Ma" userId="d19f606a-f869-495f-a967-091fe7c6f588" providerId="ADAL" clId="{94DC5D53-90D9-4F08-918E-64C544BEBCB0}" dt="2023-03-22T18:39:53.883" v="524" actId="478"/>
          <ac:cxnSpMkLst>
            <pc:docMk/>
            <pc:sldMk cId="3495017410" sldId="457"/>
            <ac:cxnSpMk id="18" creationId="{0A818DFA-DF16-0701-1BDA-7620A1F38488}"/>
          </ac:cxnSpMkLst>
        </pc:cxnChg>
      </pc:sldChg>
      <pc:sldChg chg="addSp delSp modSp mod">
        <pc:chgData name="Dylan Ma" userId="d19f606a-f869-495f-a967-091fe7c6f588" providerId="ADAL" clId="{94DC5D53-90D9-4F08-918E-64C544BEBCB0}" dt="2023-03-22T18:36:50.474" v="503" actId="20577"/>
        <pc:sldMkLst>
          <pc:docMk/>
          <pc:sldMk cId="2422877087" sldId="466"/>
        </pc:sldMkLst>
        <pc:spChg chg="add mod">
          <ac:chgData name="Dylan Ma" userId="d19f606a-f869-495f-a967-091fe7c6f588" providerId="ADAL" clId="{94DC5D53-90D9-4F08-918E-64C544BEBCB0}" dt="2023-03-21T21:33:23.877" v="129"/>
          <ac:spMkLst>
            <pc:docMk/>
            <pc:sldMk cId="2422877087" sldId="466"/>
            <ac:spMk id="2" creationId="{3F26D0A1-876F-E5D8-5AD0-2D5EF3894669}"/>
          </ac:spMkLst>
        </pc:spChg>
        <pc:spChg chg="del">
          <ac:chgData name="Dylan Ma" userId="d19f606a-f869-495f-a967-091fe7c6f588" providerId="ADAL" clId="{94DC5D53-90D9-4F08-918E-64C544BEBCB0}" dt="2023-03-21T21:33:23.617" v="128" actId="478"/>
          <ac:spMkLst>
            <pc:docMk/>
            <pc:sldMk cId="2422877087" sldId="466"/>
            <ac:spMk id="18" creationId="{4FFEF8D5-7F8E-4138-A15E-F6AEEEBB50F2}"/>
          </ac:spMkLst>
        </pc:spChg>
        <pc:spChg chg="mod">
          <ac:chgData name="Dylan Ma" userId="d19f606a-f869-495f-a967-091fe7c6f588" providerId="ADAL" clId="{94DC5D53-90D9-4F08-918E-64C544BEBCB0}" dt="2023-03-22T18:36:47.455" v="501" actId="20577"/>
          <ac:spMkLst>
            <pc:docMk/>
            <pc:sldMk cId="2422877087" sldId="466"/>
            <ac:spMk id="26" creationId="{EAB09D5A-9AA8-4436-81A7-F03F3A7116A9}"/>
          </ac:spMkLst>
        </pc:spChg>
        <pc:spChg chg="mod">
          <ac:chgData name="Dylan Ma" userId="d19f606a-f869-495f-a967-091fe7c6f588" providerId="ADAL" clId="{94DC5D53-90D9-4F08-918E-64C544BEBCB0}" dt="2023-03-22T18:36:50.474" v="503" actId="20577"/>
          <ac:spMkLst>
            <pc:docMk/>
            <pc:sldMk cId="2422877087" sldId="466"/>
            <ac:spMk id="27" creationId="{39B5ACE6-8C06-CDC4-4FD8-FF206002DCA6}"/>
          </ac:spMkLst>
        </pc:spChg>
      </pc:sldChg>
      <pc:sldChg chg="modSp mod">
        <pc:chgData name="Dylan Ma" userId="d19f606a-f869-495f-a967-091fe7c6f588" providerId="ADAL" clId="{94DC5D53-90D9-4F08-918E-64C544BEBCB0}" dt="2023-03-23T07:33:25.012" v="3107" actId="2711"/>
        <pc:sldMkLst>
          <pc:docMk/>
          <pc:sldMk cId="349546769" sldId="490"/>
        </pc:sldMkLst>
        <pc:spChg chg="mod">
          <ac:chgData name="Dylan Ma" userId="d19f606a-f869-495f-a967-091fe7c6f588" providerId="ADAL" clId="{94DC5D53-90D9-4F08-918E-64C544BEBCB0}" dt="2023-03-23T07:33:25.012" v="3107" actId="2711"/>
          <ac:spMkLst>
            <pc:docMk/>
            <pc:sldMk cId="349546769" sldId="490"/>
            <ac:spMk id="6" creationId="{2BA0A857-BAF4-2D4E-F9CC-EE64B29930B3}"/>
          </ac:spMkLst>
        </pc:spChg>
      </pc:sldChg>
      <pc:sldChg chg="modSp mod">
        <pc:chgData name="Dylan Ma" userId="d19f606a-f869-495f-a967-091fe7c6f588" providerId="ADAL" clId="{94DC5D53-90D9-4F08-918E-64C544BEBCB0}" dt="2023-03-23T07:33:30.417" v="3108" actId="2711"/>
        <pc:sldMkLst>
          <pc:docMk/>
          <pc:sldMk cId="1847141081" sldId="491"/>
        </pc:sldMkLst>
        <pc:spChg chg="mod">
          <ac:chgData name="Dylan Ma" userId="d19f606a-f869-495f-a967-091fe7c6f588" providerId="ADAL" clId="{94DC5D53-90D9-4F08-918E-64C544BEBCB0}" dt="2023-03-23T07:33:30.417" v="3108" actId="2711"/>
          <ac:spMkLst>
            <pc:docMk/>
            <pc:sldMk cId="1847141081" sldId="491"/>
            <ac:spMk id="6" creationId="{2BA0A857-BAF4-2D4E-F9CC-EE64B29930B3}"/>
          </ac:spMkLst>
        </pc:spChg>
        <pc:spChg chg="mod">
          <ac:chgData name="Dylan Ma" userId="d19f606a-f869-495f-a967-091fe7c6f588" providerId="ADAL" clId="{94DC5D53-90D9-4F08-918E-64C544BEBCB0}" dt="2023-03-23T07:33:30.417" v="3108" actId="2711"/>
          <ac:spMkLst>
            <pc:docMk/>
            <pc:sldMk cId="1847141081" sldId="491"/>
            <ac:spMk id="22" creationId="{3C4F9FE9-DB97-2494-0BD3-786A6FA800DF}"/>
          </ac:spMkLst>
        </pc:spChg>
      </pc:sldChg>
      <pc:sldChg chg="modSp mod">
        <pc:chgData name="Dylan Ma" userId="d19f606a-f869-495f-a967-091fe7c6f588" providerId="ADAL" clId="{94DC5D53-90D9-4F08-918E-64C544BEBCB0}" dt="2023-03-23T07:33:57.526" v="3120" actId="20577"/>
        <pc:sldMkLst>
          <pc:docMk/>
          <pc:sldMk cId="1048424185" sldId="492"/>
        </pc:sldMkLst>
        <pc:spChg chg="mod">
          <ac:chgData name="Dylan Ma" userId="d19f606a-f869-495f-a967-091fe7c6f588" providerId="ADAL" clId="{94DC5D53-90D9-4F08-918E-64C544BEBCB0}" dt="2023-03-23T07:33:34.133" v="3109" actId="2711"/>
          <ac:spMkLst>
            <pc:docMk/>
            <pc:sldMk cId="1048424185" sldId="492"/>
            <ac:spMk id="6" creationId="{2BA0A857-BAF4-2D4E-F9CC-EE64B29930B3}"/>
          </ac:spMkLst>
        </pc:spChg>
        <pc:spChg chg="mod">
          <ac:chgData name="Dylan Ma" userId="d19f606a-f869-495f-a967-091fe7c6f588" providerId="ADAL" clId="{94DC5D53-90D9-4F08-918E-64C544BEBCB0}" dt="2023-03-23T07:33:34.133" v="3109" actId="2711"/>
          <ac:spMkLst>
            <pc:docMk/>
            <pc:sldMk cId="1048424185" sldId="492"/>
            <ac:spMk id="22" creationId="{3C4F9FE9-DB97-2494-0BD3-786A6FA800DF}"/>
          </ac:spMkLst>
        </pc:spChg>
        <pc:spChg chg="mod">
          <ac:chgData name="Dylan Ma" userId="d19f606a-f869-495f-a967-091fe7c6f588" providerId="ADAL" clId="{94DC5D53-90D9-4F08-918E-64C544BEBCB0}" dt="2023-03-23T07:33:57.526" v="3120" actId="20577"/>
          <ac:spMkLst>
            <pc:docMk/>
            <pc:sldMk cId="1048424185" sldId="492"/>
            <ac:spMk id="23" creationId="{2FDC4877-DDDC-2163-35C1-DC3C1027871A}"/>
          </ac:spMkLst>
        </pc:spChg>
      </pc:sldChg>
      <pc:sldChg chg="modSp mod">
        <pc:chgData name="Dylan Ma" userId="d19f606a-f869-495f-a967-091fe7c6f588" providerId="ADAL" clId="{94DC5D53-90D9-4F08-918E-64C544BEBCB0}" dt="2023-03-23T07:33:54.579" v="3118" actId="20577"/>
        <pc:sldMkLst>
          <pc:docMk/>
          <pc:sldMk cId="1609447663" sldId="493"/>
        </pc:sldMkLst>
        <pc:spChg chg="mod">
          <ac:chgData name="Dylan Ma" userId="d19f606a-f869-495f-a967-091fe7c6f588" providerId="ADAL" clId="{94DC5D53-90D9-4F08-918E-64C544BEBCB0}" dt="2023-03-23T07:33:09.833" v="3105" actId="2711"/>
          <ac:spMkLst>
            <pc:docMk/>
            <pc:sldMk cId="1609447663" sldId="493"/>
            <ac:spMk id="6" creationId="{2BA0A857-BAF4-2D4E-F9CC-EE64B29930B3}"/>
          </ac:spMkLst>
        </pc:spChg>
        <pc:spChg chg="mod">
          <ac:chgData name="Dylan Ma" userId="d19f606a-f869-495f-a967-091fe7c6f588" providerId="ADAL" clId="{94DC5D53-90D9-4F08-918E-64C544BEBCB0}" dt="2023-03-23T07:33:17.442" v="3106" actId="2711"/>
          <ac:spMkLst>
            <pc:docMk/>
            <pc:sldMk cId="1609447663" sldId="493"/>
            <ac:spMk id="22" creationId="{3C4F9FE9-DB97-2494-0BD3-786A6FA800DF}"/>
          </ac:spMkLst>
        </pc:spChg>
        <pc:spChg chg="mod">
          <ac:chgData name="Dylan Ma" userId="d19f606a-f869-495f-a967-091fe7c6f588" providerId="ADAL" clId="{94DC5D53-90D9-4F08-918E-64C544BEBCB0}" dt="2023-03-23T07:33:54.579" v="3118" actId="20577"/>
          <ac:spMkLst>
            <pc:docMk/>
            <pc:sldMk cId="1609447663" sldId="493"/>
            <ac:spMk id="23" creationId="{2FDC4877-DDDC-2163-35C1-DC3C1027871A}"/>
          </ac:spMkLst>
        </pc:spChg>
        <pc:spChg chg="mod">
          <ac:chgData name="Dylan Ma" userId="d19f606a-f869-495f-a967-091fe7c6f588" providerId="ADAL" clId="{94DC5D53-90D9-4F08-918E-64C544BEBCB0}" dt="2023-03-23T07:33:17.442" v="3106" actId="2711"/>
          <ac:spMkLst>
            <pc:docMk/>
            <pc:sldMk cId="1609447663" sldId="493"/>
            <ac:spMk id="26" creationId="{7B4A7CD3-7EC9-72C8-FBE4-1D231DC2AF3E}"/>
          </ac:spMkLst>
        </pc:spChg>
      </pc:sldChg>
      <pc:sldChg chg="modSp mod">
        <pc:chgData name="Dylan Ma" userId="d19f606a-f869-495f-a967-091fe7c6f588" providerId="ADAL" clId="{94DC5D53-90D9-4F08-918E-64C544BEBCB0}" dt="2023-03-21T21:33:08.655" v="121" actId="1076"/>
        <pc:sldMkLst>
          <pc:docMk/>
          <pc:sldMk cId="4247396693" sldId="494"/>
        </pc:sldMkLst>
        <pc:spChg chg="mod">
          <ac:chgData name="Dylan Ma" userId="d19f606a-f869-495f-a967-091fe7c6f588" providerId="ADAL" clId="{94DC5D53-90D9-4F08-918E-64C544BEBCB0}" dt="2023-03-21T21:33:08.655" v="121" actId="1076"/>
          <ac:spMkLst>
            <pc:docMk/>
            <pc:sldMk cId="4247396693" sldId="494"/>
            <ac:spMk id="40" creationId="{D7241E20-222D-0B01-A4EE-5D2F48878D5A}"/>
          </ac:spMkLst>
        </pc:spChg>
      </pc:sldChg>
      <pc:sldChg chg="addSp delSp modSp mod">
        <pc:chgData name="Dylan Ma" userId="d19f606a-f869-495f-a967-091fe7c6f588" providerId="ADAL" clId="{94DC5D53-90D9-4F08-918E-64C544BEBCB0}" dt="2023-03-21T21:33:13.328" v="123"/>
        <pc:sldMkLst>
          <pc:docMk/>
          <pc:sldMk cId="1264264603" sldId="496"/>
        </pc:sldMkLst>
        <pc:spChg chg="add mod">
          <ac:chgData name="Dylan Ma" userId="d19f606a-f869-495f-a967-091fe7c6f588" providerId="ADAL" clId="{94DC5D53-90D9-4F08-918E-64C544BEBCB0}" dt="2023-03-21T21:33:13.328" v="123"/>
          <ac:spMkLst>
            <pc:docMk/>
            <pc:sldMk cId="1264264603" sldId="496"/>
            <ac:spMk id="6" creationId="{0824F768-073B-7379-6109-F1F06139CD1E}"/>
          </ac:spMkLst>
        </pc:spChg>
        <pc:spChg chg="del">
          <ac:chgData name="Dylan Ma" userId="d19f606a-f869-495f-a967-091fe7c6f588" providerId="ADAL" clId="{94DC5D53-90D9-4F08-918E-64C544BEBCB0}" dt="2023-03-21T21:33:13.070" v="122" actId="478"/>
          <ac:spMkLst>
            <pc:docMk/>
            <pc:sldMk cId="1264264603" sldId="496"/>
            <ac:spMk id="18" creationId="{4FFEF8D5-7F8E-4138-A15E-F6AEEEBB50F2}"/>
          </ac:spMkLst>
        </pc:spChg>
      </pc:sldChg>
      <pc:sldChg chg="addSp delSp modSp mod">
        <pc:chgData name="Dylan Ma" userId="d19f606a-f869-495f-a967-091fe7c6f588" providerId="ADAL" clId="{94DC5D53-90D9-4F08-918E-64C544BEBCB0}" dt="2023-03-21T21:33:16.351" v="125"/>
        <pc:sldMkLst>
          <pc:docMk/>
          <pc:sldMk cId="4124504455" sldId="497"/>
        </pc:sldMkLst>
        <pc:spChg chg="add mod">
          <ac:chgData name="Dylan Ma" userId="d19f606a-f869-495f-a967-091fe7c6f588" providerId="ADAL" clId="{94DC5D53-90D9-4F08-918E-64C544BEBCB0}" dt="2023-03-21T21:33:16.351" v="125"/>
          <ac:spMkLst>
            <pc:docMk/>
            <pc:sldMk cId="4124504455" sldId="497"/>
            <ac:spMk id="5" creationId="{D89441E5-28E3-A672-799B-2C54F4B1820E}"/>
          </ac:spMkLst>
        </pc:spChg>
        <pc:spChg chg="del">
          <ac:chgData name="Dylan Ma" userId="d19f606a-f869-495f-a967-091fe7c6f588" providerId="ADAL" clId="{94DC5D53-90D9-4F08-918E-64C544BEBCB0}" dt="2023-03-21T21:33:16.082" v="124" actId="478"/>
          <ac:spMkLst>
            <pc:docMk/>
            <pc:sldMk cId="4124504455" sldId="497"/>
            <ac:spMk id="18" creationId="{4FFEF8D5-7F8E-4138-A15E-F6AEEEBB50F2}"/>
          </ac:spMkLst>
        </pc:spChg>
      </pc:sldChg>
      <pc:sldChg chg="addSp delSp modSp mod">
        <pc:chgData name="Dylan Ma" userId="d19f606a-f869-495f-a967-091fe7c6f588" providerId="ADAL" clId="{94DC5D53-90D9-4F08-918E-64C544BEBCB0}" dt="2023-03-21T21:33:20.052" v="127"/>
        <pc:sldMkLst>
          <pc:docMk/>
          <pc:sldMk cId="1087779007" sldId="498"/>
        </pc:sldMkLst>
        <pc:spChg chg="add mod">
          <ac:chgData name="Dylan Ma" userId="d19f606a-f869-495f-a967-091fe7c6f588" providerId="ADAL" clId="{94DC5D53-90D9-4F08-918E-64C544BEBCB0}" dt="2023-03-21T21:33:20.052" v="127"/>
          <ac:spMkLst>
            <pc:docMk/>
            <pc:sldMk cId="1087779007" sldId="498"/>
            <ac:spMk id="5" creationId="{1CD8A1B9-7149-8FCE-06D8-4DB62D96E57A}"/>
          </ac:spMkLst>
        </pc:spChg>
        <pc:spChg chg="del">
          <ac:chgData name="Dylan Ma" userId="d19f606a-f869-495f-a967-091fe7c6f588" providerId="ADAL" clId="{94DC5D53-90D9-4F08-918E-64C544BEBCB0}" dt="2023-03-21T21:33:19.735" v="126" actId="478"/>
          <ac:spMkLst>
            <pc:docMk/>
            <pc:sldMk cId="1087779007" sldId="498"/>
            <ac:spMk id="18" creationId="{4FFEF8D5-7F8E-4138-A15E-F6AEEEBB50F2}"/>
          </ac:spMkLst>
        </pc:spChg>
      </pc:sldChg>
      <pc:sldChg chg="mod ord modShow">
        <pc:chgData name="Dylan Ma" userId="d19f606a-f869-495f-a967-091fe7c6f588" providerId="ADAL" clId="{94DC5D53-90D9-4F08-918E-64C544BEBCB0}" dt="2023-03-21T21:03:29.428" v="2" actId="729"/>
        <pc:sldMkLst>
          <pc:docMk/>
          <pc:sldMk cId="3613439379" sldId="499"/>
        </pc:sldMkLst>
      </pc:sldChg>
      <pc:sldChg chg="mod ord modShow">
        <pc:chgData name="Dylan Ma" userId="d19f606a-f869-495f-a967-091fe7c6f588" providerId="ADAL" clId="{94DC5D53-90D9-4F08-918E-64C544BEBCB0}" dt="2023-03-21T21:03:29.428" v="2" actId="729"/>
        <pc:sldMkLst>
          <pc:docMk/>
          <pc:sldMk cId="2498524777" sldId="500"/>
        </pc:sldMkLst>
      </pc:sldChg>
      <pc:sldChg chg="modSp mod">
        <pc:chgData name="Dylan Ma" userId="d19f606a-f869-495f-a967-091fe7c6f588" providerId="ADAL" clId="{94DC5D53-90D9-4F08-918E-64C544BEBCB0}" dt="2023-03-23T07:36:27.441" v="3123" actId="2711"/>
        <pc:sldMkLst>
          <pc:docMk/>
          <pc:sldMk cId="4206554220" sldId="517"/>
        </pc:sldMkLst>
        <pc:spChg chg="mod">
          <ac:chgData name="Dylan Ma" userId="d19f606a-f869-495f-a967-091fe7c6f588" providerId="ADAL" clId="{94DC5D53-90D9-4F08-918E-64C544BEBCB0}" dt="2023-03-23T07:36:27.441" v="3123" actId="2711"/>
          <ac:spMkLst>
            <pc:docMk/>
            <pc:sldMk cId="4206554220" sldId="517"/>
            <ac:spMk id="12" creationId="{08B3E29B-9B59-4C06-1C32-D15B7D10FEE8}"/>
          </ac:spMkLst>
        </pc:spChg>
      </pc:sldChg>
      <pc:sldChg chg="modSp mod">
        <pc:chgData name="Dylan Ma" userId="d19f606a-f869-495f-a967-091fe7c6f588" providerId="ADAL" clId="{94DC5D53-90D9-4F08-918E-64C544BEBCB0}" dt="2023-03-23T07:28:44.009" v="3068" actId="2711"/>
        <pc:sldMkLst>
          <pc:docMk/>
          <pc:sldMk cId="2939530589" sldId="519"/>
        </pc:sldMkLst>
        <pc:spChg chg="mod">
          <ac:chgData name="Dylan Ma" userId="d19f606a-f869-495f-a967-091fe7c6f588" providerId="ADAL" clId="{94DC5D53-90D9-4F08-918E-64C544BEBCB0}" dt="2023-03-23T07:28:44.009" v="3068" actId="2711"/>
          <ac:spMkLst>
            <pc:docMk/>
            <pc:sldMk cId="2939530589" sldId="519"/>
            <ac:spMk id="24" creationId="{22C1BE8B-5DB3-4B88-AF7A-7FFCAB6000D8}"/>
          </ac:spMkLst>
        </pc:spChg>
      </pc:sldChg>
      <pc:sldChg chg="modSp mod">
        <pc:chgData name="Dylan Ma" userId="d19f606a-f869-495f-a967-091fe7c6f588" providerId="ADAL" clId="{94DC5D53-90D9-4F08-918E-64C544BEBCB0}" dt="2023-03-23T07:28:26.657" v="3066" actId="2711"/>
        <pc:sldMkLst>
          <pc:docMk/>
          <pc:sldMk cId="1399806040" sldId="524"/>
        </pc:sldMkLst>
        <pc:spChg chg="mod">
          <ac:chgData name="Dylan Ma" userId="d19f606a-f869-495f-a967-091fe7c6f588" providerId="ADAL" clId="{94DC5D53-90D9-4F08-918E-64C544BEBCB0}" dt="2023-03-23T07:28:26.657" v="3066" actId="2711"/>
          <ac:spMkLst>
            <pc:docMk/>
            <pc:sldMk cId="1399806040" sldId="524"/>
            <ac:spMk id="24" creationId="{22C1BE8B-5DB3-4B88-AF7A-7FFCAB6000D8}"/>
          </ac:spMkLst>
        </pc:spChg>
      </pc:sldChg>
      <pc:sldChg chg="addSp delSp modSp mod">
        <pc:chgData name="Dylan Ma" userId="d19f606a-f869-495f-a967-091fe7c6f588" providerId="ADAL" clId="{94DC5D53-90D9-4F08-918E-64C544BEBCB0}" dt="2023-03-22T23:31:34.659" v="2035" actId="20577"/>
        <pc:sldMkLst>
          <pc:docMk/>
          <pc:sldMk cId="2748157669" sldId="525"/>
        </pc:sldMkLst>
        <pc:spChg chg="add mod">
          <ac:chgData name="Dylan Ma" userId="d19f606a-f869-495f-a967-091fe7c6f588" providerId="ADAL" clId="{94DC5D53-90D9-4F08-918E-64C544BEBCB0}" dt="2023-03-21T21:33:28.484" v="131"/>
          <ac:spMkLst>
            <pc:docMk/>
            <pc:sldMk cId="2748157669" sldId="525"/>
            <ac:spMk id="6" creationId="{8757827C-F6FF-DEDD-6E22-01EFB1BBF1B6}"/>
          </ac:spMkLst>
        </pc:spChg>
        <pc:spChg chg="mod">
          <ac:chgData name="Dylan Ma" userId="d19f606a-f869-495f-a967-091fe7c6f588" providerId="ADAL" clId="{94DC5D53-90D9-4F08-918E-64C544BEBCB0}" dt="2023-03-22T23:31:34.659" v="2035" actId="20577"/>
          <ac:spMkLst>
            <pc:docMk/>
            <pc:sldMk cId="2748157669" sldId="525"/>
            <ac:spMk id="15" creationId="{973EE1A2-5311-419A-B571-E3EED354D3EB}"/>
          </ac:spMkLst>
        </pc:spChg>
        <pc:spChg chg="del">
          <ac:chgData name="Dylan Ma" userId="d19f606a-f869-495f-a967-091fe7c6f588" providerId="ADAL" clId="{94DC5D53-90D9-4F08-918E-64C544BEBCB0}" dt="2023-03-21T21:33:28.202" v="130" actId="478"/>
          <ac:spMkLst>
            <pc:docMk/>
            <pc:sldMk cId="2748157669" sldId="525"/>
            <ac:spMk id="18" creationId="{4FFEF8D5-7F8E-4138-A15E-F6AEEEBB50F2}"/>
          </ac:spMkLst>
        </pc:spChg>
      </pc:sldChg>
      <pc:sldChg chg="modSp mod">
        <pc:chgData name="Dylan Ma" userId="d19f606a-f869-495f-a967-091fe7c6f588" providerId="ADAL" clId="{94DC5D53-90D9-4F08-918E-64C544BEBCB0}" dt="2023-03-23T07:28:20.916" v="3065" actId="2711"/>
        <pc:sldMkLst>
          <pc:docMk/>
          <pc:sldMk cId="2799367240" sldId="526"/>
        </pc:sldMkLst>
        <pc:spChg chg="mod">
          <ac:chgData name="Dylan Ma" userId="d19f606a-f869-495f-a967-091fe7c6f588" providerId="ADAL" clId="{94DC5D53-90D9-4F08-918E-64C544BEBCB0}" dt="2023-03-23T07:28:20.916" v="3065" actId="2711"/>
          <ac:spMkLst>
            <pc:docMk/>
            <pc:sldMk cId="2799367240" sldId="526"/>
            <ac:spMk id="24" creationId="{22C1BE8B-5DB3-4B88-AF7A-7FFCAB6000D8}"/>
          </ac:spMkLst>
        </pc:spChg>
      </pc:sldChg>
      <pc:sldChg chg="del">
        <pc:chgData name="Dylan Ma" userId="d19f606a-f869-495f-a967-091fe7c6f588" providerId="ADAL" clId="{94DC5D53-90D9-4F08-918E-64C544BEBCB0}" dt="2023-03-21T21:03:41.503" v="3" actId="2696"/>
        <pc:sldMkLst>
          <pc:docMk/>
          <pc:sldMk cId="1328974614" sldId="530"/>
        </pc:sldMkLst>
      </pc:sldChg>
      <pc:sldChg chg="modSp mod">
        <pc:chgData name="Dylan Ma" userId="d19f606a-f869-495f-a967-091fe7c6f588" providerId="ADAL" clId="{94DC5D53-90D9-4F08-918E-64C544BEBCB0}" dt="2023-03-23T07:20:49.037" v="2946" actId="1440"/>
        <pc:sldMkLst>
          <pc:docMk/>
          <pc:sldMk cId="3318828877" sldId="535"/>
        </pc:sldMkLst>
        <pc:picChg chg="mod">
          <ac:chgData name="Dylan Ma" userId="d19f606a-f869-495f-a967-091fe7c6f588" providerId="ADAL" clId="{94DC5D53-90D9-4F08-918E-64C544BEBCB0}" dt="2023-03-23T07:20:49.037" v="2946" actId="1440"/>
          <ac:picMkLst>
            <pc:docMk/>
            <pc:sldMk cId="3318828877" sldId="535"/>
            <ac:picMk id="2" creationId="{EC3B61E8-F8A5-733B-3A8A-C5AC95864369}"/>
          </ac:picMkLst>
        </pc:picChg>
      </pc:sldChg>
      <pc:sldChg chg="modSp mod">
        <pc:chgData name="Dylan Ma" userId="d19f606a-f869-495f-a967-091fe7c6f588" providerId="ADAL" clId="{94DC5D53-90D9-4F08-918E-64C544BEBCB0}" dt="2023-03-23T07:20:41.695" v="2945" actId="1440"/>
        <pc:sldMkLst>
          <pc:docMk/>
          <pc:sldMk cId="4045734599" sldId="539"/>
        </pc:sldMkLst>
        <pc:picChg chg="mod">
          <ac:chgData name="Dylan Ma" userId="d19f606a-f869-495f-a967-091fe7c6f588" providerId="ADAL" clId="{94DC5D53-90D9-4F08-918E-64C544BEBCB0}" dt="2023-03-23T07:20:41.695" v="2945" actId="1440"/>
          <ac:picMkLst>
            <pc:docMk/>
            <pc:sldMk cId="4045734599" sldId="539"/>
            <ac:picMk id="5" creationId="{EFE167F9-DCA6-9795-4321-3A27D09C3A43}"/>
          </ac:picMkLst>
        </pc:picChg>
      </pc:sldChg>
      <pc:sldChg chg="modSp mod">
        <pc:chgData name="Dylan Ma" userId="d19f606a-f869-495f-a967-091fe7c6f588" providerId="ADAL" clId="{94DC5D53-90D9-4F08-918E-64C544BEBCB0}" dt="2023-03-23T07:28:31.478" v="3067" actId="2711"/>
        <pc:sldMkLst>
          <pc:docMk/>
          <pc:sldMk cId="3785146097" sldId="545"/>
        </pc:sldMkLst>
        <pc:spChg chg="mod">
          <ac:chgData name="Dylan Ma" userId="d19f606a-f869-495f-a967-091fe7c6f588" providerId="ADAL" clId="{94DC5D53-90D9-4F08-918E-64C544BEBCB0}" dt="2023-03-23T07:28:31.478" v="3067" actId="2711"/>
          <ac:spMkLst>
            <pc:docMk/>
            <pc:sldMk cId="3785146097" sldId="545"/>
            <ac:spMk id="24" creationId="{22C1BE8B-5DB3-4B88-AF7A-7FFCAB6000D8}"/>
          </ac:spMkLst>
        </pc:spChg>
      </pc:sldChg>
      <pc:sldChg chg="modSp mod">
        <pc:chgData name="Dylan Ma" userId="d19f606a-f869-495f-a967-091fe7c6f588" providerId="ADAL" clId="{94DC5D53-90D9-4F08-918E-64C544BEBCB0}" dt="2023-03-23T07:32:46.191" v="3103" actId="2711"/>
        <pc:sldMkLst>
          <pc:docMk/>
          <pc:sldMk cId="3115324854" sldId="547"/>
        </pc:sldMkLst>
        <pc:spChg chg="mod">
          <ac:chgData name="Dylan Ma" userId="d19f606a-f869-495f-a967-091fe7c6f588" providerId="ADAL" clId="{94DC5D53-90D9-4F08-918E-64C544BEBCB0}" dt="2023-03-23T07:32:46.191" v="3103" actId="2711"/>
          <ac:spMkLst>
            <pc:docMk/>
            <pc:sldMk cId="3115324854" sldId="547"/>
            <ac:spMk id="4" creationId="{5CEAB75F-2A9A-8669-BF5B-1758AEC9A7C1}"/>
          </ac:spMkLst>
        </pc:spChg>
      </pc:sldChg>
      <pc:sldChg chg="modSp mod">
        <pc:chgData name="Dylan Ma" userId="d19f606a-f869-495f-a967-091fe7c6f588" providerId="ADAL" clId="{94DC5D53-90D9-4F08-918E-64C544BEBCB0}" dt="2023-03-22T21:45:21.486" v="1215" actId="339"/>
        <pc:sldMkLst>
          <pc:docMk/>
          <pc:sldMk cId="1708859709" sldId="549"/>
        </pc:sldMkLst>
        <pc:spChg chg="mod">
          <ac:chgData name="Dylan Ma" userId="d19f606a-f869-495f-a967-091fe7c6f588" providerId="ADAL" clId="{94DC5D53-90D9-4F08-918E-64C544BEBCB0}" dt="2023-03-22T21:26:05.387" v="882" actId="27107"/>
          <ac:spMkLst>
            <pc:docMk/>
            <pc:sldMk cId="1708859709" sldId="549"/>
            <ac:spMk id="6" creationId="{59A6444C-6C2E-B08A-78D4-42ACB1E5BFD7}"/>
          </ac:spMkLst>
        </pc:spChg>
        <pc:graphicFrameChg chg="mod modGraphic">
          <ac:chgData name="Dylan Ma" userId="d19f606a-f869-495f-a967-091fe7c6f588" providerId="ADAL" clId="{94DC5D53-90D9-4F08-918E-64C544BEBCB0}" dt="2023-03-22T21:45:21.486" v="1215" actId="339"/>
          <ac:graphicFrameMkLst>
            <pc:docMk/>
            <pc:sldMk cId="1708859709" sldId="549"/>
            <ac:graphicFrameMk id="9" creationId="{096F56F4-5E05-9429-B63A-9E621C23CFE6}"/>
          </ac:graphicFrameMkLst>
        </pc:graphicFrameChg>
      </pc:sldChg>
      <pc:sldChg chg="modSp mod">
        <pc:chgData name="Dylan Ma" userId="d19f606a-f869-495f-a967-091fe7c6f588" providerId="ADAL" clId="{94DC5D53-90D9-4F08-918E-64C544BEBCB0}" dt="2023-03-23T07:28:49.297" v="3069" actId="2711"/>
        <pc:sldMkLst>
          <pc:docMk/>
          <pc:sldMk cId="240363497" sldId="550"/>
        </pc:sldMkLst>
        <pc:spChg chg="mod">
          <ac:chgData name="Dylan Ma" userId="d19f606a-f869-495f-a967-091fe7c6f588" providerId="ADAL" clId="{94DC5D53-90D9-4F08-918E-64C544BEBCB0}" dt="2023-03-23T07:28:49.297" v="3069" actId="2711"/>
          <ac:spMkLst>
            <pc:docMk/>
            <pc:sldMk cId="240363497" sldId="550"/>
            <ac:spMk id="24" creationId="{22C1BE8B-5DB3-4B88-AF7A-7FFCAB6000D8}"/>
          </ac:spMkLst>
        </pc:spChg>
      </pc:sldChg>
      <pc:sldChg chg="modSp add del mod">
        <pc:chgData name="Dylan Ma" userId="d19f606a-f869-495f-a967-091fe7c6f588" providerId="ADAL" clId="{94DC5D53-90D9-4F08-918E-64C544BEBCB0}" dt="2023-03-21T21:34:15.327" v="132" actId="47"/>
        <pc:sldMkLst>
          <pc:docMk/>
          <pc:sldMk cId="3647636061" sldId="551"/>
        </pc:sldMkLst>
        <pc:spChg chg="mod">
          <ac:chgData name="Dylan Ma" userId="d19f606a-f869-495f-a967-091fe7c6f588" providerId="ADAL" clId="{94DC5D53-90D9-4F08-918E-64C544BEBCB0}" dt="2023-03-21T21:32:21.291" v="92" actId="207"/>
          <ac:spMkLst>
            <pc:docMk/>
            <pc:sldMk cId="3647636061" sldId="551"/>
            <ac:spMk id="11" creationId="{198CD8C0-7369-B6B8-06E9-FDBD259EB2AB}"/>
          </ac:spMkLst>
        </pc:spChg>
      </pc:sldChg>
      <pc:sldChg chg="addSp delSp modSp add del mod">
        <pc:chgData name="Dylan Ma" userId="d19f606a-f869-495f-a967-091fe7c6f588" providerId="ADAL" clId="{94DC5D53-90D9-4F08-918E-64C544BEBCB0}" dt="2023-03-22T18:30:49.466" v="493" actId="47"/>
        <pc:sldMkLst>
          <pc:docMk/>
          <pc:sldMk cId="4197268910" sldId="552"/>
        </pc:sldMkLst>
        <pc:spChg chg="add del mod">
          <ac:chgData name="Dylan Ma" userId="d19f606a-f869-495f-a967-091fe7c6f588" providerId="ADAL" clId="{94DC5D53-90D9-4F08-918E-64C544BEBCB0}" dt="2023-03-22T17:37:46.580" v="364" actId="478"/>
          <ac:spMkLst>
            <pc:docMk/>
            <pc:sldMk cId="4197268910" sldId="552"/>
            <ac:spMk id="6" creationId="{56089DB7-2F48-2B63-3A77-096169FAA2A0}"/>
          </ac:spMkLst>
        </pc:spChg>
        <pc:spChg chg="mod">
          <ac:chgData name="Dylan Ma" userId="d19f606a-f869-495f-a967-091fe7c6f588" providerId="ADAL" clId="{94DC5D53-90D9-4F08-918E-64C544BEBCB0}" dt="2023-03-21T21:21:52.566" v="61" actId="20577"/>
          <ac:spMkLst>
            <pc:docMk/>
            <pc:sldMk cId="4197268910" sldId="552"/>
            <ac:spMk id="11" creationId="{198CD8C0-7369-B6B8-06E9-FDBD259EB2AB}"/>
          </ac:spMkLst>
        </pc:spChg>
        <pc:graphicFrameChg chg="add mod modGraphic">
          <ac:chgData name="Dylan Ma" userId="d19f606a-f869-495f-a967-091fe7c6f588" providerId="ADAL" clId="{94DC5D53-90D9-4F08-918E-64C544BEBCB0}" dt="2023-03-22T17:37:59.440" v="368" actId="1076"/>
          <ac:graphicFrameMkLst>
            <pc:docMk/>
            <pc:sldMk cId="4197268910" sldId="552"/>
            <ac:graphicFrameMk id="4" creationId="{2720E26B-D66C-320B-26ED-4E258CD60463}"/>
          </ac:graphicFrameMkLst>
        </pc:graphicFrameChg>
        <pc:picChg chg="mod">
          <ac:chgData name="Dylan Ma" userId="d19f606a-f869-495f-a967-091fe7c6f588" providerId="ADAL" clId="{94DC5D53-90D9-4F08-918E-64C544BEBCB0}" dt="2023-03-21T21:37:12.944" v="135" actId="14826"/>
          <ac:picMkLst>
            <pc:docMk/>
            <pc:sldMk cId="4197268910" sldId="552"/>
            <ac:picMk id="2" creationId="{36668A91-9704-79EA-4559-4FB949F7D4D4}"/>
          </ac:picMkLst>
        </pc:picChg>
        <pc:picChg chg="add del mod">
          <ac:chgData name="Dylan Ma" userId="d19f606a-f869-495f-a967-091fe7c6f588" providerId="ADAL" clId="{94DC5D53-90D9-4F08-918E-64C544BEBCB0}" dt="2023-03-21T21:32:40.559" v="96" actId="478"/>
          <ac:picMkLst>
            <pc:docMk/>
            <pc:sldMk cId="4197268910" sldId="552"/>
            <ac:picMk id="5" creationId="{F17E5AA3-3ECB-86E3-D0D8-E49A9F34D012}"/>
          </ac:picMkLst>
        </pc:picChg>
        <pc:picChg chg="del">
          <ac:chgData name="Dylan Ma" userId="d19f606a-f869-495f-a967-091fe7c6f588" providerId="ADAL" clId="{94DC5D53-90D9-4F08-918E-64C544BEBCB0}" dt="2023-03-21T21:30:11.154" v="66" actId="478"/>
          <ac:picMkLst>
            <pc:docMk/>
            <pc:sldMk cId="4197268910" sldId="552"/>
            <ac:picMk id="10" creationId="{F22C0A73-2DFF-2A86-8DD5-828FAD0E7C35}"/>
          </ac:picMkLst>
        </pc:picChg>
      </pc:sldChg>
      <pc:sldChg chg="modSp add del mod">
        <pc:chgData name="Dylan Ma" userId="d19f606a-f869-495f-a967-091fe7c6f588" providerId="ADAL" clId="{94DC5D53-90D9-4F08-918E-64C544BEBCB0}" dt="2023-03-21T21:32:36.055" v="94" actId="47"/>
        <pc:sldMkLst>
          <pc:docMk/>
          <pc:sldMk cId="337906765" sldId="553"/>
        </pc:sldMkLst>
        <pc:spChg chg="mod">
          <ac:chgData name="Dylan Ma" userId="d19f606a-f869-495f-a967-091fe7c6f588" providerId="ADAL" clId="{94DC5D53-90D9-4F08-918E-64C544BEBCB0}" dt="2023-03-21T21:32:34.206" v="93" actId="6549"/>
          <ac:spMkLst>
            <pc:docMk/>
            <pc:sldMk cId="337906765" sldId="553"/>
            <ac:spMk id="11" creationId="{198CD8C0-7369-B6B8-06E9-FDBD259EB2AB}"/>
          </ac:spMkLst>
        </pc:spChg>
      </pc:sldChg>
      <pc:sldChg chg="addSp delSp modSp add mod">
        <pc:chgData name="Dylan Ma" userId="d19f606a-f869-495f-a967-091fe7c6f588" providerId="ADAL" clId="{94DC5D53-90D9-4F08-918E-64C544BEBCB0}" dt="2023-03-23T07:39:00.434" v="3169" actId="207"/>
        <pc:sldMkLst>
          <pc:docMk/>
          <pc:sldMk cId="2584297273" sldId="556"/>
        </pc:sldMkLst>
        <pc:spChg chg="add mod">
          <ac:chgData name="Dylan Ma" userId="d19f606a-f869-495f-a967-091fe7c6f588" providerId="ADAL" clId="{94DC5D53-90D9-4F08-918E-64C544BEBCB0}" dt="2023-03-22T21:38:28.703" v="1063" actId="20577"/>
          <ac:spMkLst>
            <pc:docMk/>
            <pc:sldMk cId="2584297273" sldId="556"/>
            <ac:spMk id="2" creationId="{C1089A20-47F4-4F0E-C3E6-660FC133F47C}"/>
          </ac:spMkLst>
        </pc:spChg>
        <pc:spChg chg="add del mod">
          <ac:chgData name="Dylan Ma" userId="d19f606a-f869-495f-a967-091fe7c6f588" providerId="ADAL" clId="{94DC5D53-90D9-4F08-918E-64C544BEBCB0}" dt="2023-03-22T19:08:22.157" v="767" actId="478"/>
          <ac:spMkLst>
            <pc:docMk/>
            <pc:sldMk cId="2584297273" sldId="556"/>
            <ac:spMk id="6" creationId="{89E18213-A25F-D5DE-4357-5BDDCA055412}"/>
          </ac:spMkLst>
        </pc:spChg>
        <pc:spChg chg="add mod">
          <ac:chgData name="Dylan Ma" userId="d19f606a-f869-495f-a967-091fe7c6f588" providerId="ADAL" clId="{94DC5D53-90D9-4F08-918E-64C544BEBCB0}" dt="2023-03-22T21:36:25.250" v="989" actId="208"/>
          <ac:spMkLst>
            <pc:docMk/>
            <pc:sldMk cId="2584297273" sldId="556"/>
            <ac:spMk id="6" creationId="{971FD9B6-2C81-0F42-6A77-367321145D49}"/>
          </ac:spMkLst>
        </pc:spChg>
        <pc:spChg chg="add mod">
          <ac:chgData name="Dylan Ma" userId="d19f606a-f869-495f-a967-091fe7c6f588" providerId="ADAL" clId="{94DC5D53-90D9-4F08-918E-64C544BEBCB0}" dt="2023-03-22T21:44:32.966" v="1212" actId="1037"/>
          <ac:spMkLst>
            <pc:docMk/>
            <pc:sldMk cId="2584297273" sldId="556"/>
            <ac:spMk id="7" creationId="{AB8B9646-C7F7-D1E8-08F7-A97DC120327A}"/>
          </ac:spMkLst>
        </pc:spChg>
        <pc:spChg chg="add mod">
          <ac:chgData name="Dylan Ma" userId="d19f606a-f869-495f-a967-091fe7c6f588" providerId="ADAL" clId="{94DC5D53-90D9-4F08-918E-64C544BEBCB0}" dt="2023-03-23T07:38:37.171" v="3164" actId="208"/>
          <ac:spMkLst>
            <pc:docMk/>
            <pc:sldMk cId="2584297273" sldId="556"/>
            <ac:spMk id="8" creationId="{FECD2260-5956-2B1C-8FC6-300E2F4D5C3F}"/>
          </ac:spMkLst>
        </pc:spChg>
        <pc:spChg chg="add mod">
          <ac:chgData name="Dylan Ma" userId="d19f606a-f869-495f-a967-091fe7c6f588" providerId="ADAL" clId="{94DC5D53-90D9-4F08-918E-64C544BEBCB0}" dt="2023-03-23T07:38:47.501" v="3167" actId="207"/>
          <ac:spMkLst>
            <pc:docMk/>
            <pc:sldMk cId="2584297273" sldId="556"/>
            <ac:spMk id="9" creationId="{85EE8C7A-CA1C-E947-AB07-785CC13195C2}"/>
          </ac:spMkLst>
        </pc:spChg>
        <pc:spChg chg="add mod">
          <ac:chgData name="Dylan Ma" userId="d19f606a-f869-495f-a967-091fe7c6f588" providerId="ADAL" clId="{94DC5D53-90D9-4F08-918E-64C544BEBCB0}" dt="2023-03-23T07:38:47.501" v="3167" actId="207"/>
          <ac:spMkLst>
            <pc:docMk/>
            <pc:sldMk cId="2584297273" sldId="556"/>
            <ac:spMk id="10" creationId="{D32CAF94-3748-B025-D6E9-1806B7ABECAD}"/>
          </ac:spMkLst>
        </pc:spChg>
        <pc:spChg chg="mod">
          <ac:chgData name="Dylan Ma" userId="d19f606a-f869-495f-a967-091fe7c6f588" providerId="ADAL" clId="{94DC5D53-90D9-4F08-918E-64C544BEBCB0}" dt="2023-03-22T21:32:02.738" v="912" actId="20577"/>
          <ac:spMkLst>
            <pc:docMk/>
            <pc:sldMk cId="2584297273" sldId="556"/>
            <ac:spMk id="11" creationId="{198CD8C0-7369-B6B8-06E9-FDBD259EB2AB}"/>
          </ac:spMkLst>
        </pc:spChg>
        <pc:spChg chg="mod">
          <ac:chgData name="Dylan Ma" userId="d19f606a-f869-495f-a967-091fe7c6f588" providerId="ADAL" clId="{94DC5D53-90D9-4F08-918E-64C544BEBCB0}" dt="2023-03-22T21:38:43.840" v="1065" actId="207"/>
          <ac:spMkLst>
            <pc:docMk/>
            <pc:sldMk cId="2584297273" sldId="556"/>
            <ac:spMk id="12" creationId="{FB2B3AF6-CEA1-E985-1A41-ABA8F7688B59}"/>
          </ac:spMkLst>
        </pc:spChg>
        <pc:spChg chg="mod">
          <ac:chgData name="Dylan Ma" userId="d19f606a-f869-495f-a967-091fe7c6f588" providerId="ADAL" clId="{94DC5D53-90D9-4F08-918E-64C544BEBCB0}" dt="2023-03-22T21:35:18.770" v="929" actId="1076"/>
          <ac:spMkLst>
            <pc:docMk/>
            <pc:sldMk cId="2584297273" sldId="556"/>
            <ac:spMk id="14" creationId="{1EA7CF82-3994-4D97-B75B-D6BA1431BEBA}"/>
          </ac:spMkLst>
        </pc:spChg>
        <pc:spChg chg="add mod">
          <ac:chgData name="Dylan Ma" userId="d19f606a-f869-495f-a967-091fe7c6f588" providerId="ADAL" clId="{94DC5D53-90D9-4F08-918E-64C544BEBCB0}" dt="2023-03-23T07:39:00.434" v="3169" actId="207"/>
          <ac:spMkLst>
            <pc:docMk/>
            <pc:sldMk cId="2584297273" sldId="556"/>
            <ac:spMk id="16" creationId="{66244240-4135-6E3E-28D1-40ABCB1B828A}"/>
          </ac:spMkLst>
        </pc:spChg>
        <pc:picChg chg="del">
          <ac:chgData name="Dylan Ma" userId="d19f606a-f869-495f-a967-091fe7c6f588" providerId="ADAL" clId="{94DC5D53-90D9-4F08-918E-64C544BEBCB0}" dt="2023-03-21T21:37:18.569" v="136" actId="478"/>
          <ac:picMkLst>
            <pc:docMk/>
            <pc:sldMk cId="2584297273" sldId="556"/>
            <ac:picMk id="2" creationId="{36668A91-9704-79EA-4559-4FB949F7D4D4}"/>
          </ac:picMkLst>
        </pc:picChg>
        <pc:picChg chg="add mod">
          <ac:chgData name="Dylan Ma" userId="d19f606a-f869-495f-a967-091fe7c6f588" providerId="ADAL" clId="{94DC5D53-90D9-4F08-918E-64C544BEBCB0}" dt="2023-03-21T21:37:18.907" v="137"/>
          <ac:picMkLst>
            <pc:docMk/>
            <pc:sldMk cId="2584297273" sldId="556"/>
            <ac:picMk id="4" creationId="{086219C2-9829-3229-F38F-F3ED42C225BB}"/>
          </ac:picMkLst>
        </pc:picChg>
        <pc:picChg chg="del">
          <ac:chgData name="Dylan Ma" userId="d19f606a-f869-495f-a967-091fe7c6f588" providerId="ADAL" clId="{94DC5D53-90D9-4F08-918E-64C544BEBCB0}" dt="2023-03-21T21:32:41.717" v="97" actId="478"/>
          <ac:picMkLst>
            <pc:docMk/>
            <pc:sldMk cId="2584297273" sldId="556"/>
            <ac:picMk id="5" creationId="{F17E5AA3-3ECB-86E3-D0D8-E49A9F34D012}"/>
          </ac:picMkLst>
        </pc:picChg>
        <pc:picChg chg="add mod modCrop">
          <ac:chgData name="Dylan Ma" userId="d19f606a-f869-495f-a967-091fe7c6f588" providerId="ADAL" clId="{94DC5D53-90D9-4F08-918E-64C544BEBCB0}" dt="2023-03-22T21:43:38.290" v="1195" actId="1076"/>
          <ac:picMkLst>
            <pc:docMk/>
            <pc:sldMk cId="2584297273" sldId="556"/>
            <ac:picMk id="5" creationId="{FF79F752-C28E-EC68-AF8B-EBFE1B1EBB60}"/>
          </ac:picMkLst>
        </pc:picChg>
        <pc:picChg chg="add del mod">
          <ac:chgData name="Dylan Ma" userId="d19f606a-f869-495f-a967-091fe7c6f588" providerId="ADAL" clId="{94DC5D53-90D9-4F08-918E-64C544BEBCB0}" dt="2023-03-22T19:09:48.938" v="797" actId="478"/>
          <ac:picMkLst>
            <pc:docMk/>
            <pc:sldMk cId="2584297273" sldId="556"/>
            <ac:picMk id="8" creationId="{BCB64D20-90D0-41C6-7193-CC7B9743290E}"/>
          </ac:picMkLst>
        </pc:picChg>
        <pc:picChg chg="add del mod">
          <ac:chgData name="Dylan Ma" userId="d19f606a-f869-495f-a967-091fe7c6f588" providerId="ADAL" clId="{94DC5D53-90D9-4F08-918E-64C544BEBCB0}" dt="2023-03-22T19:09:33.292" v="791" actId="478"/>
          <ac:picMkLst>
            <pc:docMk/>
            <pc:sldMk cId="2584297273" sldId="556"/>
            <ac:picMk id="10" creationId="{B2116FA3-1E2E-A87C-6D4D-B346BB32289C}"/>
          </ac:picMkLst>
        </pc:picChg>
        <pc:picChg chg="add mod modCrop">
          <ac:chgData name="Dylan Ma" userId="d19f606a-f869-495f-a967-091fe7c6f588" providerId="ADAL" clId="{94DC5D53-90D9-4F08-918E-64C544BEBCB0}" dt="2023-03-22T21:44:07.362" v="1203" actId="1076"/>
          <ac:picMkLst>
            <pc:docMk/>
            <pc:sldMk cId="2584297273" sldId="556"/>
            <ac:picMk id="15" creationId="{F9043942-8273-D8D7-DAC2-3DFE38A31D12}"/>
          </ac:picMkLst>
        </pc:picChg>
      </pc:sldChg>
      <pc:sldChg chg="addSp delSp modSp add del mod">
        <pc:chgData name="Dylan Ma" userId="d19f606a-f869-495f-a967-091fe7c6f588" providerId="ADAL" clId="{94DC5D53-90D9-4F08-918E-64C544BEBCB0}" dt="2023-03-22T23:37:47.691" v="2098" actId="47"/>
        <pc:sldMkLst>
          <pc:docMk/>
          <pc:sldMk cId="2609474710" sldId="557"/>
        </pc:sldMkLst>
        <pc:spChg chg="del mod">
          <ac:chgData name="Dylan Ma" userId="d19f606a-f869-495f-a967-091fe7c6f588" providerId="ADAL" clId="{94DC5D53-90D9-4F08-918E-64C544BEBCB0}" dt="2023-03-22T22:09:31.874" v="1421" actId="478"/>
          <ac:spMkLst>
            <pc:docMk/>
            <pc:sldMk cId="2609474710" sldId="557"/>
            <ac:spMk id="6" creationId="{89E18213-A25F-D5DE-4357-5BDDCA055412}"/>
          </ac:spMkLst>
        </pc:spChg>
        <pc:graphicFrameChg chg="add mod modGraphic">
          <ac:chgData name="Dylan Ma" userId="d19f606a-f869-495f-a967-091fe7c6f588" providerId="ADAL" clId="{94DC5D53-90D9-4F08-918E-64C544BEBCB0}" dt="2023-03-22T23:36:19.518" v="2075" actId="207"/>
          <ac:graphicFrameMkLst>
            <pc:docMk/>
            <pc:sldMk cId="2609474710" sldId="557"/>
            <ac:graphicFrameMk id="2" creationId="{8AFDD7E4-F131-5396-C8E2-AED98DF1F57B}"/>
          </ac:graphicFrameMkLst>
        </pc:graphicFrameChg>
        <pc:graphicFrameChg chg="add del">
          <ac:chgData name="Dylan Ma" userId="d19f606a-f869-495f-a967-091fe7c6f588" providerId="ADAL" clId="{94DC5D53-90D9-4F08-918E-64C544BEBCB0}" dt="2023-03-22T22:23:30.920" v="1571" actId="478"/>
          <ac:graphicFrameMkLst>
            <pc:docMk/>
            <pc:sldMk cId="2609474710" sldId="557"/>
            <ac:graphicFrameMk id="5" creationId="{800339B5-D18C-DE45-A4A1-C2E0323BF649}"/>
          </ac:graphicFrameMkLst>
        </pc:graphicFrameChg>
      </pc:sldChg>
      <pc:sldChg chg="addSp delSp modSp mod">
        <pc:chgData name="Dylan Ma" userId="d19f606a-f869-495f-a967-091fe7c6f588" providerId="ADAL" clId="{94DC5D53-90D9-4F08-918E-64C544BEBCB0}" dt="2023-03-23T07:20:15.500" v="2944" actId="1076"/>
        <pc:sldMkLst>
          <pc:docMk/>
          <pc:sldMk cId="159187016" sldId="558"/>
        </pc:sldMkLst>
        <pc:spChg chg="del mod">
          <ac:chgData name="Dylan Ma" userId="d19f606a-f869-495f-a967-091fe7c6f588" providerId="ADAL" clId="{94DC5D53-90D9-4F08-918E-64C544BEBCB0}" dt="2023-03-23T07:19:26.387" v="2900" actId="478"/>
          <ac:spMkLst>
            <pc:docMk/>
            <pc:sldMk cId="159187016" sldId="558"/>
            <ac:spMk id="8" creationId="{4BA01218-4D4D-2C3B-EB8F-588870AC0B3C}"/>
          </ac:spMkLst>
        </pc:spChg>
        <pc:spChg chg="add mod">
          <ac:chgData name="Dylan Ma" userId="d19f606a-f869-495f-a967-091fe7c6f588" providerId="ADAL" clId="{94DC5D53-90D9-4F08-918E-64C544BEBCB0}" dt="2023-03-23T07:20:06.912" v="2943" actId="20577"/>
          <ac:spMkLst>
            <pc:docMk/>
            <pc:sldMk cId="159187016" sldId="558"/>
            <ac:spMk id="12" creationId="{10D251D2-1387-9455-5DF5-DF9C58443C95}"/>
          </ac:spMkLst>
        </pc:spChg>
        <pc:spChg chg="add del mod ord">
          <ac:chgData name="Dylan Ma" userId="d19f606a-f869-495f-a967-091fe7c6f588" providerId="ADAL" clId="{94DC5D53-90D9-4F08-918E-64C544BEBCB0}" dt="2023-03-22T19:07:11.305" v="754" actId="478"/>
          <ac:spMkLst>
            <pc:docMk/>
            <pc:sldMk cId="159187016" sldId="558"/>
            <ac:spMk id="12" creationId="{9BDF583D-2825-D865-3B60-91E9AE1A21E5}"/>
          </ac:spMkLst>
        </pc:spChg>
        <pc:spChg chg="add del mod">
          <ac:chgData name="Dylan Ma" userId="d19f606a-f869-495f-a967-091fe7c6f588" providerId="ADAL" clId="{94DC5D53-90D9-4F08-918E-64C544BEBCB0}" dt="2023-03-22T19:05:29.737" v="733" actId="767"/>
          <ac:spMkLst>
            <pc:docMk/>
            <pc:sldMk cId="159187016" sldId="558"/>
            <ac:spMk id="13" creationId="{3D3FC2D2-9D50-9B21-D24A-49913F656C02}"/>
          </ac:spMkLst>
        </pc:spChg>
        <pc:spChg chg="add del mod">
          <ac:chgData name="Dylan Ma" userId="d19f606a-f869-495f-a967-091fe7c6f588" providerId="ADAL" clId="{94DC5D53-90D9-4F08-918E-64C544BEBCB0}" dt="2023-03-23T07:18:34.437" v="2813"/>
          <ac:spMkLst>
            <pc:docMk/>
            <pc:sldMk cId="159187016" sldId="558"/>
            <ac:spMk id="13" creationId="{58BC8436-82B7-6F0F-F93C-1FFBEABF0E12}"/>
          </ac:spMkLst>
        </pc:spChg>
        <pc:spChg chg="add del mod">
          <ac:chgData name="Dylan Ma" userId="d19f606a-f869-495f-a967-091fe7c6f588" providerId="ADAL" clId="{94DC5D53-90D9-4F08-918E-64C544BEBCB0}" dt="2023-03-22T19:05:49.217" v="736" actId="478"/>
          <ac:spMkLst>
            <pc:docMk/>
            <pc:sldMk cId="159187016" sldId="558"/>
            <ac:spMk id="14" creationId="{BB209684-6660-7B7B-BB36-B1405A5914F2}"/>
          </ac:spMkLst>
        </pc:spChg>
        <pc:spChg chg="add mod ord">
          <ac:chgData name="Dylan Ma" userId="d19f606a-f869-495f-a967-091fe7c6f588" providerId="ADAL" clId="{94DC5D53-90D9-4F08-918E-64C544BEBCB0}" dt="2023-03-23T07:20:15.500" v="2944" actId="1076"/>
          <ac:spMkLst>
            <pc:docMk/>
            <pc:sldMk cId="159187016" sldId="558"/>
            <ac:spMk id="15" creationId="{208A1226-D139-38B8-F8DD-89759383EFCD}"/>
          </ac:spMkLst>
        </pc:spChg>
        <pc:spChg chg="ord">
          <ac:chgData name="Dylan Ma" userId="d19f606a-f869-495f-a967-091fe7c6f588" providerId="ADAL" clId="{94DC5D53-90D9-4F08-918E-64C544BEBCB0}" dt="2023-03-22T19:07:09.833" v="753" actId="167"/>
          <ac:spMkLst>
            <pc:docMk/>
            <pc:sldMk cId="159187016" sldId="558"/>
            <ac:spMk id="24" creationId="{22C1BE8B-5DB3-4B88-AF7A-7FFCAB6000D8}"/>
          </ac:spMkLst>
        </pc:spChg>
        <pc:spChg chg="mod">
          <ac:chgData name="Dylan Ma" userId="d19f606a-f869-495f-a967-091fe7c6f588" providerId="ADAL" clId="{94DC5D53-90D9-4F08-918E-64C544BEBCB0}" dt="2023-03-23T07:20:15.500" v="2944" actId="1076"/>
          <ac:spMkLst>
            <pc:docMk/>
            <pc:sldMk cId="159187016" sldId="558"/>
            <ac:spMk id="60" creationId="{B7DB36B5-2E96-20B8-E0D7-6B83C25E07E6}"/>
          </ac:spMkLst>
        </pc:spChg>
        <pc:picChg chg="mod">
          <ac:chgData name="Dylan Ma" userId="d19f606a-f869-495f-a967-091fe7c6f588" providerId="ADAL" clId="{94DC5D53-90D9-4F08-918E-64C544BEBCB0}" dt="2023-03-23T07:20:15.500" v="2944" actId="1076"/>
          <ac:picMkLst>
            <pc:docMk/>
            <pc:sldMk cId="159187016" sldId="558"/>
            <ac:picMk id="2" creationId="{B916330B-2DEF-8E19-D07C-4D640B03FC95}"/>
          </ac:picMkLst>
        </pc:picChg>
        <pc:picChg chg="mod">
          <ac:chgData name="Dylan Ma" userId="d19f606a-f869-495f-a967-091fe7c6f588" providerId="ADAL" clId="{94DC5D53-90D9-4F08-918E-64C544BEBCB0}" dt="2023-03-23T07:20:15.500" v="2944" actId="1076"/>
          <ac:picMkLst>
            <pc:docMk/>
            <pc:sldMk cId="159187016" sldId="558"/>
            <ac:picMk id="5" creationId="{D1F4C355-E18C-9F1B-A526-918FEE31E96A}"/>
          </ac:picMkLst>
        </pc:picChg>
        <pc:picChg chg="mod">
          <ac:chgData name="Dylan Ma" userId="d19f606a-f869-495f-a967-091fe7c6f588" providerId="ADAL" clId="{94DC5D53-90D9-4F08-918E-64C544BEBCB0}" dt="2023-03-23T07:20:15.500" v="2944" actId="1076"/>
          <ac:picMkLst>
            <pc:docMk/>
            <pc:sldMk cId="159187016" sldId="558"/>
            <ac:picMk id="6" creationId="{77909172-EEDF-9177-9B13-BF72B39E9A99}"/>
          </ac:picMkLst>
        </pc:picChg>
        <pc:inkChg chg="add del mod">
          <ac:chgData name="Dylan Ma" userId="d19f606a-f869-495f-a967-091fe7c6f588" providerId="ADAL" clId="{94DC5D53-90D9-4F08-918E-64C544BEBCB0}" dt="2023-03-23T07:20:15.500" v="2944" actId="1076"/>
          <ac:inkMkLst>
            <pc:docMk/>
            <pc:sldMk cId="159187016" sldId="558"/>
            <ac:inkMk id="9" creationId="{88AFE502-BF9E-A275-5E95-20ED4D690941}"/>
          </ac:inkMkLst>
        </pc:inkChg>
        <pc:inkChg chg="add del mod">
          <ac:chgData name="Dylan Ma" userId="d19f606a-f869-495f-a967-091fe7c6f588" providerId="ADAL" clId="{94DC5D53-90D9-4F08-918E-64C544BEBCB0}" dt="2023-03-23T07:20:15.500" v="2944" actId="1076"/>
          <ac:inkMkLst>
            <pc:docMk/>
            <pc:sldMk cId="159187016" sldId="558"/>
            <ac:inkMk id="10" creationId="{1670A0AD-16CF-6E6B-8C17-14DDC160C59C}"/>
          </ac:inkMkLst>
        </pc:inkChg>
      </pc:sldChg>
      <pc:sldChg chg="addSp delSp modSp mod">
        <pc:chgData name="Dylan Ma" userId="d19f606a-f869-495f-a967-091fe7c6f588" providerId="ADAL" clId="{94DC5D53-90D9-4F08-918E-64C544BEBCB0}" dt="2023-03-23T07:29:11.090" v="3073" actId="20577"/>
        <pc:sldMkLst>
          <pc:docMk/>
          <pc:sldMk cId="3826263640" sldId="560"/>
        </pc:sldMkLst>
        <pc:spChg chg="add mod">
          <ac:chgData name="Dylan Ma" userId="d19f606a-f869-495f-a967-091fe7c6f588" providerId="ADAL" clId="{94DC5D53-90D9-4F08-918E-64C544BEBCB0}" dt="2023-03-23T07:23:02.109" v="2978" actId="1076"/>
          <ac:spMkLst>
            <pc:docMk/>
            <pc:sldMk cId="3826263640" sldId="560"/>
            <ac:spMk id="5" creationId="{6B4E8D98-2C10-57B6-3AAB-4BBB54F9A23C}"/>
          </ac:spMkLst>
        </pc:spChg>
        <pc:spChg chg="add mod">
          <ac:chgData name="Dylan Ma" userId="d19f606a-f869-495f-a967-091fe7c6f588" providerId="ADAL" clId="{94DC5D53-90D9-4F08-918E-64C544BEBCB0}" dt="2023-03-23T07:29:11.090" v="3073" actId="20577"/>
          <ac:spMkLst>
            <pc:docMk/>
            <pc:sldMk cId="3826263640" sldId="560"/>
            <ac:spMk id="6" creationId="{E04B47FF-79A0-38F6-1AE4-8BDB628CB979}"/>
          </ac:spMkLst>
        </pc:spChg>
        <pc:spChg chg="del">
          <ac:chgData name="Dylan Ma" userId="d19f606a-f869-495f-a967-091fe7c6f588" providerId="ADAL" clId="{94DC5D53-90D9-4F08-918E-64C544BEBCB0}" dt="2023-03-23T07:21:49.100" v="2959" actId="478"/>
          <ac:spMkLst>
            <pc:docMk/>
            <pc:sldMk cId="3826263640" sldId="560"/>
            <ac:spMk id="8" creationId="{4BA01218-4D4D-2C3B-EB8F-588870AC0B3C}"/>
          </ac:spMkLst>
        </pc:spChg>
        <pc:spChg chg="add mod ord">
          <ac:chgData name="Dylan Ma" userId="d19f606a-f869-495f-a967-091fe7c6f588" providerId="ADAL" clId="{94DC5D53-90D9-4F08-918E-64C544BEBCB0}" dt="2023-03-23T07:22:47.637" v="2975" actId="1076"/>
          <ac:spMkLst>
            <pc:docMk/>
            <pc:sldMk cId="3826263640" sldId="560"/>
            <ac:spMk id="9" creationId="{A4D265AF-67C6-820A-48CC-7A55F8CE6A7C}"/>
          </ac:spMkLst>
        </pc:spChg>
        <pc:spChg chg="ord">
          <ac:chgData name="Dylan Ma" userId="d19f606a-f869-495f-a967-091fe7c6f588" providerId="ADAL" clId="{94DC5D53-90D9-4F08-918E-64C544BEBCB0}" dt="2023-03-23T07:22:20.504" v="2967" actId="167"/>
          <ac:spMkLst>
            <pc:docMk/>
            <pc:sldMk cId="3826263640" sldId="560"/>
            <ac:spMk id="24" creationId="{22C1BE8B-5DB3-4B88-AF7A-7FFCAB6000D8}"/>
          </ac:spMkLst>
        </pc:spChg>
        <pc:picChg chg="mod">
          <ac:chgData name="Dylan Ma" userId="d19f606a-f869-495f-a967-091fe7c6f588" providerId="ADAL" clId="{94DC5D53-90D9-4F08-918E-64C544BEBCB0}" dt="2023-03-23T07:22:47.637" v="2975" actId="1076"/>
          <ac:picMkLst>
            <pc:docMk/>
            <pc:sldMk cId="3826263640" sldId="560"/>
            <ac:picMk id="2" creationId="{A7A5CD2D-9B60-E044-1860-20B3AE7B1AAC}"/>
          </ac:picMkLst>
        </pc:picChg>
      </pc:sldChg>
      <pc:sldChg chg="modSp mod">
        <pc:chgData name="Dylan Ma" userId="d19f606a-f869-495f-a967-091fe7c6f588" providerId="ADAL" clId="{94DC5D53-90D9-4F08-918E-64C544BEBCB0}" dt="2023-03-23T07:25:38.575" v="3007" actId="20577"/>
        <pc:sldMkLst>
          <pc:docMk/>
          <pc:sldMk cId="3263974130" sldId="561"/>
        </pc:sldMkLst>
        <pc:spChg chg="mod">
          <ac:chgData name="Dylan Ma" userId="d19f606a-f869-495f-a967-091fe7c6f588" providerId="ADAL" clId="{94DC5D53-90D9-4F08-918E-64C544BEBCB0}" dt="2023-03-23T07:25:38.575" v="3007" actId="20577"/>
          <ac:spMkLst>
            <pc:docMk/>
            <pc:sldMk cId="3263974130" sldId="561"/>
            <ac:spMk id="8" creationId="{4BA01218-4D4D-2C3B-EB8F-588870AC0B3C}"/>
          </ac:spMkLst>
        </pc:spChg>
      </pc:sldChg>
      <pc:sldChg chg="addSp modSp mod">
        <pc:chgData name="Dylan Ma" userId="d19f606a-f869-495f-a967-091fe7c6f588" providerId="ADAL" clId="{94DC5D53-90D9-4F08-918E-64C544BEBCB0}" dt="2023-03-23T07:24:22.615" v="2985" actId="207"/>
        <pc:sldMkLst>
          <pc:docMk/>
          <pc:sldMk cId="4220094556" sldId="562"/>
        </pc:sldMkLst>
        <pc:spChg chg="add mod ord">
          <ac:chgData name="Dylan Ma" userId="d19f606a-f869-495f-a967-091fe7c6f588" providerId="ADAL" clId="{94DC5D53-90D9-4F08-918E-64C544BEBCB0}" dt="2023-03-23T07:24:22.615" v="2985" actId="207"/>
          <ac:spMkLst>
            <pc:docMk/>
            <pc:sldMk cId="4220094556" sldId="562"/>
            <ac:spMk id="2" creationId="{1B4D5C99-7E0C-F88C-25F7-880806871F47}"/>
          </ac:spMkLst>
        </pc:spChg>
        <pc:spChg chg="mod">
          <ac:chgData name="Dylan Ma" userId="d19f606a-f869-495f-a967-091fe7c6f588" providerId="ADAL" clId="{94DC5D53-90D9-4F08-918E-64C544BEBCB0}" dt="2023-03-22T21:58:49.388" v="1383" actId="20577"/>
          <ac:spMkLst>
            <pc:docMk/>
            <pc:sldMk cId="4220094556" sldId="562"/>
            <ac:spMk id="11" creationId="{198CD8C0-7369-B6B8-06E9-FDBD259EB2AB}"/>
          </ac:spMkLst>
        </pc:spChg>
        <pc:spChg chg="ord">
          <ac:chgData name="Dylan Ma" userId="d19f606a-f869-495f-a967-091fe7c6f588" providerId="ADAL" clId="{94DC5D53-90D9-4F08-918E-64C544BEBCB0}" dt="2023-03-23T07:24:16.861" v="2984" actId="167"/>
          <ac:spMkLst>
            <pc:docMk/>
            <pc:sldMk cId="4220094556" sldId="562"/>
            <ac:spMk id="24" creationId="{22C1BE8B-5DB3-4B88-AF7A-7FFCAB6000D8}"/>
          </ac:spMkLst>
        </pc:spChg>
        <pc:picChg chg="mod">
          <ac:chgData name="Dylan Ma" userId="d19f606a-f869-495f-a967-091fe7c6f588" providerId="ADAL" clId="{94DC5D53-90D9-4F08-918E-64C544BEBCB0}" dt="2023-03-22T21:58:33.625" v="1380" actId="1076"/>
          <ac:picMkLst>
            <pc:docMk/>
            <pc:sldMk cId="4220094556" sldId="562"/>
            <ac:picMk id="5" creationId="{F8B23028-3BA4-65DE-5C2F-AE8986B5ABE5}"/>
          </ac:picMkLst>
        </pc:picChg>
      </pc:sldChg>
      <pc:sldChg chg="addSp delSp modSp mod">
        <pc:chgData name="Dylan Ma" userId="d19f606a-f869-495f-a967-091fe7c6f588" providerId="ADAL" clId="{94DC5D53-90D9-4F08-918E-64C544BEBCB0}" dt="2023-03-23T07:29:24.672" v="3079" actId="20577"/>
        <pc:sldMkLst>
          <pc:docMk/>
          <pc:sldMk cId="2160841280" sldId="563"/>
        </pc:sldMkLst>
        <pc:spChg chg="add del mod">
          <ac:chgData name="Dylan Ma" userId="d19f606a-f869-495f-a967-091fe7c6f588" providerId="ADAL" clId="{94DC5D53-90D9-4F08-918E-64C544BEBCB0}" dt="2023-03-23T07:24:37.970" v="2988" actId="478"/>
          <ac:spMkLst>
            <pc:docMk/>
            <pc:sldMk cId="2160841280" sldId="563"/>
            <ac:spMk id="5" creationId="{27F6F0D7-B5D0-C675-5CF3-62429A86D7EB}"/>
          </ac:spMkLst>
        </pc:spChg>
        <pc:spChg chg="add mod ord">
          <ac:chgData name="Dylan Ma" userId="d19f606a-f869-495f-a967-091fe7c6f588" providerId="ADAL" clId="{94DC5D53-90D9-4F08-918E-64C544BEBCB0}" dt="2023-03-23T07:24:55.985" v="2995" actId="207"/>
          <ac:spMkLst>
            <pc:docMk/>
            <pc:sldMk cId="2160841280" sldId="563"/>
            <ac:spMk id="6" creationId="{5C0F9677-8EA1-4E14-ECDF-0F16D67837A0}"/>
          </ac:spMkLst>
        </pc:spChg>
        <pc:spChg chg="mod">
          <ac:chgData name="Dylan Ma" userId="d19f606a-f869-495f-a967-091fe7c6f588" providerId="ADAL" clId="{94DC5D53-90D9-4F08-918E-64C544BEBCB0}" dt="2023-03-23T07:29:24.672" v="3079" actId="20577"/>
          <ac:spMkLst>
            <pc:docMk/>
            <pc:sldMk cId="2160841280" sldId="563"/>
            <ac:spMk id="11" creationId="{198CD8C0-7369-B6B8-06E9-FDBD259EB2AB}"/>
          </ac:spMkLst>
        </pc:spChg>
        <pc:spChg chg="ord">
          <ac:chgData name="Dylan Ma" userId="d19f606a-f869-495f-a967-091fe7c6f588" providerId="ADAL" clId="{94DC5D53-90D9-4F08-918E-64C544BEBCB0}" dt="2023-03-23T07:24:50.681" v="2994" actId="167"/>
          <ac:spMkLst>
            <pc:docMk/>
            <pc:sldMk cId="2160841280" sldId="563"/>
            <ac:spMk id="24" creationId="{22C1BE8B-5DB3-4B88-AF7A-7FFCAB6000D8}"/>
          </ac:spMkLst>
        </pc:spChg>
        <pc:picChg chg="mod">
          <ac:chgData name="Dylan Ma" userId="d19f606a-f869-495f-a967-091fe7c6f588" providerId="ADAL" clId="{94DC5D53-90D9-4F08-918E-64C544BEBCB0}" dt="2023-03-22T21:58:29.465" v="1379" actId="1076"/>
          <ac:picMkLst>
            <pc:docMk/>
            <pc:sldMk cId="2160841280" sldId="563"/>
            <ac:picMk id="2" creationId="{B0A13AE5-EC93-D02B-820B-7BC9F3921215}"/>
          </ac:picMkLst>
        </pc:picChg>
      </pc:sldChg>
      <pc:sldChg chg="add del">
        <pc:chgData name="Dylan Ma" userId="d19f606a-f869-495f-a967-091fe7c6f588" providerId="ADAL" clId="{94DC5D53-90D9-4F08-918E-64C544BEBCB0}" dt="2023-03-22T18:27:08.690" v="488" actId="47"/>
        <pc:sldMkLst>
          <pc:docMk/>
          <pc:sldMk cId="427884936" sldId="566"/>
        </pc:sldMkLst>
      </pc:sldChg>
      <pc:sldChg chg="addSp delSp modSp add del mod modTransition">
        <pc:chgData name="Dylan Ma" userId="d19f606a-f869-495f-a967-091fe7c6f588" providerId="ADAL" clId="{94DC5D53-90D9-4F08-918E-64C544BEBCB0}" dt="2023-03-22T18:19:57.610" v="417" actId="47"/>
        <pc:sldMkLst>
          <pc:docMk/>
          <pc:sldMk cId="3478662175" sldId="567"/>
        </pc:sldMkLst>
        <pc:graphicFrameChg chg="add mod">
          <ac:chgData name="Dylan Ma" userId="d19f606a-f869-495f-a967-091fe7c6f588" providerId="ADAL" clId="{94DC5D53-90D9-4F08-918E-64C544BEBCB0}" dt="2023-03-22T17:45:01.783" v="394" actId="1076"/>
          <ac:graphicFrameMkLst>
            <pc:docMk/>
            <pc:sldMk cId="3478662175" sldId="567"/>
            <ac:graphicFrameMk id="5" creationId="{203011F3-44EA-105B-FB64-B3058E8AA9FF}"/>
          </ac:graphicFrameMkLst>
        </pc:graphicFrameChg>
        <pc:picChg chg="del mod">
          <ac:chgData name="Dylan Ma" userId="d19f606a-f869-495f-a967-091fe7c6f588" providerId="ADAL" clId="{94DC5D53-90D9-4F08-918E-64C544BEBCB0}" dt="2023-03-22T17:44:17.437" v="387" actId="478"/>
          <ac:picMkLst>
            <pc:docMk/>
            <pc:sldMk cId="3478662175" sldId="567"/>
            <ac:picMk id="4" creationId="{FC396A8F-3C26-5543-9B8E-E7EBEC4B02D2}"/>
          </ac:picMkLst>
        </pc:picChg>
        <pc:picChg chg="add del mod">
          <ac:chgData name="Dylan Ma" userId="d19f606a-f869-495f-a967-091fe7c6f588" providerId="ADAL" clId="{94DC5D53-90D9-4F08-918E-64C544BEBCB0}" dt="2023-03-22T18:12:27.720" v="395" actId="478"/>
          <ac:picMkLst>
            <pc:docMk/>
            <pc:sldMk cId="3478662175" sldId="567"/>
            <ac:picMk id="7" creationId="{2ED45E76-1D22-3AA6-98AF-F942F0B0060F}"/>
          </ac:picMkLst>
        </pc:picChg>
        <pc:picChg chg="add del mod modCrop">
          <ac:chgData name="Dylan Ma" userId="d19f606a-f869-495f-a967-091fe7c6f588" providerId="ADAL" clId="{94DC5D53-90D9-4F08-918E-64C544BEBCB0}" dt="2023-03-22T18:19:42.360" v="413" actId="478"/>
          <ac:picMkLst>
            <pc:docMk/>
            <pc:sldMk cId="3478662175" sldId="567"/>
            <ac:picMk id="9" creationId="{25D03CC4-D93A-FFE3-D1F5-FEF92F1E02E3}"/>
          </ac:picMkLst>
        </pc:picChg>
        <pc:picChg chg="add mod">
          <ac:chgData name="Dylan Ma" userId="d19f606a-f869-495f-a967-091fe7c6f588" providerId="ADAL" clId="{94DC5D53-90D9-4F08-918E-64C544BEBCB0}" dt="2023-03-22T18:19:55.885" v="416" actId="1076"/>
          <ac:picMkLst>
            <pc:docMk/>
            <pc:sldMk cId="3478662175" sldId="567"/>
            <ac:picMk id="15" creationId="{1CF6DDB4-0065-7A46-54CC-627C35831FA1}"/>
          </ac:picMkLst>
        </pc:picChg>
      </pc:sldChg>
      <pc:sldChg chg="addSp delSp modSp add mod modTransition">
        <pc:chgData name="Dylan Ma" userId="d19f606a-f869-495f-a967-091fe7c6f588" providerId="ADAL" clId="{94DC5D53-90D9-4F08-918E-64C544BEBCB0}" dt="2023-03-22T21:28:25.815" v="888"/>
        <pc:sldMkLst>
          <pc:docMk/>
          <pc:sldMk cId="2738664971" sldId="568"/>
        </pc:sldMkLst>
        <pc:spChg chg="add del mod">
          <ac:chgData name="Dylan Ma" userId="d19f606a-f869-495f-a967-091fe7c6f588" providerId="ADAL" clId="{94DC5D53-90D9-4F08-918E-64C544BEBCB0}" dt="2023-03-22T18:48:14.715" v="703"/>
          <ac:spMkLst>
            <pc:docMk/>
            <pc:sldMk cId="2738664971" sldId="568"/>
            <ac:spMk id="9" creationId="{B2C6D53F-546E-2E10-51D5-37F7A65490E9}"/>
          </ac:spMkLst>
        </pc:spChg>
        <pc:spChg chg="add mod">
          <ac:chgData name="Dylan Ma" userId="d19f606a-f869-495f-a967-091fe7c6f588" providerId="ADAL" clId="{94DC5D53-90D9-4F08-918E-64C544BEBCB0}" dt="2023-03-22T18:48:21.804" v="705"/>
          <ac:spMkLst>
            <pc:docMk/>
            <pc:sldMk cId="2738664971" sldId="568"/>
            <ac:spMk id="10" creationId="{479E9D33-93D4-214C-EDFC-7DE3ED4827EE}"/>
          </ac:spMkLst>
        </pc:spChg>
        <pc:spChg chg="del mod">
          <ac:chgData name="Dylan Ma" userId="d19f606a-f869-495f-a967-091fe7c6f588" providerId="ADAL" clId="{94DC5D53-90D9-4F08-918E-64C544BEBCB0}" dt="2023-03-22T18:48:07.756" v="700" actId="478"/>
          <ac:spMkLst>
            <pc:docMk/>
            <pc:sldMk cId="2738664971" sldId="568"/>
            <ac:spMk id="11" creationId="{198CD8C0-7369-B6B8-06E9-FDBD259EB2AB}"/>
          </ac:spMkLst>
        </pc:spChg>
        <pc:graphicFrameChg chg="del mod">
          <ac:chgData name="Dylan Ma" userId="d19f606a-f869-495f-a967-091fe7c6f588" providerId="ADAL" clId="{94DC5D53-90D9-4F08-918E-64C544BEBCB0}" dt="2023-03-22T18:45:48.131" v="647" actId="478"/>
          <ac:graphicFrameMkLst>
            <pc:docMk/>
            <pc:sldMk cId="2738664971" sldId="568"/>
            <ac:graphicFrameMk id="5" creationId="{203011F3-44EA-105B-FB64-B3058E8AA9FF}"/>
          </ac:graphicFrameMkLst>
        </pc:graphicFrameChg>
        <pc:graphicFrameChg chg="add mod">
          <ac:chgData name="Dylan Ma" userId="d19f606a-f869-495f-a967-091fe7c6f588" providerId="ADAL" clId="{94DC5D53-90D9-4F08-918E-64C544BEBCB0}" dt="2023-03-22T18:46:00.786" v="650" actId="1076"/>
          <ac:graphicFrameMkLst>
            <pc:docMk/>
            <pc:sldMk cId="2738664971" sldId="568"/>
            <ac:graphicFrameMk id="8" creationId="{40F25CC0-56F2-485C-4405-ECCCFE594EA0}"/>
          </ac:graphicFrameMkLst>
        </pc:graphicFrameChg>
        <pc:picChg chg="del">
          <ac:chgData name="Dylan Ma" userId="d19f606a-f869-495f-a967-091fe7c6f588" providerId="ADAL" clId="{94DC5D53-90D9-4F08-918E-64C544BEBCB0}" dt="2023-03-22T18:20:34.360" v="424" actId="478"/>
          <ac:picMkLst>
            <pc:docMk/>
            <pc:sldMk cId="2738664971" sldId="568"/>
            <ac:picMk id="4" creationId="{FC396A8F-3C26-5543-9B8E-E7EBEC4B02D2}"/>
          </ac:picMkLst>
        </pc:picChg>
        <pc:picChg chg="add mod">
          <ac:chgData name="Dylan Ma" userId="d19f606a-f869-495f-a967-091fe7c6f588" providerId="ADAL" clId="{94DC5D53-90D9-4F08-918E-64C544BEBCB0}" dt="2023-03-22T18:21:55.989" v="449" actId="14861"/>
          <ac:picMkLst>
            <pc:docMk/>
            <pc:sldMk cId="2738664971" sldId="568"/>
            <ac:picMk id="7" creationId="{ACEFD7B2-5322-557E-95FD-91FA37F074AE}"/>
          </ac:picMkLst>
        </pc:picChg>
      </pc:sldChg>
      <pc:sldChg chg="modSp mod">
        <pc:chgData name="Dylan Ma" userId="d19f606a-f869-495f-a967-091fe7c6f588" providerId="ADAL" clId="{94DC5D53-90D9-4F08-918E-64C544BEBCB0}" dt="2023-03-23T07:36:31.531" v="3124" actId="2711"/>
        <pc:sldMkLst>
          <pc:docMk/>
          <pc:sldMk cId="3248723189" sldId="569"/>
        </pc:sldMkLst>
        <pc:spChg chg="mod">
          <ac:chgData name="Dylan Ma" userId="d19f606a-f869-495f-a967-091fe7c6f588" providerId="ADAL" clId="{94DC5D53-90D9-4F08-918E-64C544BEBCB0}" dt="2023-03-23T07:36:31.531" v="3124" actId="2711"/>
          <ac:spMkLst>
            <pc:docMk/>
            <pc:sldMk cId="3248723189" sldId="569"/>
            <ac:spMk id="12" creationId="{08B3E29B-9B59-4C06-1C32-D15B7D10FEE8}"/>
          </ac:spMkLst>
        </pc:spChg>
      </pc:sldChg>
      <pc:sldChg chg="modSp mod">
        <pc:chgData name="Dylan Ma" userId="d19f606a-f869-495f-a967-091fe7c6f588" providerId="ADAL" clId="{94DC5D53-90D9-4F08-918E-64C544BEBCB0}" dt="2023-03-23T07:36:34.324" v="3125" actId="2711"/>
        <pc:sldMkLst>
          <pc:docMk/>
          <pc:sldMk cId="2917953941" sldId="570"/>
        </pc:sldMkLst>
        <pc:spChg chg="mod">
          <ac:chgData name="Dylan Ma" userId="d19f606a-f869-495f-a967-091fe7c6f588" providerId="ADAL" clId="{94DC5D53-90D9-4F08-918E-64C544BEBCB0}" dt="2023-03-23T07:36:34.324" v="3125" actId="2711"/>
          <ac:spMkLst>
            <pc:docMk/>
            <pc:sldMk cId="2917953941" sldId="570"/>
            <ac:spMk id="12" creationId="{08B3E29B-9B59-4C06-1C32-D15B7D10FEE8}"/>
          </ac:spMkLst>
        </pc:spChg>
      </pc:sldChg>
      <pc:sldChg chg="delSp add del mod">
        <pc:chgData name="Dylan Ma" userId="d19f606a-f869-495f-a967-091fe7c6f588" providerId="ADAL" clId="{94DC5D53-90D9-4F08-918E-64C544BEBCB0}" dt="2023-03-22T18:21:00.734" v="438" actId="47"/>
        <pc:sldMkLst>
          <pc:docMk/>
          <pc:sldMk cId="2223003678" sldId="571"/>
        </pc:sldMkLst>
        <pc:graphicFrameChg chg="del">
          <ac:chgData name="Dylan Ma" userId="d19f606a-f869-495f-a967-091fe7c6f588" providerId="ADAL" clId="{94DC5D53-90D9-4F08-918E-64C544BEBCB0}" dt="2023-03-22T18:20:57.087" v="437" actId="478"/>
          <ac:graphicFrameMkLst>
            <pc:docMk/>
            <pc:sldMk cId="2223003678" sldId="571"/>
            <ac:graphicFrameMk id="5" creationId="{203011F3-44EA-105B-FB64-B3058E8AA9FF}"/>
          </ac:graphicFrameMkLst>
        </pc:graphicFrameChg>
        <pc:picChg chg="del">
          <ac:chgData name="Dylan Ma" userId="d19f606a-f869-495f-a967-091fe7c6f588" providerId="ADAL" clId="{94DC5D53-90D9-4F08-918E-64C544BEBCB0}" dt="2023-03-22T18:20:55.547" v="436" actId="478"/>
          <ac:picMkLst>
            <pc:docMk/>
            <pc:sldMk cId="2223003678" sldId="571"/>
            <ac:picMk id="4" creationId="{FC396A8F-3C26-5543-9B8E-E7EBEC4B02D2}"/>
          </ac:picMkLst>
        </pc:picChg>
      </pc:sldChg>
      <pc:sldChg chg="addSp delSp modSp add mod modTransition">
        <pc:chgData name="Dylan Ma" userId="d19f606a-f869-495f-a967-091fe7c6f588" providerId="ADAL" clId="{94DC5D53-90D9-4F08-918E-64C544BEBCB0}" dt="2023-03-22T18:48:20.579" v="704"/>
        <pc:sldMkLst>
          <pc:docMk/>
          <pc:sldMk cId="4145749594" sldId="571"/>
        </pc:sldMkLst>
        <pc:spChg chg="add mod">
          <ac:chgData name="Dylan Ma" userId="d19f606a-f869-495f-a967-091fe7c6f588" providerId="ADAL" clId="{94DC5D53-90D9-4F08-918E-64C544BEBCB0}" dt="2023-03-22T18:48:20.579" v="704"/>
          <ac:spMkLst>
            <pc:docMk/>
            <pc:sldMk cId="4145749594" sldId="571"/>
            <ac:spMk id="8" creationId="{FBF677ED-6C6E-B0EF-3149-9BDD2BEF8E34}"/>
          </ac:spMkLst>
        </pc:spChg>
        <pc:spChg chg="del mod">
          <ac:chgData name="Dylan Ma" userId="d19f606a-f869-495f-a967-091fe7c6f588" providerId="ADAL" clId="{94DC5D53-90D9-4F08-918E-64C544BEBCB0}" dt="2023-03-22T18:48:09.880" v="701" actId="478"/>
          <ac:spMkLst>
            <pc:docMk/>
            <pc:sldMk cId="4145749594" sldId="571"/>
            <ac:spMk id="11" creationId="{198CD8C0-7369-B6B8-06E9-FDBD259EB2AB}"/>
          </ac:spMkLst>
        </pc:spChg>
        <pc:graphicFrameChg chg="add del mod">
          <ac:chgData name="Dylan Ma" userId="d19f606a-f869-495f-a967-091fe7c6f588" providerId="ADAL" clId="{94DC5D53-90D9-4F08-918E-64C544BEBCB0}" dt="2023-03-22T18:46:07.689" v="653" actId="478"/>
          <ac:graphicFrameMkLst>
            <pc:docMk/>
            <pc:sldMk cId="4145749594" sldId="571"/>
            <ac:graphicFrameMk id="4" creationId="{C7959688-958E-7E1F-0F7A-F26BA95F592A}"/>
          </ac:graphicFrameMkLst>
        </pc:graphicFrameChg>
        <pc:graphicFrameChg chg="del">
          <ac:chgData name="Dylan Ma" userId="d19f606a-f869-495f-a967-091fe7c6f588" providerId="ADAL" clId="{94DC5D53-90D9-4F08-918E-64C544BEBCB0}" dt="2023-03-22T18:46:05.972" v="651" actId="478"/>
          <ac:graphicFrameMkLst>
            <pc:docMk/>
            <pc:sldMk cId="4145749594" sldId="571"/>
            <ac:graphicFrameMk id="5" creationId="{203011F3-44EA-105B-FB64-B3058E8AA9FF}"/>
          </ac:graphicFrameMkLst>
        </pc:graphicFrameChg>
        <pc:graphicFrameChg chg="add mod">
          <ac:chgData name="Dylan Ma" userId="d19f606a-f869-495f-a967-091fe7c6f588" providerId="ADAL" clId="{94DC5D53-90D9-4F08-918E-64C544BEBCB0}" dt="2023-03-22T18:46:11.308" v="654"/>
          <ac:graphicFrameMkLst>
            <pc:docMk/>
            <pc:sldMk cId="4145749594" sldId="571"/>
            <ac:graphicFrameMk id="6" creationId="{3269C212-1245-256D-98A0-61DECE901F7A}"/>
          </ac:graphicFrameMkLst>
        </pc:graphicFrameChg>
        <pc:picChg chg="mod">
          <ac:chgData name="Dylan Ma" userId="d19f606a-f869-495f-a967-091fe7c6f588" providerId="ADAL" clId="{94DC5D53-90D9-4F08-918E-64C544BEBCB0}" dt="2023-03-22T18:22:00.356" v="451" actId="14861"/>
          <ac:picMkLst>
            <pc:docMk/>
            <pc:sldMk cId="4145749594" sldId="571"/>
            <ac:picMk id="7" creationId="{ACEFD7B2-5322-557E-95FD-91FA37F074AE}"/>
          </ac:picMkLst>
        </pc:picChg>
      </pc:sldChg>
      <pc:sldChg chg="addSp delSp modSp add mod modTransition">
        <pc:chgData name="Dylan Ma" userId="d19f606a-f869-495f-a967-091fe7c6f588" providerId="ADAL" clId="{94DC5D53-90D9-4F08-918E-64C544BEBCB0}" dt="2023-03-22T18:46:58.226" v="670"/>
        <pc:sldMkLst>
          <pc:docMk/>
          <pc:sldMk cId="1424742701" sldId="572"/>
        </pc:sldMkLst>
        <pc:graphicFrameChg chg="add mod">
          <ac:chgData name="Dylan Ma" userId="d19f606a-f869-495f-a967-091fe7c6f588" providerId="ADAL" clId="{94DC5D53-90D9-4F08-918E-64C544BEBCB0}" dt="2023-03-22T18:46:13.655" v="656"/>
          <ac:graphicFrameMkLst>
            <pc:docMk/>
            <pc:sldMk cId="1424742701" sldId="572"/>
            <ac:graphicFrameMk id="4" creationId="{EA9ECE31-BB8E-9377-E80E-640AA346A114}"/>
          </ac:graphicFrameMkLst>
        </pc:graphicFrameChg>
        <pc:graphicFrameChg chg="del">
          <ac:chgData name="Dylan Ma" userId="d19f606a-f869-495f-a967-091fe7c6f588" providerId="ADAL" clId="{94DC5D53-90D9-4F08-918E-64C544BEBCB0}" dt="2023-03-22T18:46:12.918" v="655" actId="478"/>
          <ac:graphicFrameMkLst>
            <pc:docMk/>
            <pc:sldMk cId="1424742701" sldId="572"/>
            <ac:graphicFrameMk id="5" creationId="{203011F3-44EA-105B-FB64-B3058E8AA9FF}"/>
          </ac:graphicFrameMkLst>
        </pc:graphicFrameChg>
        <pc:picChg chg="mod">
          <ac:chgData name="Dylan Ma" userId="d19f606a-f869-495f-a967-091fe7c6f588" providerId="ADAL" clId="{94DC5D53-90D9-4F08-918E-64C544BEBCB0}" dt="2023-03-22T18:22:06.366" v="453" actId="14861"/>
          <ac:picMkLst>
            <pc:docMk/>
            <pc:sldMk cId="1424742701" sldId="572"/>
            <ac:picMk id="7" creationId="{ACEFD7B2-5322-557E-95FD-91FA37F074AE}"/>
          </ac:picMkLst>
        </pc:picChg>
      </pc:sldChg>
      <pc:sldChg chg="add del">
        <pc:chgData name="Dylan Ma" userId="d19f606a-f869-495f-a967-091fe7c6f588" providerId="ADAL" clId="{94DC5D53-90D9-4F08-918E-64C544BEBCB0}" dt="2023-03-22T18:21:00.734" v="438" actId="47"/>
        <pc:sldMkLst>
          <pc:docMk/>
          <pc:sldMk cId="3695688159" sldId="572"/>
        </pc:sldMkLst>
      </pc:sldChg>
      <pc:sldChg chg="add del">
        <pc:chgData name="Dylan Ma" userId="d19f606a-f869-495f-a967-091fe7c6f588" providerId="ADAL" clId="{94DC5D53-90D9-4F08-918E-64C544BEBCB0}" dt="2023-03-22T18:21:00.734" v="438" actId="47"/>
        <pc:sldMkLst>
          <pc:docMk/>
          <pc:sldMk cId="650347902" sldId="573"/>
        </pc:sldMkLst>
      </pc:sldChg>
      <pc:sldChg chg="addSp delSp modSp add mod modTransition">
        <pc:chgData name="Dylan Ma" userId="d19f606a-f869-495f-a967-091fe7c6f588" providerId="ADAL" clId="{94DC5D53-90D9-4F08-918E-64C544BEBCB0}" dt="2023-03-22T18:47:02.876" v="672"/>
        <pc:sldMkLst>
          <pc:docMk/>
          <pc:sldMk cId="3959100902" sldId="573"/>
        </pc:sldMkLst>
        <pc:graphicFrameChg chg="add mod">
          <ac:chgData name="Dylan Ma" userId="d19f606a-f869-495f-a967-091fe7c6f588" providerId="ADAL" clId="{94DC5D53-90D9-4F08-918E-64C544BEBCB0}" dt="2023-03-22T18:46:17.026" v="658"/>
          <ac:graphicFrameMkLst>
            <pc:docMk/>
            <pc:sldMk cId="3959100902" sldId="573"/>
            <ac:graphicFrameMk id="4" creationId="{985C86C0-C15D-CA38-4894-70497464C20C}"/>
          </ac:graphicFrameMkLst>
        </pc:graphicFrameChg>
        <pc:graphicFrameChg chg="del">
          <ac:chgData name="Dylan Ma" userId="d19f606a-f869-495f-a967-091fe7c6f588" providerId="ADAL" clId="{94DC5D53-90D9-4F08-918E-64C544BEBCB0}" dt="2023-03-22T18:46:16.404" v="657" actId="478"/>
          <ac:graphicFrameMkLst>
            <pc:docMk/>
            <pc:sldMk cId="3959100902" sldId="573"/>
            <ac:graphicFrameMk id="5" creationId="{203011F3-44EA-105B-FB64-B3058E8AA9FF}"/>
          </ac:graphicFrameMkLst>
        </pc:graphicFrameChg>
        <pc:picChg chg="mod">
          <ac:chgData name="Dylan Ma" userId="d19f606a-f869-495f-a967-091fe7c6f588" providerId="ADAL" clId="{94DC5D53-90D9-4F08-918E-64C544BEBCB0}" dt="2023-03-22T18:22:14.252" v="455" actId="14861"/>
          <ac:picMkLst>
            <pc:docMk/>
            <pc:sldMk cId="3959100902" sldId="573"/>
            <ac:picMk id="7" creationId="{ACEFD7B2-5322-557E-95FD-91FA37F074AE}"/>
          </ac:picMkLst>
        </pc:picChg>
      </pc:sldChg>
      <pc:sldChg chg="addSp delSp modSp add mod modTransition">
        <pc:chgData name="Dylan Ma" userId="d19f606a-f869-495f-a967-091fe7c6f588" providerId="ADAL" clId="{94DC5D53-90D9-4F08-918E-64C544BEBCB0}" dt="2023-03-22T18:47:08.281" v="674"/>
        <pc:sldMkLst>
          <pc:docMk/>
          <pc:sldMk cId="2134362337" sldId="574"/>
        </pc:sldMkLst>
        <pc:graphicFrameChg chg="add mod">
          <ac:chgData name="Dylan Ma" userId="d19f606a-f869-495f-a967-091fe7c6f588" providerId="ADAL" clId="{94DC5D53-90D9-4F08-918E-64C544BEBCB0}" dt="2023-03-22T18:46:20.587" v="660"/>
          <ac:graphicFrameMkLst>
            <pc:docMk/>
            <pc:sldMk cId="2134362337" sldId="574"/>
            <ac:graphicFrameMk id="4" creationId="{ABF10D86-8C08-DFB9-F908-73399DB87B01}"/>
          </ac:graphicFrameMkLst>
        </pc:graphicFrameChg>
        <pc:graphicFrameChg chg="del">
          <ac:chgData name="Dylan Ma" userId="d19f606a-f869-495f-a967-091fe7c6f588" providerId="ADAL" clId="{94DC5D53-90D9-4F08-918E-64C544BEBCB0}" dt="2023-03-22T18:46:20.019" v="659" actId="478"/>
          <ac:graphicFrameMkLst>
            <pc:docMk/>
            <pc:sldMk cId="2134362337" sldId="574"/>
            <ac:graphicFrameMk id="5" creationId="{203011F3-44EA-105B-FB64-B3058E8AA9FF}"/>
          </ac:graphicFrameMkLst>
        </pc:graphicFrameChg>
        <pc:picChg chg="mod">
          <ac:chgData name="Dylan Ma" userId="d19f606a-f869-495f-a967-091fe7c6f588" providerId="ADAL" clId="{94DC5D53-90D9-4F08-918E-64C544BEBCB0}" dt="2023-03-22T18:22:20.286" v="457" actId="14861"/>
          <ac:picMkLst>
            <pc:docMk/>
            <pc:sldMk cId="2134362337" sldId="574"/>
            <ac:picMk id="7" creationId="{ACEFD7B2-5322-557E-95FD-91FA37F074AE}"/>
          </ac:picMkLst>
        </pc:picChg>
      </pc:sldChg>
      <pc:sldChg chg="add del">
        <pc:chgData name="Dylan Ma" userId="d19f606a-f869-495f-a967-091fe7c6f588" providerId="ADAL" clId="{94DC5D53-90D9-4F08-918E-64C544BEBCB0}" dt="2023-03-22T18:21:00.734" v="438" actId="47"/>
        <pc:sldMkLst>
          <pc:docMk/>
          <pc:sldMk cId="4121842337" sldId="574"/>
        </pc:sldMkLst>
      </pc:sldChg>
      <pc:sldChg chg="add del">
        <pc:chgData name="Dylan Ma" userId="d19f606a-f869-495f-a967-091fe7c6f588" providerId="ADAL" clId="{94DC5D53-90D9-4F08-918E-64C544BEBCB0}" dt="2023-03-22T18:21:00.734" v="438" actId="47"/>
        <pc:sldMkLst>
          <pc:docMk/>
          <pc:sldMk cId="1820063415" sldId="575"/>
        </pc:sldMkLst>
      </pc:sldChg>
      <pc:sldChg chg="addSp delSp modSp add mod modTransition">
        <pc:chgData name="Dylan Ma" userId="d19f606a-f869-495f-a967-091fe7c6f588" providerId="ADAL" clId="{94DC5D53-90D9-4F08-918E-64C544BEBCB0}" dt="2023-03-22T21:26:39.246" v="886" actId="1035"/>
        <pc:sldMkLst>
          <pc:docMk/>
          <pc:sldMk cId="2717256382" sldId="575"/>
        </pc:sldMkLst>
        <pc:graphicFrameChg chg="add mod">
          <ac:chgData name="Dylan Ma" userId="d19f606a-f869-495f-a967-091fe7c6f588" providerId="ADAL" clId="{94DC5D53-90D9-4F08-918E-64C544BEBCB0}" dt="2023-03-22T18:46:23.354" v="662"/>
          <ac:graphicFrameMkLst>
            <pc:docMk/>
            <pc:sldMk cId="2717256382" sldId="575"/>
            <ac:graphicFrameMk id="4" creationId="{86615757-1D17-D0DB-0180-F971AA24F4D0}"/>
          </ac:graphicFrameMkLst>
        </pc:graphicFrameChg>
        <pc:graphicFrameChg chg="del">
          <ac:chgData name="Dylan Ma" userId="d19f606a-f869-495f-a967-091fe7c6f588" providerId="ADAL" clId="{94DC5D53-90D9-4F08-918E-64C544BEBCB0}" dt="2023-03-22T18:46:22.722" v="661" actId="478"/>
          <ac:graphicFrameMkLst>
            <pc:docMk/>
            <pc:sldMk cId="2717256382" sldId="575"/>
            <ac:graphicFrameMk id="5" creationId="{203011F3-44EA-105B-FB64-B3058E8AA9FF}"/>
          </ac:graphicFrameMkLst>
        </pc:graphicFrameChg>
        <pc:picChg chg="mod">
          <ac:chgData name="Dylan Ma" userId="d19f606a-f869-495f-a967-091fe7c6f588" providerId="ADAL" clId="{94DC5D53-90D9-4F08-918E-64C544BEBCB0}" dt="2023-03-22T21:26:39.246" v="886" actId="1035"/>
          <ac:picMkLst>
            <pc:docMk/>
            <pc:sldMk cId="2717256382" sldId="575"/>
            <ac:picMk id="7" creationId="{ACEFD7B2-5322-557E-95FD-91FA37F074AE}"/>
          </ac:picMkLst>
        </pc:picChg>
      </pc:sldChg>
      <pc:sldChg chg="add del">
        <pc:chgData name="Dylan Ma" userId="d19f606a-f869-495f-a967-091fe7c6f588" providerId="ADAL" clId="{94DC5D53-90D9-4F08-918E-64C544BEBCB0}" dt="2023-03-22T18:21:00.734" v="438" actId="47"/>
        <pc:sldMkLst>
          <pc:docMk/>
          <pc:sldMk cId="500833643" sldId="576"/>
        </pc:sldMkLst>
      </pc:sldChg>
      <pc:sldChg chg="addSp delSp modSp add mod modTransition">
        <pc:chgData name="Dylan Ma" userId="d19f606a-f869-495f-a967-091fe7c6f588" providerId="ADAL" clId="{94DC5D53-90D9-4F08-918E-64C544BEBCB0}" dt="2023-03-22T18:47:16.038" v="678"/>
        <pc:sldMkLst>
          <pc:docMk/>
          <pc:sldMk cId="707583962" sldId="576"/>
        </pc:sldMkLst>
        <pc:graphicFrameChg chg="add mod">
          <ac:chgData name="Dylan Ma" userId="d19f606a-f869-495f-a967-091fe7c6f588" providerId="ADAL" clId="{94DC5D53-90D9-4F08-918E-64C544BEBCB0}" dt="2023-03-22T18:46:26.180" v="664"/>
          <ac:graphicFrameMkLst>
            <pc:docMk/>
            <pc:sldMk cId="707583962" sldId="576"/>
            <ac:graphicFrameMk id="4" creationId="{C96248F7-EE91-5575-0BCC-FEBF9412232D}"/>
          </ac:graphicFrameMkLst>
        </pc:graphicFrameChg>
        <pc:graphicFrameChg chg="del">
          <ac:chgData name="Dylan Ma" userId="d19f606a-f869-495f-a967-091fe7c6f588" providerId="ADAL" clId="{94DC5D53-90D9-4F08-918E-64C544BEBCB0}" dt="2023-03-22T18:46:25.607" v="663" actId="478"/>
          <ac:graphicFrameMkLst>
            <pc:docMk/>
            <pc:sldMk cId="707583962" sldId="576"/>
            <ac:graphicFrameMk id="5" creationId="{203011F3-44EA-105B-FB64-B3058E8AA9FF}"/>
          </ac:graphicFrameMkLst>
        </pc:graphicFrameChg>
        <pc:picChg chg="mod">
          <ac:chgData name="Dylan Ma" userId="d19f606a-f869-495f-a967-091fe7c6f588" providerId="ADAL" clId="{94DC5D53-90D9-4F08-918E-64C544BEBCB0}" dt="2023-03-22T18:24:38.488" v="462" actId="14826"/>
          <ac:picMkLst>
            <pc:docMk/>
            <pc:sldMk cId="707583962" sldId="576"/>
            <ac:picMk id="7" creationId="{ACEFD7B2-5322-557E-95FD-91FA37F074AE}"/>
          </ac:picMkLst>
        </pc:picChg>
      </pc:sldChg>
      <pc:sldChg chg="addSp delSp modSp add mod modTransition">
        <pc:chgData name="Dylan Ma" userId="d19f606a-f869-495f-a967-091fe7c6f588" providerId="ADAL" clId="{94DC5D53-90D9-4F08-918E-64C544BEBCB0}" dt="2023-03-22T18:47:19.145" v="680"/>
        <pc:sldMkLst>
          <pc:docMk/>
          <pc:sldMk cId="57247127" sldId="577"/>
        </pc:sldMkLst>
        <pc:graphicFrameChg chg="add mod">
          <ac:chgData name="Dylan Ma" userId="d19f606a-f869-495f-a967-091fe7c6f588" providerId="ADAL" clId="{94DC5D53-90D9-4F08-918E-64C544BEBCB0}" dt="2023-03-22T18:46:28.874" v="666"/>
          <ac:graphicFrameMkLst>
            <pc:docMk/>
            <pc:sldMk cId="57247127" sldId="577"/>
            <ac:graphicFrameMk id="4" creationId="{E24BA2F4-1E2C-3DB0-BC31-0CC3BEAEB2F7}"/>
          </ac:graphicFrameMkLst>
        </pc:graphicFrameChg>
        <pc:graphicFrameChg chg="del">
          <ac:chgData name="Dylan Ma" userId="d19f606a-f869-495f-a967-091fe7c6f588" providerId="ADAL" clId="{94DC5D53-90D9-4F08-918E-64C544BEBCB0}" dt="2023-03-22T18:46:28.284" v="665" actId="478"/>
          <ac:graphicFrameMkLst>
            <pc:docMk/>
            <pc:sldMk cId="57247127" sldId="577"/>
            <ac:graphicFrameMk id="5" creationId="{203011F3-44EA-105B-FB64-B3058E8AA9FF}"/>
          </ac:graphicFrameMkLst>
        </pc:graphicFrameChg>
        <pc:picChg chg="mod">
          <ac:chgData name="Dylan Ma" userId="d19f606a-f869-495f-a967-091fe7c6f588" providerId="ADAL" clId="{94DC5D53-90D9-4F08-918E-64C544BEBCB0}" dt="2023-03-22T18:24:45.807" v="464" actId="14826"/>
          <ac:picMkLst>
            <pc:docMk/>
            <pc:sldMk cId="57247127" sldId="577"/>
            <ac:picMk id="7" creationId="{ACEFD7B2-5322-557E-95FD-91FA37F074AE}"/>
          </ac:picMkLst>
        </pc:picChg>
      </pc:sldChg>
      <pc:sldChg chg="modSp mod">
        <pc:chgData name="Dylan Ma" userId="d19f606a-f869-495f-a967-091fe7c6f588" providerId="ADAL" clId="{94DC5D53-90D9-4F08-918E-64C544BEBCB0}" dt="2023-03-23T07:27:26.732" v="3064" actId="20577"/>
        <pc:sldMkLst>
          <pc:docMk/>
          <pc:sldMk cId="3113274805" sldId="579"/>
        </pc:sldMkLst>
        <pc:spChg chg="mod">
          <ac:chgData name="Dylan Ma" userId="d19f606a-f869-495f-a967-091fe7c6f588" providerId="ADAL" clId="{94DC5D53-90D9-4F08-918E-64C544BEBCB0}" dt="2023-03-22T21:58:53.748" v="1385" actId="20577"/>
          <ac:spMkLst>
            <pc:docMk/>
            <pc:sldMk cId="3113274805" sldId="579"/>
            <ac:spMk id="11" creationId="{198CD8C0-7369-B6B8-06E9-FDBD259EB2AB}"/>
          </ac:spMkLst>
        </pc:spChg>
        <pc:graphicFrameChg chg="mod modGraphic">
          <ac:chgData name="Dylan Ma" userId="d19f606a-f869-495f-a967-091fe7c6f588" providerId="ADAL" clId="{94DC5D53-90D9-4F08-918E-64C544BEBCB0}" dt="2023-03-23T07:27:26.732" v="3064" actId="20577"/>
          <ac:graphicFrameMkLst>
            <pc:docMk/>
            <pc:sldMk cId="3113274805" sldId="579"/>
            <ac:graphicFrameMk id="9" creationId="{F7A796AA-1CE4-4B79-3512-FF5313112D49}"/>
          </ac:graphicFrameMkLst>
        </pc:graphicFrameChg>
        <pc:picChg chg="mod">
          <ac:chgData name="Dylan Ma" userId="d19f606a-f869-495f-a967-091fe7c6f588" providerId="ADAL" clId="{94DC5D53-90D9-4F08-918E-64C544BEBCB0}" dt="2023-03-22T21:59:13.889" v="1388" actId="1076"/>
          <ac:picMkLst>
            <pc:docMk/>
            <pc:sldMk cId="3113274805" sldId="579"/>
            <ac:picMk id="10" creationId="{24D3CFA2-F251-DE6B-EADF-811F56F09B72}"/>
          </ac:picMkLst>
        </pc:picChg>
        <pc:picChg chg="mod">
          <ac:chgData name="Dylan Ma" userId="d19f606a-f869-495f-a967-091fe7c6f588" providerId="ADAL" clId="{94DC5D53-90D9-4F08-918E-64C544BEBCB0}" dt="2023-03-22T21:59:13.889" v="1388" actId="1076"/>
          <ac:picMkLst>
            <pc:docMk/>
            <pc:sldMk cId="3113274805" sldId="579"/>
            <ac:picMk id="13" creationId="{C8B9CC02-D415-4A2C-14E8-C48CA024E9FF}"/>
          </ac:picMkLst>
        </pc:picChg>
        <pc:picChg chg="mod">
          <ac:chgData name="Dylan Ma" userId="d19f606a-f869-495f-a967-091fe7c6f588" providerId="ADAL" clId="{94DC5D53-90D9-4F08-918E-64C544BEBCB0}" dt="2023-03-22T21:59:13.889" v="1388" actId="1076"/>
          <ac:picMkLst>
            <pc:docMk/>
            <pc:sldMk cId="3113274805" sldId="579"/>
            <ac:picMk id="14" creationId="{48037516-D06B-A4BB-B099-1AD357DD9BE2}"/>
          </ac:picMkLst>
        </pc:picChg>
      </pc:sldChg>
      <pc:sldChg chg="addSp delSp modSp add del mod">
        <pc:chgData name="Dylan Ma" userId="d19f606a-f869-495f-a967-091fe7c6f588" providerId="ADAL" clId="{94DC5D53-90D9-4F08-918E-64C544BEBCB0}" dt="2023-03-22T19:10:21.397" v="808" actId="47"/>
        <pc:sldMkLst>
          <pc:docMk/>
          <pc:sldMk cId="3993207525" sldId="579"/>
        </pc:sldMkLst>
        <pc:picChg chg="add del mod">
          <ac:chgData name="Dylan Ma" userId="d19f606a-f869-495f-a967-091fe7c6f588" providerId="ADAL" clId="{94DC5D53-90D9-4F08-918E-64C544BEBCB0}" dt="2023-03-22T19:10:17.634" v="807" actId="478"/>
          <ac:picMkLst>
            <pc:docMk/>
            <pc:sldMk cId="3993207525" sldId="579"/>
            <ac:picMk id="2" creationId="{FBFF6F92-DBFF-2731-96D5-87AD052F41BE}"/>
          </ac:picMkLst>
        </pc:picChg>
        <pc:picChg chg="del">
          <ac:chgData name="Dylan Ma" userId="d19f606a-f869-495f-a967-091fe7c6f588" providerId="ADAL" clId="{94DC5D53-90D9-4F08-918E-64C544BEBCB0}" dt="2023-03-22T19:10:17.142" v="806" actId="478"/>
          <ac:picMkLst>
            <pc:docMk/>
            <pc:sldMk cId="3993207525" sldId="579"/>
            <ac:picMk id="5" creationId="{FF79F752-C28E-EC68-AF8B-EBFE1B1EBB60}"/>
          </ac:picMkLst>
        </pc:picChg>
      </pc:sldChg>
      <pc:sldChg chg="modSp mod">
        <pc:chgData name="Dylan Ma" userId="d19f606a-f869-495f-a967-091fe7c6f588" providerId="ADAL" clId="{94DC5D53-90D9-4F08-918E-64C544BEBCB0}" dt="2023-03-22T22:00:46.369" v="1399" actId="14100"/>
        <pc:sldMkLst>
          <pc:docMk/>
          <pc:sldMk cId="106972180" sldId="581"/>
        </pc:sldMkLst>
        <pc:spChg chg="mod">
          <ac:chgData name="Dylan Ma" userId="d19f606a-f869-495f-a967-091fe7c6f588" providerId="ADAL" clId="{94DC5D53-90D9-4F08-918E-64C544BEBCB0}" dt="2023-03-22T22:00:37.377" v="1398" actId="14100"/>
          <ac:spMkLst>
            <pc:docMk/>
            <pc:sldMk cId="106972180" sldId="581"/>
            <ac:spMk id="18" creationId="{1B045A31-4000-E7B8-2CDE-D96629950CEA}"/>
          </ac:spMkLst>
        </pc:spChg>
        <pc:spChg chg="mod">
          <ac:chgData name="Dylan Ma" userId="d19f606a-f869-495f-a967-091fe7c6f588" providerId="ADAL" clId="{94DC5D53-90D9-4F08-918E-64C544BEBCB0}" dt="2023-03-22T22:00:46.369" v="1399" actId="14100"/>
          <ac:spMkLst>
            <pc:docMk/>
            <pc:sldMk cId="106972180" sldId="581"/>
            <ac:spMk id="19" creationId="{AFC59C24-6889-6C4A-1296-266F9DF9A60E}"/>
          </ac:spMkLst>
        </pc:spChg>
      </pc:sldChg>
      <pc:sldChg chg="addSp delSp modSp mod">
        <pc:chgData name="Dylan Ma" userId="d19f606a-f869-495f-a967-091fe7c6f588" providerId="ADAL" clId="{94DC5D53-90D9-4F08-918E-64C544BEBCB0}" dt="2023-03-22T22:02:15.064" v="1417" actId="167"/>
        <pc:sldMkLst>
          <pc:docMk/>
          <pc:sldMk cId="440608605" sldId="582"/>
        </pc:sldMkLst>
        <pc:spChg chg="add mod ord">
          <ac:chgData name="Dylan Ma" userId="d19f606a-f869-495f-a967-091fe7c6f588" providerId="ADAL" clId="{94DC5D53-90D9-4F08-918E-64C544BEBCB0}" dt="2023-03-22T22:02:13.249" v="1416" actId="167"/>
          <ac:spMkLst>
            <pc:docMk/>
            <pc:sldMk cId="440608605" sldId="582"/>
            <ac:spMk id="17" creationId="{8D8A5458-560A-37CA-F95F-01A8BB90A277}"/>
          </ac:spMkLst>
        </pc:spChg>
        <pc:spChg chg="ord">
          <ac:chgData name="Dylan Ma" userId="d19f606a-f869-495f-a967-091fe7c6f588" providerId="ADAL" clId="{94DC5D53-90D9-4F08-918E-64C544BEBCB0}" dt="2023-03-22T22:02:15.064" v="1417" actId="167"/>
          <ac:spMkLst>
            <pc:docMk/>
            <pc:sldMk cId="440608605" sldId="582"/>
            <ac:spMk id="24" creationId="{22C1BE8B-5DB3-4B88-AF7A-7FFCAB6000D8}"/>
          </ac:spMkLst>
        </pc:spChg>
        <pc:spChg chg="mod">
          <ac:chgData name="Dylan Ma" userId="d19f606a-f869-495f-a967-091fe7c6f588" providerId="ADAL" clId="{94DC5D53-90D9-4F08-918E-64C544BEBCB0}" dt="2023-03-22T22:01:26.074" v="1404" actId="208"/>
          <ac:spMkLst>
            <pc:docMk/>
            <pc:sldMk cId="440608605" sldId="582"/>
            <ac:spMk id="26" creationId="{2BA4A332-15F9-BB8E-954A-E9F8739EE282}"/>
          </ac:spMkLst>
        </pc:spChg>
        <pc:spChg chg="del mod">
          <ac:chgData name="Dylan Ma" userId="d19f606a-f869-495f-a967-091fe7c6f588" providerId="ADAL" clId="{94DC5D53-90D9-4F08-918E-64C544BEBCB0}" dt="2023-03-22T22:01:58.450" v="1410" actId="478"/>
          <ac:spMkLst>
            <pc:docMk/>
            <pc:sldMk cId="440608605" sldId="582"/>
            <ac:spMk id="28" creationId="{620F99E7-D088-6341-3505-0300DA5DDD8B}"/>
          </ac:spMkLst>
        </pc:spChg>
        <pc:picChg chg="del mod">
          <ac:chgData name="Dylan Ma" userId="d19f606a-f869-495f-a967-091fe7c6f588" providerId="ADAL" clId="{94DC5D53-90D9-4F08-918E-64C544BEBCB0}" dt="2023-03-22T22:01:41.305" v="1407" actId="478"/>
          <ac:picMkLst>
            <pc:docMk/>
            <pc:sldMk cId="440608605" sldId="582"/>
            <ac:picMk id="2" creationId="{FF554971-14D5-8B64-2540-8F8758CE86BF}"/>
          </ac:picMkLst>
        </pc:picChg>
        <pc:picChg chg="add mod">
          <ac:chgData name="Dylan Ma" userId="d19f606a-f869-495f-a967-091fe7c6f588" providerId="ADAL" clId="{94DC5D53-90D9-4F08-918E-64C544BEBCB0}" dt="2023-03-22T22:01:41.838" v="1408"/>
          <ac:picMkLst>
            <pc:docMk/>
            <pc:sldMk cId="440608605" sldId="582"/>
            <ac:picMk id="15" creationId="{6C301732-74A0-248B-3444-074B1FF15BC8}"/>
          </ac:picMkLst>
        </pc:picChg>
      </pc:sldChg>
      <pc:sldChg chg="addSp delSp modSp add mod ord modShow">
        <pc:chgData name="Dylan Ma" userId="d19f606a-f869-495f-a967-091fe7c6f588" providerId="ADAL" clId="{94DC5D53-90D9-4F08-918E-64C544BEBCB0}" dt="2023-03-23T07:09:15.471" v="2663" actId="207"/>
        <pc:sldMkLst>
          <pc:docMk/>
          <pc:sldMk cId="3982963652" sldId="584"/>
        </pc:sldMkLst>
        <pc:spChg chg="add mod">
          <ac:chgData name="Dylan Ma" userId="d19f606a-f869-495f-a967-091fe7c6f588" providerId="ADAL" clId="{94DC5D53-90D9-4F08-918E-64C544BEBCB0}" dt="2023-03-22T21:54:53.747" v="1336" actId="1076"/>
          <ac:spMkLst>
            <pc:docMk/>
            <pc:sldMk cId="3982963652" sldId="584"/>
            <ac:spMk id="2" creationId="{840F1303-F9B2-B5AB-A1A8-322860A522F0}"/>
          </ac:spMkLst>
        </pc:spChg>
        <pc:spChg chg="mod ord">
          <ac:chgData name="Dylan Ma" userId="d19f606a-f869-495f-a967-091fe7c6f588" providerId="ADAL" clId="{94DC5D53-90D9-4F08-918E-64C544BEBCB0}" dt="2023-03-22T21:54:53.747" v="1336" actId="1076"/>
          <ac:spMkLst>
            <pc:docMk/>
            <pc:sldMk cId="3982963652" sldId="584"/>
            <ac:spMk id="6" creationId="{89E18213-A25F-D5DE-4357-5BDDCA055412}"/>
          </ac:spMkLst>
        </pc:spChg>
        <pc:spChg chg="mod">
          <ac:chgData name="Dylan Ma" userId="d19f606a-f869-495f-a967-091fe7c6f588" providerId="ADAL" clId="{94DC5D53-90D9-4F08-918E-64C544BEBCB0}" dt="2023-03-22T21:41:27.105" v="1168" actId="20577"/>
          <ac:spMkLst>
            <pc:docMk/>
            <pc:sldMk cId="3982963652" sldId="584"/>
            <ac:spMk id="11" creationId="{198CD8C0-7369-B6B8-06E9-FDBD259EB2AB}"/>
          </ac:spMkLst>
        </pc:spChg>
        <pc:spChg chg="ord">
          <ac:chgData name="Dylan Ma" userId="d19f606a-f869-495f-a967-091fe7c6f588" providerId="ADAL" clId="{94DC5D53-90D9-4F08-918E-64C544BEBCB0}" dt="2023-03-22T21:50:20.675" v="1253" actId="167"/>
          <ac:spMkLst>
            <pc:docMk/>
            <pc:sldMk cId="3982963652" sldId="584"/>
            <ac:spMk id="14" creationId="{1EA7CF82-3994-4D97-B75B-D6BA1431BEBA}"/>
          </ac:spMkLst>
        </pc:spChg>
        <pc:spChg chg="add mod">
          <ac:chgData name="Dylan Ma" userId="d19f606a-f869-495f-a967-091fe7c6f588" providerId="ADAL" clId="{94DC5D53-90D9-4F08-918E-64C544BEBCB0}" dt="2023-03-23T07:09:09.477" v="2662" actId="207"/>
          <ac:spMkLst>
            <pc:docMk/>
            <pc:sldMk cId="3982963652" sldId="584"/>
            <ac:spMk id="24" creationId="{F6C2F42B-4F07-B98D-6103-31BD510C9700}"/>
          </ac:spMkLst>
        </pc:spChg>
        <pc:spChg chg="add mod">
          <ac:chgData name="Dylan Ma" userId="d19f606a-f869-495f-a967-091fe7c6f588" providerId="ADAL" clId="{94DC5D53-90D9-4F08-918E-64C544BEBCB0}" dt="2023-03-23T07:09:15.471" v="2663" actId="207"/>
          <ac:spMkLst>
            <pc:docMk/>
            <pc:sldMk cId="3982963652" sldId="584"/>
            <ac:spMk id="25" creationId="{4C9BE6E4-E07F-C169-4A7B-CE51C91005E3}"/>
          </ac:spMkLst>
        </pc:spChg>
        <pc:picChg chg="add mod ord">
          <ac:chgData name="Dylan Ma" userId="d19f606a-f869-495f-a967-091fe7c6f588" providerId="ADAL" clId="{94DC5D53-90D9-4F08-918E-64C544BEBCB0}" dt="2023-03-22T21:56:43.169" v="1373" actId="1076"/>
          <ac:picMkLst>
            <pc:docMk/>
            <pc:sldMk cId="3982963652" sldId="584"/>
            <ac:picMk id="7" creationId="{9C28A18F-FA89-D054-BC64-714DFDCD17EA}"/>
          </ac:picMkLst>
        </pc:picChg>
        <pc:picChg chg="add del mod">
          <ac:chgData name="Dylan Ma" userId="d19f606a-f869-495f-a967-091fe7c6f588" providerId="ADAL" clId="{94DC5D53-90D9-4F08-918E-64C544BEBCB0}" dt="2023-03-22T21:48:44.041" v="1233" actId="478"/>
          <ac:picMkLst>
            <pc:docMk/>
            <pc:sldMk cId="3982963652" sldId="584"/>
            <ac:picMk id="9" creationId="{0340B4F4-0F57-DD19-B2D4-0DE795C2C4A8}"/>
          </ac:picMkLst>
        </pc:picChg>
        <pc:picChg chg="add del mod">
          <ac:chgData name="Dylan Ma" userId="d19f606a-f869-495f-a967-091fe7c6f588" providerId="ADAL" clId="{94DC5D53-90D9-4F08-918E-64C544BEBCB0}" dt="2023-03-22T21:49:18.946" v="1240" actId="478"/>
          <ac:picMkLst>
            <pc:docMk/>
            <pc:sldMk cId="3982963652" sldId="584"/>
            <ac:picMk id="15" creationId="{D24D91B9-CE10-A4EE-FC50-5C237EA830A0}"/>
          </ac:picMkLst>
        </pc:picChg>
        <pc:picChg chg="add del mod ord">
          <ac:chgData name="Dylan Ma" userId="d19f606a-f869-495f-a967-091fe7c6f588" providerId="ADAL" clId="{94DC5D53-90D9-4F08-918E-64C544BEBCB0}" dt="2023-03-22T21:56:12.276" v="1370" actId="478"/>
          <ac:picMkLst>
            <pc:docMk/>
            <pc:sldMk cId="3982963652" sldId="584"/>
            <ac:picMk id="17" creationId="{4CF7E5E7-2081-AA4E-C54A-BFDC53C3F1A7}"/>
          </ac:picMkLst>
        </pc:picChg>
        <pc:picChg chg="add mod">
          <ac:chgData name="Dylan Ma" userId="d19f606a-f869-495f-a967-091fe7c6f588" providerId="ADAL" clId="{94DC5D53-90D9-4F08-918E-64C544BEBCB0}" dt="2023-03-22T21:55:13.737" v="1364" actId="1076"/>
          <ac:picMkLst>
            <pc:docMk/>
            <pc:sldMk cId="3982963652" sldId="584"/>
            <ac:picMk id="19" creationId="{C6E014C7-82DC-388D-C0D5-4D19366DBB6F}"/>
          </ac:picMkLst>
        </pc:picChg>
        <pc:picChg chg="add del mod">
          <ac:chgData name="Dylan Ma" userId="d19f606a-f869-495f-a967-091fe7c6f588" providerId="ADAL" clId="{94DC5D53-90D9-4F08-918E-64C544BEBCB0}" dt="2023-03-22T21:51:20.765" v="1262" actId="478"/>
          <ac:picMkLst>
            <pc:docMk/>
            <pc:sldMk cId="3982963652" sldId="584"/>
            <ac:picMk id="21" creationId="{BDB9A966-D17F-993B-E4F0-5A0B9A2C2DC8}"/>
          </ac:picMkLst>
        </pc:picChg>
        <pc:picChg chg="add mod">
          <ac:chgData name="Dylan Ma" userId="d19f606a-f869-495f-a967-091fe7c6f588" providerId="ADAL" clId="{94DC5D53-90D9-4F08-918E-64C544BEBCB0}" dt="2023-03-22T21:54:53.747" v="1336" actId="1076"/>
          <ac:picMkLst>
            <pc:docMk/>
            <pc:sldMk cId="3982963652" sldId="584"/>
            <ac:picMk id="23" creationId="{FC277BE8-956E-C602-CC5D-3313448FF0EA}"/>
          </ac:picMkLst>
        </pc:picChg>
        <pc:picChg chg="add mod">
          <ac:chgData name="Dylan Ma" userId="d19f606a-f869-495f-a967-091fe7c6f588" providerId="ADAL" clId="{94DC5D53-90D9-4F08-918E-64C544BEBCB0}" dt="2023-03-22T21:56:51.464" v="1375" actId="207"/>
          <ac:picMkLst>
            <pc:docMk/>
            <pc:sldMk cId="3982963652" sldId="584"/>
            <ac:picMk id="27" creationId="{ADD05CCE-0B0E-A9A6-899E-CAA44677AA98}"/>
          </ac:picMkLst>
        </pc:picChg>
      </pc:sldChg>
      <pc:sldChg chg="add ord">
        <pc:chgData name="Dylan Ma" userId="d19f606a-f869-495f-a967-091fe7c6f588" providerId="ADAL" clId="{94DC5D53-90D9-4F08-918E-64C544BEBCB0}" dt="2023-03-23T07:08:14.453" v="2661"/>
        <pc:sldMkLst>
          <pc:docMk/>
          <pc:sldMk cId="680351601" sldId="585"/>
        </pc:sldMkLst>
      </pc:sldChg>
      <pc:sldChg chg="modSp mod">
        <pc:chgData name="Dylan Ma" userId="d19f606a-f869-495f-a967-091fe7c6f588" providerId="ADAL" clId="{94DC5D53-90D9-4F08-918E-64C544BEBCB0}" dt="2023-03-23T07:32:08.666" v="3098" actId="255"/>
        <pc:sldMkLst>
          <pc:docMk/>
          <pc:sldMk cId="1771644796" sldId="586"/>
        </pc:sldMkLst>
        <pc:spChg chg="mod">
          <ac:chgData name="Dylan Ma" userId="d19f606a-f869-495f-a967-091fe7c6f588" providerId="ADAL" clId="{94DC5D53-90D9-4F08-918E-64C544BEBCB0}" dt="2023-03-23T07:32:08.666" v="3098" actId="255"/>
          <ac:spMkLst>
            <pc:docMk/>
            <pc:sldMk cId="1771644796" sldId="586"/>
            <ac:spMk id="8" creationId="{D612BD91-3D44-9FD6-A849-642ADC2AB036}"/>
          </ac:spMkLst>
        </pc:spChg>
        <pc:spChg chg="mod">
          <ac:chgData name="Dylan Ma" userId="d19f606a-f869-495f-a967-091fe7c6f588" providerId="ADAL" clId="{94DC5D53-90D9-4F08-918E-64C544BEBCB0}" dt="2023-03-23T07:32:08.666" v="3098" actId="255"/>
          <ac:spMkLst>
            <pc:docMk/>
            <pc:sldMk cId="1771644796" sldId="586"/>
            <ac:spMk id="9" creationId="{BDDBBB50-2B11-636F-B9B8-C0D4EED9C406}"/>
          </ac:spMkLst>
        </pc:spChg>
        <pc:spChg chg="mod">
          <ac:chgData name="Dylan Ma" userId="d19f606a-f869-495f-a967-091fe7c6f588" providerId="ADAL" clId="{94DC5D53-90D9-4F08-918E-64C544BEBCB0}" dt="2023-03-23T07:32:08.666" v="3098" actId="255"/>
          <ac:spMkLst>
            <pc:docMk/>
            <pc:sldMk cId="1771644796" sldId="586"/>
            <ac:spMk id="11" creationId="{C4F0A4D2-2277-2AB1-017C-FBE69FFA3085}"/>
          </ac:spMkLst>
        </pc:spChg>
      </pc:sldChg>
      <pc:sldChg chg="modSp mod">
        <pc:chgData name="Dylan Ma" userId="d19f606a-f869-495f-a967-091fe7c6f588" providerId="ADAL" clId="{94DC5D53-90D9-4F08-918E-64C544BEBCB0}" dt="2023-03-23T07:32:28.039" v="3101" actId="113"/>
        <pc:sldMkLst>
          <pc:docMk/>
          <pc:sldMk cId="791157890" sldId="587"/>
        </pc:sldMkLst>
        <pc:spChg chg="mod">
          <ac:chgData name="Dylan Ma" userId="d19f606a-f869-495f-a967-091fe7c6f588" providerId="ADAL" clId="{94DC5D53-90D9-4F08-918E-64C544BEBCB0}" dt="2023-03-23T07:32:28.039" v="3101" actId="113"/>
          <ac:spMkLst>
            <pc:docMk/>
            <pc:sldMk cId="791157890" sldId="587"/>
            <ac:spMk id="8" creationId="{D612BD91-3D44-9FD6-A849-642ADC2AB036}"/>
          </ac:spMkLst>
        </pc:spChg>
        <pc:spChg chg="mod">
          <ac:chgData name="Dylan Ma" userId="d19f606a-f869-495f-a967-091fe7c6f588" providerId="ADAL" clId="{94DC5D53-90D9-4F08-918E-64C544BEBCB0}" dt="2023-03-23T07:32:28.039" v="3101" actId="113"/>
          <ac:spMkLst>
            <pc:docMk/>
            <pc:sldMk cId="791157890" sldId="587"/>
            <ac:spMk id="9" creationId="{BDDBBB50-2B11-636F-B9B8-C0D4EED9C406}"/>
          </ac:spMkLst>
        </pc:spChg>
        <pc:spChg chg="mod">
          <ac:chgData name="Dylan Ma" userId="d19f606a-f869-495f-a967-091fe7c6f588" providerId="ADAL" clId="{94DC5D53-90D9-4F08-918E-64C544BEBCB0}" dt="2023-03-23T07:32:28.039" v="3101" actId="113"/>
          <ac:spMkLst>
            <pc:docMk/>
            <pc:sldMk cId="791157890" sldId="587"/>
            <ac:spMk id="11" creationId="{C4F0A4D2-2277-2AB1-017C-FBE69FFA3085}"/>
          </ac:spMkLst>
        </pc:spChg>
      </pc:sldChg>
      <pc:sldChg chg="addSp delSp modSp add del mod">
        <pc:chgData name="Dylan Ma" userId="d19f606a-f869-495f-a967-091fe7c6f588" providerId="ADAL" clId="{94DC5D53-90D9-4F08-918E-64C544BEBCB0}" dt="2023-03-22T23:48:41.086" v="2201" actId="2696"/>
        <pc:sldMkLst>
          <pc:docMk/>
          <pc:sldMk cId="21244756" sldId="588"/>
        </pc:sldMkLst>
        <pc:spChg chg="ord">
          <ac:chgData name="Dylan Ma" userId="d19f606a-f869-495f-a967-091fe7c6f588" providerId="ADAL" clId="{94DC5D53-90D9-4F08-918E-64C544BEBCB0}" dt="2023-03-22T23:42:26.410" v="2146" actId="167"/>
          <ac:spMkLst>
            <pc:docMk/>
            <pc:sldMk cId="21244756" sldId="588"/>
            <ac:spMk id="14" creationId="{1EA7CF82-3994-4D97-B75B-D6BA1431BEBA}"/>
          </ac:spMkLst>
        </pc:spChg>
        <pc:spChg chg="add del mod ord">
          <ac:chgData name="Dylan Ma" userId="d19f606a-f869-495f-a967-091fe7c6f588" providerId="ADAL" clId="{94DC5D53-90D9-4F08-918E-64C544BEBCB0}" dt="2023-03-22T23:48:33.429" v="2198" actId="478"/>
          <ac:spMkLst>
            <pc:docMk/>
            <pc:sldMk cId="21244756" sldId="588"/>
            <ac:spMk id="16" creationId="{759E7321-73B6-47F8-A3FF-F387CA86EDE6}"/>
          </ac:spMkLst>
        </pc:spChg>
        <pc:graphicFrameChg chg="del mod modGraphic">
          <ac:chgData name="Dylan Ma" userId="d19f606a-f869-495f-a967-091fe7c6f588" providerId="ADAL" clId="{94DC5D53-90D9-4F08-918E-64C544BEBCB0}" dt="2023-03-22T23:48:35.143" v="2199" actId="478"/>
          <ac:graphicFrameMkLst>
            <pc:docMk/>
            <pc:sldMk cId="21244756" sldId="588"/>
            <ac:graphicFrameMk id="2" creationId="{8AFDD7E4-F131-5396-C8E2-AED98DF1F57B}"/>
          </ac:graphicFrameMkLst>
        </pc:graphicFrameChg>
        <pc:picChg chg="add del mod">
          <ac:chgData name="Dylan Ma" userId="d19f606a-f869-495f-a967-091fe7c6f588" providerId="ADAL" clId="{94DC5D53-90D9-4F08-918E-64C544BEBCB0}" dt="2023-03-22T23:48:33.069" v="2197" actId="478"/>
          <ac:picMkLst>
            <pc:docMk/>
            <pc:sldMk cId="21244756" sldId="588"/>
            <ac:picMk id="6" creationId="{4F6F3B08-801A-BD31-B2D0-67F16D33617A}"/>
          </ac:picMkLst>
        </pc:picChg>
        <pc:picChg chg="add del mod">
          <ac:chgData name="Dylan Ma" userId="d19f606a-f869-495f-a967-091fe7c6f588" providerId="ADAL" clId="{94DC5D53-90D9-4F08-918E-64C544BEBCB0}" dt="2023-03-22T23:48:32.746" v="2196" actId="478"/>
          <ac:picMkLst>
            <pc:docMk/>
            <pc:sldMk cId="21244756" sldId="588"/>
            <ac:picMk id="7" creationId="{DC270E14-D4D7-7066-D255-0F1788F081AC}"/>
          </ac:picMkLst>
        </pc:picChg>
        <pc:picChg chg="add del mod">
          <ac:chgData name="Dylan Ma" userId="d19f606a-f869-495f-a967-091fe7c6f588" providerId="ADAL" clId="{94DC5D53-90D9-4F08-918E-64C544BEBCB0}" dt="2023-03-22T23:48:32.421" v="2195" actId="478"/>
          <ac:picMkLst>
            <pc:docMk/>
            <pc:sldMk cId="21244756" sldId="588"/>
            <ac:picMk id="9" creationId="{51AA9339-693F-1623-4012-E17BDF632309}"/>
          </ac:picMkLst>
        </pc:picChg>
        <pc:picChg chg="add del mod">
          <ac:chgData name="Dylan Ma" userId="d19f606a-f869-495f-a967-091fe7c6f588" providerId="ADAL" clId="{94DC5D53-90D9-4F08-918E-64C544BEBCB0}" dt="2023-03-22T23:48:32.092" v="2194" actId="478"/>
          <ac:picMkLst>
            <pc:docMk/>
            <pc:sldMk cId="21244756" sldId="588"/>
            <ac:picMk id="15" creationId="{D3247400-5F85-05D0-9EB4-EBAC9735D203}"/>
          </ac:picMkLst>
        </pc:picChg>
      </pc:sldChg>
      <pc:sldChg chg="addSp delSp modSp add mod">
        <pc:chgData name="Dylan Ma" userId="d19f606a-f869-495f-a967-091fe7c6f588" providerId="ADAL" clId="{94DC5D53-90D9-4F08-918E-64C544BEBCB0}" dt="2023-03-23T07:37:33.041" v="3138" actId="20577"/>
        <pc:sldMkLst>
          <pc:docMk/>
          <pc:sldMk cId="3184965925" sldId="589"/>
        </pc:sldMkLst>
        <pc:spChg chg="mod">
          <ac:chgData name="Dylan Ma" userId="d19f606a-f869-495f-a967-091fe7c6f588" providerId="ADAL" clId="{94DC5D53-90D9-4F08-918E-64C544BEBCB0}" dt="2023-03-23T07:37:33.041" v="3138" actId="20577"/>
          <ac:spMkLst>
            <pc:docMk/>
            <pc:sldMk cId="3184965925" sldId="589"/>
            <ac:spMk id="11" creationId="{198CD8C0-7369-B6B8-06E9-FDBD259EB2AB}"/>
          </ac:spMkLst>
        </pc:spChg>
        <pc:spChg chg="add mod">
          <ac:chgData name="Dylan Ma" userId="d19f606a-f869-495f-a967-091fe7c6f588" providerId="ADAL" clId="{94DC5D53-90D9-4F08-918E-64C544BEBCB0}" dt="2023-03-22T23:45:30.128" v="2170" actId="1076"/>
          <ac:spMkLst>
            <pc:docMk/>
            <pc:sldMk cId="3184965925" sldId="589"/>
            <ac:spMk id="17" creationId="{A154C324-7ADC-F885-738B-B34D40B8C336}"/>
          </ac:spMkLst>
        </pc:spChg>
        <pc:graphicFrameChg chg="mod modGraphic">
          <ac:chgData name="Dylan Ma" userId="d19f606a-f869-495f-a967-091fe7c6f588" providerId="ADAL" clId="{94DC5D53-90D9-4F08-918E-64C544BEBCB0}" dt="2023-03-22T23:48:50.937" v="2202" actId="207"/>
          <ac:graphicFrameMkLst>
            <pc:docMk/>
            <pc:sldMk cId="3184965925" sldId="589"/>
            <ac:graphicFrameMk id="2" creationId="{8AFDD7E4-F131-5396-C8E2-AED98DF1F57B}"/>
          </ac:graphicFrameMkLst>
        </pc:graphicFrameChg>
        <pc:picChg chg="add del mod">
          <ac:chgData name="Dylan Ma" userId="d19f606a-f869-495f-a967-091fe7c6f588" providerId="ADAL" clId="{94DC5D53-90D9-4F08-918E-64C544BEBCB0}" dt="2023-03-22T23:43:27.918" v="2162" actId="478"/>
          <ac:picMkLst>
            <pc:docMk/>
            <pc:sldMk cId="3184965925" sldId="589"/>
            <ac:picMk id="5" creationId="{1BF9D837-A522-1209-162C-CC0503670985}"/>
          </ac:picMkLst>
        </pc:picChg>
        <pc:picChg chg="add del mod">
          <ac:chgData name="Dylan Ma" userId="d19f606a-f869-495f-a967-091fe7c6f588" providerId="ADAL" clId="{94DC5D53-90D9-4F08-918E-64C544BEBCB0}" dt="2023-03-22T23:43:28.320" v="2163" actId="478"/>
          <ac:picMkLst>
            <pc:docMk/>
            <pc:sldMk cId="3184965925" sldId="589"/>
            <ac:picMk id="6" creationId="{ADCB46C2-48FE-59D5-ACBA-BB609358ED0E}"/>
          </ac:picMkLst>
        </pc:picChg>
        <pc:picChg chg="add del mod">
          <ac:chgData name="Dylan Ma" userId="d19f606a-f869-495f-a967-091fe7c6f588" providerId="ADAL" clId="{94DC5D53-90D9-4F08-918E-64C544BEBCB0}" dt="2023-03-22T23:43:28.634" v="2164" actId="478"/>
          <ac:picMkLst>
            <pc:docMk/>
            <pc:sldMk cId="3184965925" sldId="589"/>
            <ac:picMk id="7" creationId="{2951D38E-34F5-C40B-BBC6-9ACB25CBB3FC}"/>
          </ac:picMkLst>
        </pc:picChg>
        <pc:picChg chg="add del mod">
          <ac:chgData name="Dylan Ma" userId="d19f606a-f869-495f-a967-091fe7c6f588" providerId="ADAL" clId="{94DC5D53-90D9-4F08-918E-64C544BEBCB0}" dt="2023-03-22T23:43:29.503" v="2165" actId="478"/>
          <ac:picMkLst>
            <pc:docMk/>
            <pc:sldMk cId="3184965925" sldId="589"/>
            <ac:picMk id="8" creationId="{A7F7F6FB-8E0D-9DF7-F531-AB774D8D1476}"/>
          </ac:picMkLst>
        </pc:picChg>
        <pc:picChg chg="add del mod">
          <ac:chgData name="Dylan Ma" userId="d19f606a-f869-495f-a967-091fe7c6f588" providerId="ADAL" clId="{94DC5D53-90D9-4F08-918E-64C544BEBCB0}" dt="2023-03-22T23:43:26.771" v="2161"/>
          <ac:picMkLst>
            <pc:docMk/>
            <pc:sldMk cId="3184965925" sldId="589"/>
            <ac:picMk id="9" creationId="{CBDCAABF-0389-E741-D7EE-654A510D7EFF}"/>
          </ac:picMkLst>
        </pc:picChg>
        <pc:picChg chg="add del mod">
          <ac:chgData name="Dylan Ma" userId="d19f606a-f869-495f-a967-091fe7c6f588" providerId="ADAL" clId="{94DC5D53-90D9-4F08-918E-64C544BEBCB0}" dt="2023-03-22T23:43:26.771" v="2161"/>
          <ac:picMkLst>
            <pc:docMk/>
            <pc:sldMk cId="3184965925" sldId="589"/>
            <ac:picMk id="10" creationId="{1728D467-3012-D1A4-EDC3-707C539973A6}"/>
          </ac:picMkLst>
        </pc:picChg>
        <pc:picChg chg="add del mod">
          <ac:chgData name="Dylan Ma" userId="d19f606a-f869-495f-a967-091fe7c6f588" providerId="ADAL" clId="{94DC5D53-90D9-4F08-918E-64C544BEBCB0}" dt="2023-03-22T23:43:26.771" v="2161"/>
          <ac:picMkLst>
            <pc:docMk/>
            <pc:sldMk cId="3184965925" sldId="589"/>
            <ac:picMk id="15" creationId="{EC9A5ACE-DBEC-ECC6-27B7-7BFBDEF52110}"/>
          </ac:picMkLst>
        </pc:picChg>
        <pc:picChg chg="add del mod">
          <ac:chgData name="Dylan Ma" userId="d19f606a-f869-495f-a967-091fe7c6f588" providerId="ADAL" clId="{94DC5D53-90D9-4F08-918E-64C544BEBCB0}" dt="2023-03-22T23:43:26.771" v="2161"/>
          <ac:picMkLst>
            <pc:docMk/>
            <pc:sldMk cId="3184965925" sldId="589"/>
            <ac:picMk id="16" creationId="{1E48306E-1A04-0347-2230-6BB5E3B6C17D}"/>
          </ac:picMkLst>
        </pc:picChg>
        <pc:picChg chg="add mod">
          <ac:chgData name="Dylan Ma" userId="d19f606a-f869-495f-a967-091fe7c6f588" providerId="ADAL" clId="{94DC5D53-90D9-4F08-918E-64C544BEBCB0}" dt="2023-03-22T23:47:09.048" v="2193" actId="1076"/>
          <ac:picMkLst>
            <pc:docMk/>
            <pc:sldMk cId="3184965925" sldId="589"/>
            <ac:picMk id="18" creationId="{31D605B6-B338-5ECC-334A-399433C701E7}"/>
          </ac:picMkLst>
        </pc:picChg>
        <pc:picChg chg="add mod">
          <ac:chgData name="Dylan Ma" userId="d19f606a-f869-495f-a967-091fe7c6f588" providerId="ADAL" clId="{94DC5D53-90D9-4F08-918E-64C544BEBCB0}" dt="2023-03-22T23:47:09.048" v="2193" actId="1076"/>
          <ac:picMkLst>
            <pc:docMk/>
            <pc:sldMk cId="3184965925" sldId="589"/>
            <ac:picMk id="19" creationId="{2E5210D4-2694-1257-6080-EE4F0883069C}"/>
          </ac:picMkLst>
        </pc:picChg>
        <pc:picChg chg="add del mod">
          <ac:chgData name="Dylan Ma" userId="d19f606a-f869-495f-a967-091fe7c6f588" providerId="ADAL" clId="{94DC5D53-90D9-4F08-918E-64C544BEBCB0}" dt="2023-03-22T23:45:42.582" v="2175" actId="478"/>
          <ac:picMkLst>
            <pc:docMk/>
            <pc:sldMk cId="3184965925" sldId="589"/>
            <ac:picMk id="20" creationId="{77439326-2603-0AF4-DFF9-1BC13086C066}"/>
          </ac:picMkLst>
        </pc:picChg>
        <pc:picChg chg="add del mod modCrop">
          <ac:chgData name="Dylan Ma" userId="d19f606a-f869-495f-a967-091fe7c6f588" providerId="ADAL" clId="{94DC5D53-90D9-4F08-918E-64C544BEBCB0}" dt="2023-03-22T23:51:06.879" v="2211" actId="1076"/>
          <ac:picMkLst>
            <pc:docMk/>
            <pc:sldMk cId="3184965925" sldId="589"/>
            <ac:picMk id="21" creationId="{AC0934FC-0B98-4AD7-3AE1-68022C1ABE8A}"/>
          </ac:picMkLst>
        </pc:picChg>
        <pc:picChg chg="add mod modCrop">
          <ac:chgData name="Dylan Ma" userId="d19f606a-f869-495f-a967-091fe7c6f588" providerId="ADAL" clId="{94DC5D53-90D9-4F08-918E-64C544BEBCB0}" dt="2023-03-22T23:50:47.672" v="2204" actId="732"/>
          <ac:picMkLst>
            <pc:docMk/>
            <pc:sldMk cId="3184965925" sldId="589"/>
            <ac:picMk id="23" creationId="{2469F49A-DA22-56C7-D9C1-A9D00513FFA1}"/>
          </ac:picMkLst>
        </pc:picChg>
      </pc:sldChg>
      <pc:sldChg chg="addSp delSp modSp add mod">
        <pc:chgData name="Dylan Ma" userId="d19f606a-f869-495f-a967-091fe7c6f588" providerId="ADAL" clId="{94DC5D53-90D9-4F08-918E-64C544BEBCB0}" dt="2023-03-23T07:37:38.401" v="3149" actId="20577"/>
        <pc:sldMkLst>
          <pc:docMk/>
          <pc:sldMk cId="2645996708" sldId="590"/>
        </pc:sldMkLst>
        <pc:spChg chg="add mod">
          <ac:chgData name="Dylan Ma" userId="d19f606a-f869-495f-a967-091fe7c6f588" providerId="ADAL" clId="{94DC5D53-90D9-4F08-918E-64C544BEBCB0}" dt="2023-03-22T23:51:17.900" v="2217"/>
          <ac:spMkLst>
            <pc:docMk/>
            <pc:sldMk cId="2645996708" sldId="590"/>
            <ac:spMk id="5" creationId="{FBEC5B91-0B69-0178-1A9E-840E50AD0549}"/>
          </ac:spMkLst>
        </pc:spChg>
        <pc:spChg chg="mod">
          <ac:chgData name="Dylan Ma" userId="d19f606a-f869-495f-a967-091fe7c6f588" providerId="ADAL" clId="{94DC5D53-90D9-4F08-918E-64C544BEBCB0}" dt="2023-03-23T07:37:38.401" v="3149" actId="20577"/>
          <ac:spMkLst>
            <pc:docMk/>
            <pc:sldMk cId="2645996708" sldId="590"/>
            <ac:spMk id="11" creationId="{198CD8C0-7369-B6B8-06E9-FDBD259EB2AB}"/>
          </ac:spMkLst>
        </pc:spChg>
        <pc:spChg chg="del">
          <ac:chgData name="Dylan Ma" userId="d19f606a-f869-495f-a967-091fe7c6f588" providerId="ADAL" clId="{94DC5D53-90D9-4F08-918E-64C544BEBCB0}" dt="2023-03-22T23:51:16.970" v="2216" actId="478"/>
          <ac:spMkLst>
            <pc:docMk/>
            <pc:sldMk cId="2645996708" sldId="590"/>
            <ac:spMk id="17" creationId="{A154C324-7ADC-F885-738B-B34D40B8C336}"/>
          </ac:spMkLst>
        </pc:spChg>
        <pc:picChg chg="add mod">
          <ac:chgData name="Dylan Ma" userId="d19f606a-f869-495f-a967-091fe7c6f588" providerId="ADAL" clId="{94DC5D53-90D9-4F08-918E-64C544BEBCB0}" dt="2023-03-22T23:51:17.900" v="2217"/>
          <ac:picMkLst>
            <pc:docMk/>
            <pc:sldMk cId="2645996708" sldId="590"/>
            <ac:picMk id="6" creationId="{040397EE-BC10-660F-32C5-AB09BC15D4E9}"/>
          </ac:picMkLst>
        </pc:picChg>
        <pc:picChg chg="add mod">
          <ac:chgData name="Dylan Ma" userId="d19f606a-f869-495f-a967-091fe7c6f588" providerId="ADAL" clId="{94DC5D53-90D9-4F08-918E-64C544BEBCB0}" dt="2023-03-22T23:51:17.900" v="2217"/>
          <ac:picMkLst>
            <pc:docMk/>
            <pc:sldMk cId="2645996708" sldId="590"/>
            <ac:picMk id="7" creationId="{A625FFA1-A481-542D-CA95-DBD049A898A7}"/>
          </ac:picMkLst>
        </pc:picChg>
        <pc:picChg chg="add mod">
          <ac:chgData name="Dylan Ma" userId="d19f606a-f869-495f-a967-091fe7c6f588" providerId="ADAL" clId="{94DC5D53-90D9-4F08-918E-64C544BEBCB0}" dt="2023-03-22T23:51:17.900" v="2217"/>
          <ac:picMkLst>
            <pc:docMk/>
            <pc:sldMk cId="2645996708" sldId="590"/>
            <ac:picMk id="8" creationId="{684DF3A1-1338-4349-19E9-8205FB180606}"/>
          </ac:picMkLst>
        </pc:picChg>
        <pc:picChg chg="add mod">
          <ac:chgData name="Dylan Ma" userId="d19f606a-f869-495f-a967-091fe7c6f588" providerId="ADAL" clId="{94DC5D53-90D9-4F08-918E-64C544BEBCB0}" dt="2023-03-22T23:51:17.900" v="2217"/>
          <ac:picMkLst>
            <pc:docMk/>
            <pc:sldMk cId="2645996708" sldId="590"/>
            <ac:picMk id="9" creationId="{4D31A214-093E-307B-900F-4F3C7FDB84B5}"/>
          </ac:picMkLst>
        </pc:picChg>
        <pc:picChg chg="del">
          <ac:chgData name="Dylan Ma" userId="d19f606a-f869-495f-a967-091fe7c6f588" providerId="ADAL" clId="{94DC5D53-90D9-4F08-918E-64C544BEBCB0}" dt="2023-03-22T23:51:16.617" v="2215" actId="478"/>
          <ac:picMkLst>
            <pc:docMk/>
            <pc:sldMk cId="2645996708" sldId="590"/>
            <ac:picMk id="18" creationId="{31D605B6-B338-5ECC-334A-399433C701E7}"/>
          </ac:picMkLst>
        </pc:picChg>
        <pc:picChg chg="del">
          <ac:chgData name="Dylan Ma" userId="d19f606a-f869-495f-a967-091fe7c6f588" providerId="ADAL" clId="{94DC5D53-90D9-4F08-918E-64C544BEBCB0}" dt="2023-03-22T23:51:16.288" v="2214" actId="478"/>
          <ac:picMkLst>
            <pc:docMk/>
            <pc:sldMk cId="2645996708" sldId="590"/>
            <ac:picMk id="19" creationId="{2E5210D4-2694-1257-6080-EE4F0883069C}"/>
          </ac:picMkLst>
        </pc:picChg>
        <pc:picChg chg="del">
          <ac:chgData name="Dylan Ma" userId="d19f606a-f869-495f-a967-091fe7c6f588" providerId="ADAL" clId="{94DC5D53-90D9-4F08-918E-64C544BEBCB0}" dt="2023-03-22T23:51:15.858" v="2213" actId="478"/>
          <ac:picMkLst>
            <pc:docMk/>
            <pc:sldMk cId="2645996708" sldId="590"/>
            <ac:picMk id="21" creationId="{AC0934FC-0B98-4AD7-3AE1-68022C1ABE8A}"/>
          </ac:picMkLst>
        </pc:picChg>
        <pc:picChg chg="del">
          <ac:chgData name="Dylan Ma" userId="d19f606a-f869-495f-a967-091fe7c6f588" providerId="ADAL" clId="{94DC5D53-90D9-4F08-918E-64C544BEBCB0}" dt="2023-03-22T23:51:14.830" v="2212" actId="478"/>
          <ac:picMkLst>
            <pc:docMk/>
            <pc:sldMk cId="2645996708" sldId="590"/>
            <ac:picMk id="23" creationId="{2469F49A-DA22-56C7-D9C1-A9D00513FFA1}"/>
          </ac:picMkLst>
        </pc:picChg>
      </pc:sldChg>
      <pc:sldChg chg="addSp delSp modSp add mod">
        <pc:chgData name="Dylan Ma" userId="d19f606a-f869-495f-a967-091fe7c6f588" providerId="ADAL" clId="{94DC5D53-90D9-4F08-918E-64C544BEBCB0}" dt="2023-03-23T06:58:56.358" v="2539" actId="478"/>
        <pc:sldMkLst>
          <pc:docMk/>
          <pc:sldMk cId="4013649451" sldId="593"/>
        </pc:sldMkLst>
        <pc:spChg chg="del">
          <ac:chgData name="Dylan Ma" userId="d19f606a-f869-495f-a967-091fe7c6f588" providerId="ADAL" clId="{94DC5D53-90D9-4F08-918E-64C544BEBCB0}" dt="2023-03-23T06:58:56.358" v="2539" actId="478"/>
          <ac:spMkLst>
            <pc:docMk/>
            <pc:sldMk cId="4013649451" sldId="593"/>
            <ac:spMk id="14" creationId="{1C7B82DA-1D50-4A78-C135-68B6B53B6DC1}"/>
          </ac:spMkLst>
        </pc:spChg>
        <pc:spChg chg="del mod">
          <ac:chgData name="Dylan Ma" userId="d19f606a-f869-495f-a967-091fe7c6f588" providerId="ADAL" clId="{94DC5D53-90D9-4F08-918E-64C544BEBCB0}" dt="2023-03-23T06:58:55.614" v="2538" actId="478"/>
          <ac:spMkLst>
            <pc:docMk/>
            <pc:sldMk cId="4013649451" sldId="593"/>
            <ac:spMk id="15" creationId="{973EE1A2-5311-419A-B571-E3EED354D3EB}"/>
          </ac:spMkLst>
        </pc:spChg>
        <pc:spChg chg="mod">
          <ac:chgData name="Dylan Ma" userId="d19f606a-f869-495f-a967-091fe7c6f588" providerId="ADAL" clId="{94DC5D53-90D9-4F08-918E-64C544BEBCB0}" dt="2023-03-23T06:58:19.272" v="2531" actId="20577"/>
          <ac:spMkLst>
            <pc:docMk/>
            <pc:sldMk cId="4013649451" sldId="593"/>
            <ac:spMk id="17" creationId="{3024F62F-3C68-49DF-2B63-C128B6A765A4}"/>
          </ac:spMkLst>
        </pc:spChg>
        <pc:graphicFrameChg chg="add del mod modGraphic">
          <ac:chgData name="Dylan Ma" userId="d19f606a-f869-495f-a967-091fe7c6f588" providerId="ADAL" clId="{94DC5D53-90D9-4F08-918E-64C544BEBCB0}" dt="2023-03-23T00:14:25.250" v="2221" actId="478"/>
          <ac:graphicFrameMkLst>
            <pc:docMk/>
            <pc:sldMk cId="4013649451" sldId="593"/>
            <ac:graphicFrameMk id="12" creationId="{7BD8751D-546A-E6EF-C050-4251C79DD269}"/>
          </ac:graphicFrameMkLst>
        </pc:graphicFrameChg>
        <pc:graphicFrameChg chg="add del mod modGraphic">
          <ac:chgData name="Dylan Ma" userId="d19f606a-f869-495f-a967-091fe7c6f588" providerId="ADAL" clId="{94DC5D53-90D9-4F08-918E-64C544BEBCB0}" dt="2023-03-23T00:14:36.054" v="2224" actId="478"/>
          <ac:graphicFrameMkLst>
            <pc:docMk/>
            <pc:sldMk cId="4013649451" sldId="593"/>
            <ac:graphicFrameMk id="16" creationId="{DF54BB2B-DEB1-A111-F19B-6EA816B2B752}"/>
          </ac:graphicFrameMkLst>
        </pc:graphicFrameChg>
        <pc:graphicFrameChg chg="add del mod modGraphic">
          <ac:chgData name="Dylan Ma" userId="d19f606a-f869-495f-a967-091fe7c6f588" providerId="ADAL" clId="{94DC5D53-90D9-4F08-918E-64C544BEBCB0}" dt="2023-03-23T00:19:21.924" v="2240" actId="478"/>
          <ac:graphicFrameMkLst>
            <pc:docMk/>
            <pc:sldMk cId="4013649451" sldId="593"/>
            <ac:graphicFrameMk id="18" creationId="{A10F645E-E4A9-CAE8-02FC-ECBF08A202A1}"/>
          </ac:graphicFrameMkLst>
        </pc:graphicFrameChg>
        <pc:graphicFrameChg chg="add modGraphic">
          <ac:chgData name="Dylan Ma" userId="d19f606a-f869-495f-a967-091fe7c6f588" providerId="ADAL" clId="{94DC5D53-90D9-4F08-918E-64C544BEBCB0}" dt="2023-03-23T00:20:20.226" v="2243" actId="339"/>
          <ac:graphicFrameMkLst>
            <pc:docMk/>
            <pc:sldMk cId="4013649451" sldId="593"/>
            <ac:graphicFrameMk id="20" creationId="{4D9043CB-D36C-FFB3-CF00-25B3A670DE7C}"/>
          </ac:graphicFrameMkLst>
        </pc:graphicFrameChg>
      </pc:sldChg>
      <pc:sldChg chg="delSp modSp add del mod ord">
        <pc:chgData name="Dylan Ma" userId="d19f606a-f869-495f-a967-091fe7c6f588" providerId="ADAL" clId="{94DC5D53-90D9-4F08-918E-64C544BEBCB0}" dt="2023-03-23T00:23:14.949" v="2255" actId="2696"/>
        <pc:sldMkLst>
          <pc:docMk/>
          <pc:sldMk cId="2505383204" sldId="594"/>
        </pc:sldMkLst>
        <pc:spChg chg="del">
          <ac:chgData name="Dylan Ma" userId="d19f606a-f869-495f-a967-091fe7c6f588" providerId="ADAL" clId="{94DC5D53-90D9-4F08-918E-64C544BEBCB0}" dt="2023-03-23T00:21:17.923" v="2247" actId="478"/>
          <ac:spMkLst>
            <pc:docMk/>
            <pc:sldMk cId="2505383204" sldId="594"/>
            <ac:spMk id="9" creationId="{9EDBE2B7-2DF6-A558-1109-DB0D161F501A}"/>
          </ac:spMkLst>
        </pc:spChg>
        <pc:spChg chg="del">
          <ac:chgData name="Dylan Ma" userId="d19f606a-f869-495f-a967-091fe7c6f588" providerId="ADAL" clId="{94DC5D53-90D9-4F08-918E-64C544BEBCB0}" dt="2023-03-23T00:21:19.392" v="2250" actId="478"/>
          <ac:spMkLst>
            <pc:docMk/>
            <pc:sldMk cId="2505383204" sldId="594"/>
            <ac:spMk id="10" creationId="{691D7145-734A-9BBF-3FA0-97479148E8A3}"/>
          </ac:spMkLst>
        </pc:spChg>
        <pc:spChg chg="del">
          <ac:chgData name="Dylan Ma" userId="d19f606a-f869-495f-a967-091fe7c6f588" providerId="ADAL" clId="{94DC5D53-90D9-4F08-918E-64C544BEBCB0}" dt="2023-03-23T00:21:21.644" v="2251" actId="478"/>
          <ac:spMkLst>
            <pc:docMk/>
            <pc:sldMk cId="2505383204" sldId="594"/>
            <ac:spMk id="11" creationId="{9DF0DDC0-4BE9-6120-1800-76C24CE7C60F}"/>
          </ac:spMkLst>
        </pc:spChg>
        <pc:spChg chg="del">
          <ac:chgData name="Dylan Ma" userId="d19f606a-f869-495f-a967-091fe7c6f588" providerId="ADAL" clId="{94DC5D53-90D9-4F08-918E-64C544BEBCB0}" dt="2023-03-23T00:21:21.644" v="2251" actId="478"/>
          <ac:spMkLst>
            <pc:docMk/>
            <pc:sldMk cId="2505383204" sldId="594"/>
            <ac:spMk id="13" creationId="{3F373FC5-C496-67F6-3AE0-3600BB27AB12}"/>
          </ac:spMkLst>
        </pc:spChg>
        <pc:spChg chg="del">
          <ac:chgData name="Dylan Ma" userId="d19f606a-f869-495f-a967-091fe7c6f588" providerId="ADAL" clId="{94DC5D53-90D9-4F08-918E-64C544BEBCB0}" dt="2023-03-23T00:21:21.644" v="2251" actId="478"/>
          <ac:spMkLst>
            <pc:docMk/>
            <pc:sldMk cId="2505383204" sldId="594"/>
            <ac:spMk id="14" creationId="{1C7B82DA-1D50-4A78-C135-68B6B53B6DC1}"/>
          </ac:spMkLst>
        </pc:spChg>
        <pc:spChg chg="del">
          <ac:chgData name="Dylan Ma" userId="d19f606a-f869-495f-a967-091fe7c6f588" providerId="ADAL" clId="{94DC5D53-90D9-4F08-918E-64C544BEBCB0}" dt="2023-03-23T00:21:21.644" v="2251" actId="478"/>
          <ac:spMkLst>
            <pc:docMk/>
            <pc:sldMk cId="2505383204" sldId="594"/>
            <ac:spMk id="15" creationId="{973EE1A2-5311-419A-B571-E3EED354D3EB}"/>
          </ac:spMkLst>
        </pc:spChg>
        <pc:spChg chg="del">
          <ac:chgData name="Dylan Ma" userId="d19f606a-f869-495f-a967-091fe7c6f588" providerId="ADAL" clId="{94DC5D53-90D9-4F08-918E-64C544BEBCB0}" dt="2023-03-23T00:21:18.575" v="2248" actId="478"/>
          <ac:spMkLst>
            <pc:docMk/>
            <pc:sldMk cId="2505383204" sldId="594"/>
            <ac:spMk id="17" creationId="{3024F62F-3C68-49DF-2B63-C128B6A765A4}"/>
          </ac:spMkLst>
        </pc:spChg>
        <pc:spChg chg="del">
          <ac:chgData name="Dylan Ma" userId="d19f606a-f869-495f-a967-091fe7c6f588" providerId="ADAL" clId="{94DC5D53-90D9-4F08-918E-64C544BEBCB0}" dt="2023-03-23T00:21:18.971" v="2249" actId="478"/>
          <ac:spMkLst>
            <pc:docMk/>
            <pc:sldMk cId="2505383204" sldId="594"/>
            <ac:spMk id="19" creationId="{2DB564DB-F1D7-5789-1B02-33DA519BF40D}"/>
          </ac:spMkLst>
        </pc:spChg>
        <pc:spChg chg="del">
          <ac:chgData name="Dylan Ma" userId="d19f606a-f869-495f-a967-091fe7c6f588" providerId="ADAL" clId="{94DC5D53-90D9-4F08-918E-64C544BEBCB0}" dt="2023-03-23T00:21:21.644" v="2251" actId="478"/>
          <ac:spMkLst>
            <pc:docMk/>
            <pc:sldMk cId="2505383204" sldId="594"/>
            <ac:spMk id="25" creationId="{BB580642-5C20-EDED-6324-40A5883104EE}"/>
          </ac:spMkLst>
        </pc:spChg>
        <pc:spChg chg="del">
          <ac:chgData name="Dylan Ma" userId="d19f606a-f869-495f-a967-091fe7c6f588" providerId="ADAL" clId="{94DC5D53-90D9-4F08-918E-64C544BEBCB0}" dt="2023-03-23T00:21:21.644" v="2251" actId="478"/>
          <ac:spMkLst>
            <pc:docMk/>
            <pc:sldMk cId="2505383204" sldId="594"/>
            <ac:spMk id="26" creationId="{CB1BFF27-933A-31D5-EE63-20888DDAFD98}"/>
          </ac:spMkLst>
        </pc:spChg>
        <pc:graphicFrameChg chg="modGraphic">
          <ac:chgData name="Dylan Ma" userId="d19f606a-f869-495f-a967-091fe7c6f588" providerId="ADAL" clId="{94DC5D53-90D9-4F08-918E-64C544BEBCB0}" dt="2023-03-23T00:21:30.258" v="2252"/>
          <ac:graphicFrameMkLst>
            <pc:docMk/>
            <pc:sldMk cId="2505383204" sldId="594"/>
            <ac:graphicFrameMk id="20" creationId="{4D9043CB-D36C-FFB3-CF00-25B3A670DE7C}"/>
          </ac:graphicFrameMkLst>
        </pc:graphicFrameChg>
      </pc:sldChg>
      <pc:sldChg chg="addSp delSp modSp mod">
        <pc:chgData name="Dylan Ma" userId="d19f606a-f869-495f-a967-091fe7c6f588" providerId="ADAL" clId="{94DC5D53-90D9-4F08-918E-64C544BEBCB0}" dt="2023-03-23T06:55:17.585" v="2432" actId="478"/>
        <pc:sldMkLst>
          <pc:docMk/>
          <pc:sldMk cId="3354653682" sldId="594"/>
        </pc:sldMkLst>
        <pc:picChg chg="add del mod">
          <ac:chgData name="Dylan Ma" userId="d19f606a-f869-495f-a967-091fe7c6f588" providerId="ADAL" clId="{94DC5D53-90D9-4F08-918E-64C544BEBCB0}" dt="2023-03-23T06:55:04.201" v="2429" actId="478"/>
          <ac:picMkLst>
            <pc:docMk/>
            <pc:sldMk cId="3354653682" sldId="594"/>
            <ac:picMk id="9" creationId="{8AFC0858-2F9F-63F1-9BDC-D67F440F717E}"/>
          </ac:picMkLst>
        </pc:picChg>
        <pc:picChg chg="add del mod">
          <ac:chgData name="Dylan Ma" userId="d19f606a-f869-495f-a967-091fe7c6f588" providerId="ADAL" clId="{94DC5D53-90D9-4F08-918E-64C544BEBCB0}" dt="2023-03-23T06:55:17.585" v="2432" actId="478"/>
          <ac:picMkLst>
            <pc:docMk/>
            <pc:sldMk cId="3354653682" sldId="594"/>
            <ac:picMk id="10" creationId="{BB7040F8-E6F5-BCB7-BA37-C3C36CBD0B87}"/>
          </ac:picMkLst>
        </pc:picChg>
        <pc:picChg chg="mod">
          <ac:chgData name="Dylan Ma" userId="d19f606a-f869-495f-a967-091fe7c6f588" providerId="ADAL" clId="{94DC5D53-90D9-4F08-918E-64C544BEBCB0}" dt="2023-03-23T06:55:00.952" v="2428" actId="1076"/>
          <ac:picMkLst>
            <pc:docMk/>
            <pc:sldMk cId="3354653682" sldId="594"/>
            <ac:picMk id="13" creationId="{7F06E351-6C66-8B6C-3BE5-AB52FF2AA839}"/>
          </ac:picMkLst>
        </pc:picChg>
        <pc:picChg chg="mod">
          <ac:chgData name="Dylan Ma" userId="d19f606a-f869-495f-a967-091fe7c6f588" providerId="ADAL" clId="{94DC5D53-90D9-4F08-918E-64C544BEBCB0}" dt="2023-03-23T06:55:16.129" v="2431" actId="1076"/>
          <ac:picMkLst>
            <pc:docMk/>
            <pc:sldMk cId="3354653682" sldId="594"/>
            <ac:picMk id="14" creationId="{48BDBD2D-9139-4EB0-4E23-9EDA5F76B3F4}"/>
          </ac:picMkLst>
        </pc:picChg>
      </pc:sldChg>
      <pc:sldChg chg="addSp delSp modSp add mod">
        <pc:chgData name="Dylan Ma" userId="d19f606a-f869-495f-a967-091fe7c6f588" providerId="ADAL" clId="{94DC5D53-90D9-4F08-918E-64C544BEBCB0}" dt="2023-03-23T07:37:43.354" v="3156" actId="20577"/>
        <pc:sldMkLst>
          <pc:docMk/>
          <pc:sldMk cId="3539556743" sldId="596"/>
        </pc:sldMkLst>
        <pc:spChg chg="mod">
          <ac:chgData name="Dylan Ma" userId="d19f606a-f869-495f-a967-091fe7c6f588" providerId="ADAL" clId="{94DC5D53-90D9-4F08-918E-64C544BEBCB0}" dt="2023-03-23T07:29:44.558" v="3081" actId="1076"/>
          <ac:spMkLst>
            <pc:docMk/>
            <pc:sldMk cId="3539556743" sldId="596"/>
            <ac:spMk id="5" creationId="{FBEC5B91-0B69-0178-1A9E-840E50AD0549}"/>
          </ac:spMkLst>
        </pc:spChg>
        <pc:spChg chg="mod">
          <ac:chgData name="Dylan Ma" userId="d19f606a-f869-495f-a967-091fe7c6f588" providerId="ADAL" clId="{94DC5D53-90D9-4F08-918E-64C544BEBCB0}" dt="2023-03-23T07:37:43.354" v="3156" actId="20577"/>
          <ac:spMkLst>
            <pc:docMk/>
            <pc:sldMk cId="3539556743" sldId="596"/>
            <ac:spMk id="11" creationId="{198CD8C0-7369-B6B8-06E9-FDBD259EB2AB}"/>
          </ac:spMkLst>
        </pc:spChg>
        <pc:spChg chg="mod">
          <ac:chgData name="Dylan Ma" userId="d19f606a-f869-495f-a967-091fe7c6f588" providerId="ADAL" clId="{94DC5D53-90D9-4F08-918E-64C544BEBCB0}" dt="2023-03-23T06:56:11.527" v="2443" actId="1076"/>
          <ac:spMkLst>
            <pc:docMk/>
            <pc:sldMk cId="3539556743" sldId="596"/>
            <ac:spMk id="12" creationId="{FB2B3AF6-CEA1-E985-1A41-ABA8F7688B59}"/>
          </ac:spMkLst>
        </pc:spChg>
        <pc:graphicFrameChg chg="add del modGraphic">
          <ac:chgData name="Dylan Ma" userId="d19f606a-f869-495f-a967-091fe7c6f588" providerId="ADAL" clId="{94DC5D53-90D9-4F08-918E-64C544BEBCB0}" dt="2023-03-23T07:09:58.801" v="2681" actId="20577"/>
          <ac:graphicFrameMkLst>
            <pc:docMk/>
            <pc:sldMk cId="3539556743" sldId="596"/>
            <ac:graphicFrameMk id="2" creationId="{8AFDD7E4-F131-5396-C8E2-AED98DF1F57B}"/>
          </ac:graphicFrameMkLst>
        </pc:graphicFrameChg>
        <pc:graphicFrameChg chg="add del mod modGraphic">
          <ac:chgData name="Dylan Ma" userId="d19f606a-f869-495f-a967-091fe7c6f588" providerId="ADAL" clId="{94DC5D53-90D9-4F08-918E-64C544BEBCB0}" dt="2023-03-23T06:56:58.882" v="2499" actId="478"/>
          <ac:graphicFrameMkLst>
            <pc:docMk/>
            <pc:sldMk cId="3539556743" sldId="596"/>
            <ac:graphicFrameMk id="10" creationId="{B2AF4324-3DFD-94A7-DCC3-1BB0431898BD}"/>
          </ac:graphicFrameMkLst>
        </pc:graphicFrameChg>
        <pc:graphicFrameChg chg="add mod modGraphic">
          <ac:chgData name="Dylan Ma" userId="d19f606a-f869-495f-a967-091fe7c6f588" providerId="ADAL" clId="{94DC5D53-90D9-4F08-918E-64C544BEBCB0}" dt="2023-03-23T07:03:55.024" v="2577" actId="1076"/>
          <ac:graphicFrameMkLst>
            <pc:docMk/>
            <pc:sldMk cId="3539556743" sldId="596"/>
            <ac:graphicFrameMk id="15" creationId="{5FEF0785-E366-3334-72C3-63FA755923F7}"/>
          </ac:graphicFrameMkLst>
        </pc:graphicFrameChg>
        <pc:graphicFrameChg chg="add mod modGraphic">
          <ac:chgData name="Dylan Ma" userId="d19f606a-f869-495f-a967-091fe7c6f588" providerId="ADAL" clId="{94DC5D53-90D9-4F08-918E-64C544BEBCB0}" dt="2023-03-23T07:29:53.076" v="3084" actId="1076"/>
          <ac:graphicFrameMkLst>
            <pc:docMk/>
            <pc:sldMk cId="3539556743" sldId="596"/>
            <ac:graphicFrameMk id="16" creationId="{C3C11C5C-CC18-7A8C-F127-5AEAC488B541}"/>
          </ac:graphicFrameMkLst>
        </pc:graphicFrameChg>
        <pc:graphicFrameChg chg="add mod modGraphic">
          <ac:chgData name="Dylan Ma" userId="d19f606a-f869-495f-a967-091fe7c6f588" providerId="ADAL" clId="{94DC5D53-90D9-4F08-918E-64C544BEBCB0}" dt="2023-03-23T07:06:40.214" v="2657" actId="1076"/>
          <ac:graphicFrameMkLst>
            <pc:docMk/>
            <pc:sldMk cId="3539556743" sldId="596"/>
            <ac:graphicFrameMk id="17" creationId="{9A66EEF5-AE3E-37C4-4E77-2B878682FA1D}"/>
          </ac:graphicFrameMkLst>
        </pc:graphicFrameChg>
        <pc:graphicFrameChg chg="add mod modGraphic">
          <ac:chgData name="Dylan Ma" userId="d19f606a-f869-495f-a967-091fe7c6f588" providerId="ADAL" clId="{94DC5D53-90D9-4F08-918E-64C544BEBCB0}" dt="2023-03-23T07:30:06.076" v="3085" actId="1076"/>
          <ac:graphicFrameMkLst>
            <pc:docMk/>
            <pc:sldMk cId="3539556743" sldId="596"/>
            <ac:graphicFrameMk id="18" creationId="{880F645F-67C7-CA35-7241-1F283832FA8A}"/>
          </ac:graphicFrameMkLst>
        </pc:graphicFrameChg>
        <pc:picChg chg="del">
          <ac:chgData name="Dylan Ma" userId="d19f606a-f869-495f-a967-091fe7c6f588" providerId="ADAL" clId="{94DC5D53-90D9-4F08-918E-64C544BEBCB0}" dt="2023-03-23T06:56:01.416" v="2436" actId="478"/>
          <ac:picMkLst>
            <pc:docMk/>
            <pc:sldMk cId="3539556743" sldId="596"/>
            <ac:picMk id="6" creationId="{040397EE-BC10-660F-32C5-AB09BC15D4E9}"/>
          </ac:picMkLst>
        </pc:picChg>
        <pc:picChg chg="del">
          <ac:chgData name="Dylan Ma" userId="d19f606a-f869-495f-a967-091fe7c6f588" providerId="ADAL" clId="{94DC5D53-90D9-4F08-918E-64C544BEBCB0}" dt="2023-03-23T06:56:01.023" v="2435" actId="478"/>
          <ac:picMkLst>
            <pc:docMk/>
            <pc:sldMk cId="3539556743" sldId="596"/>
            <ac:picMk id="7" creationId="{A625FFA1-A481-542D-CA95-DBD049A898A7}"/>
          </ac:picMkLst>
        </pc:picChg>
        <pc:picChg chg="del">
          <ac:chgData name="Dylan Ma" userId="d19f606a-f869-495f-a967-091fe7c6f588" providerId="ADAL" clId="{94DC5D53-90D9-4F08-918E-64C544BEBCB0}" dt="2023-03-23T06:56:00.400" v="2434" actId="478"/>
          <ac:picMkLst>
            <pc:docMk/>
            <pc:sldMk cId="3539556743" sldId="596"/>
            <ac:picMk id="8" creationId="{684DF3A1-1338-4349-19E9-8205FB180606}"/>
          </ac:picMkLst>
        </pc:picChg>
        <pc:picChg chg="del">
          <ac:chgData name="Dylan Ma" userId="d19f606a-f869-495f-a967-091fe7c6f588" providerId="ADAL" clId="{94DC5D53-90D9-4F08-918E-64C544BEBCB0}" dt="2023-03-23T06:55:59.120" v="2433" actId="478"/>
          <ac:picMkLst>
            <pc:docMk/>
            <pc:sldMk cId="3539556743" sldId="596"/>
            <ac:picMk id="9" creationId="{4D31A214-093E-307B-900F-4F3C7FDB84B5}"/>
          </ac:picMkLst>
        </pc:picChg>
      </pc:sldChg>
      <pc:sldChg chg="addSp delSp modSp add mod">
        <pc:chgData name="Dylan Ma" userId="d19f606a-f869-495f-a967-091fe7c6f588" providerId="ADAL" clId="{94DC5D53-90D9-4F08-918E-64C544BEBCB0}" dt="2023-03-23T07:37:49.748" v="3163" actId="20577"/>
        <pc:sldMkLst>
          <pc:docMk/>
          <pc:sldMk cId="3433031853" sldId="597"/>
        </pc:sldMkLst>
        <pc:spChg chg="del">
          <ac:chgData name="Dylan Ma" userId="d19f606a-f869-495f-a967-091fe7c6f588" providerId="ADAL" clId="{94DC5D53-90D9-4F08-918E-64C544BEBCB0}" dt="2023-03-23T07:30:32.437" v="3086" actId="478"/>
          <ac:spMkLst>
            <pc:docMk/>
            <pc:sldMk cId="3433031853" sldId="597"/>
            <ac:spMk id="5" creationId="{FBEC5B91-0B69-0178-1A9E-840E50AD0549}"/>
          </ac:spMkLst>
        </pc:spChg>
        <pc:spChg chg="add mod">
          <ac:chgData name="Dylan Ma" userId="d19f606a-f869-495f-a967-091fe7c6f588" providerId="ADAL" clId="{94DC5D53-90D9-4F08-918E-64C544BEBCB0}" dt="2023-03-23T07:30:37.292" v="3091"/>
          <ac:spMkLst>
            <pc:docMk/>
            <pc:sldMk cId="3433031853" sldId="597"/>
            <ac:spMk id="6" creationId="{E8BD2B4B-E7A8-A713-B063-27A9E54E944A}"/>
          </ac:spMkLst>
        </pc:spChg>
        <pc:spChg chg="mod">
          <ac:chgData name="Dylan Ma" userId="d19f606a-f869-495f-a967-091fe7c6f588" providerId="ADAL" clId="{94DC5D53-90D9-4F08-918E-64C544BEBCB0}" dt="2023-03-23T07:37:49.748" v="3163" actId="20577"/>
          <ac:spMkLst>
            <pc:docMk/>
            <pc:sldMk cId="3433031853" sldId="597"/>
            <ac:spMk id="11" creationId="{198CD8C0-7369-B6B8-06E9-FDBD259EB2AB}"/>
          </ac:spMkLst>
        </pc:spChg>
        <pc:graphicFrameChg chg="modGraphic">
          <ac:chgData name="Dylan Ma" userId="d19f606a-f869-495f-a967-091fe7c6f588" providerId="ADAL" clId="{94DC5D53-90D9-4F08-918E-64C544BEBCB0}" dt="2023-03-23T07:10:09.107" v="2697" actId="20577"/>
          <ac:graphicFrameMkLst>
            <pc:docMk/>
            <pc:sldMk cId="3433031853" sldId="597"/>
            <ac:graphicFrameMk id="2" creationId="{8AFDD7E4-F131-5396-C8E2-AED98DF1F57B}"/>
          </ac:graphicFrameMkLst>
        </pc:graphicFrameChg>
        <pc:graphicFrameChg chg="add mod">
          <ac:chgData name="Dylan Ma" userId="d19f606a-f869-495f-a967-091fe7c6f588" providerId="ADAL" clId="{94DC5D53-90D9-4F08-918E-64C544BEBCB0}" dt="2023-03-23T07:30:37.292" v="3091"/>
          <ac:graphicFrameMkLst>
            <pc:docMk/>
            <pc:sldMk cId="3433031853" sldId="597"/>
            <ac:graphicFrameMk id="7" creationId="{0084A201-9A62-CA91-DA49-944C0B8117ED}"/>
          </ac:graphicFrameMkLst>
        </pc:graphicFrameChg>
        <pc:graphicFrameChg chg="add mod">
          <ac:chgData name="Dylan Ma" userId="d19f606a-f869-495f-a967-091fe7c6f588" providerId="ADAL" clId="{94DC5D53-90D9-4F08-918E-64C544BEBCB0}" dt="2023-03-23T07:30:37.292" v="3091"/>
          <ac:graphicFrameMkLst>
            <pc:docMk/>
            <pc:sldMk cId="3433031853" sldId="597"/>
            <ac:graphicFrameMk id="8" creationId="{F2264B52-DE12-38DB-F611-889D75B77549}"/>
          </ac:graphicFrameMkLst>
        </pc:graphicFrameChg>
        <pc:graphicFrameChg chg="add mod">
          <ac:chgData name="Dylan Ma" userId="d19f606a-f869-495f-a967-091fe7c6f588" providerId="ADAL" clId="{94DC5D53-90D9-4F08-918E-64C544BEBCB0}" dt="2023-03-23T07:30:37.292" v="3091"/>
          <ac:graphicFrameMkLst>
            <pc:docMk/>
            <pc:sldMk cId="3433031853" sldId="597"/>
            <ac:graphicFrameMk id="9" creationId="{215B9D58-A951-4171-E428-DC0C7836931C}"/>
          </ac:graphicFrameMkLst>
        </pc:graphicFrameChg>
        <pc:graphicFrameChg chg="add mod">
          <ac:chgData name="Dylan Ma" userId="d19f606a-f869-495f-a967-091fe7c6f588" providerId="ADAL" clId="{94DC5D53-90D9-4F08-918E-64C544BEBCB0}" dt="2023-03-23T07:30:37.292" v="3091"/>
          <ac:graphicFrameMkLst>
            <pc:docMk/>
            <pc:sldMk cId="3433031853" sldId="597"/>
            <ac:graphicFrameMk id="10" creationId="{832CD23C-AD12-3970-33E6-EE19F54CA0D1}"/>
          </ac:graphicFrameMkLst>
        </pc:graphicFrameChg>
        <pc:graphicFrameChg chg="del">
          <ac:chgData name="Dylan Ma" userId="d19f606a-f869-495f-a967-091fe7c6f588" providerId="ADAL" clId="{94DC5D53-90D9-4F08-918E-64C544BEBCB0}" dt="2023-03-23T07:30:35.254" v="3088" actId="478"/>
          <ac:graphicFrameMkLst>
            <pc:docMk/>
            <pc:sldMk cId="3433031853" sldId="597"/>
            <ac:graphicFrameMk id="15" creationId="{5FEF0785-E366-3334-72C3-63FA755923F7}"/>
          </ac:graphicFrameMkLst>
        </pc:graphicFrameChg>
        <pc:graphicFrameChg chg="del">
          <ac:chgData name="Dylan Ma" userId="d19f606a-f869-495f-a967-091fe7c6f588" providerId="ADAL" clId="{94DC5D53-90D9-4F08-918E-64C544BEBCB0}" dt="2023-03-23T07:30:33.418" v="3087" actId="478"/>
          <ac:graphicFrameMkLst>
            <pc:docMk/>
            <pc:sldMk cId="3433031853" sldId="597"/>
            <ac:graphicFrameMk id="16" creationId="{C3C11C5C-CC18-7A8C-F127-5AEAC488B541}"/>
          </ac:graphicFrameMkLst>
        </pc:graphicFrameChg>
        <pc:graphicFrameChg chg="del">
          <ac:chgData name="Dylan Ma" userId="d19f606a-f869-495f-a967-091fe7c6f588" providerId="ADAL" clId="{94DC5D53-90D9-4F08-918E-64C544BEBCB0}" dt="2023-03-23T07:30:35.348" v="3089" actId="478"/>
          <ac:graphicFrameMkLst>
            <pc:docMk/>
            <pc:sldMk cId="3433031853" sldId="597"/>
            <ac:graphicFrameMk id="17" creationId="{9A66EEF5-AE3E-37C4-4E77-2B878682FA1D}"/>
          </ac:graphicFrameMkLst>
        </pc:graphicFrameChg>
        <pc:graphicFrameChg chg="del">
          <ac:chgData name="Dylan Ma" userId="d19f606a-f869-495f-a967-091fe7c6f588" providerId="ADAL" clId="{94DC5D53-90D9-4F08-918E-64C544BEBCB0}" dt="2023-03-23T07:30:35.396" v="3090" actId="478"/>
          <ac:graphicFrameMkLst>
            <pc:docMk/>
            <pc:sldMk cId="3433031853" sldId="597"/>
            <ac:graphicFrameMk id="18" creationId="{880F645F-67C7-CA35-7241-1F283832FA8A}"/>
          </ac:graphicFrameMkLst>
        </pc:graphicFrameChg>
      </pc:sldChg>
    </pc:docChg>
  </pc:docChgLst>
  <pc:docChgLst>
    <pc:chgData name="Matthew Lancaster" userId="c6508ab9-36e5-4e0a-b485-d26d7a305679" providerId="ADAL" clId="{E84B6B1A-49E4-4C7B-88D8-D4107A6104BA}"/>
    <pc:docChg chg="undo custSel addSld modSld sldOrd">
      <pc:chgData name="Matthew Lancaster" userId="c6508ab9-36e5-4e0a-b485-d26d7a305679" providerId="ADAL" clId="{E84B6B1A-49E4-4C7B-88D8-D4107A6104BA}" dt="2023-02-16T22:19:31.029" v="206" actId="20577"/>
      <pc:docMkLst>
        <pc:docMk/>
      </pc:docMkLst>
      <pc:sldChg chg="mod modShow">
        <pc:chgData name="Matthew Lancaster" userId="c6508ab9-36e5-4e0a-b485-d26d7a305679" providerId="ADAL" clId="{E84B6B1A-49E4-4C7B-88D8-D4107A6104BA}" dt="2023-02-16T22:04:30.446" v="0" actId="729"/>
        <pc:sldMkLst>
          <pc:docMk/>
          <pc:sldMk cId="2197599754" sldId="432"/>
        </pc:sldMkLst>
      </pc:sldChg>
      <pc:sldChg chg="mod modShow">
        <pc:chgData name="Matthew Lancaster" userId="c6508ab9-36e5-4e0a-b485-d26d7a305679" providerId="ADAL" clId="{E84B6B1A-49E4-4C7B-88D8-D4107A6104BA}" dt="2023-02-16T22:04:30.446" v="0" actId="729"/>
        <pc:sldMkLst>
          <pc:docMk/>
          <pc:sldMk cId="356650096" sldId="433"/>
        </pc:sldMkLst>
      </pc:sldChg>
      <pc:sldChg chg="mod modShow">
        <pc:chgData name="Matthew Lancaster" userId="c6508ab9-36e5-4e0a-b485-d26d7a305679" providerId="ADAL" clId="{E84B6B1A-49E4-4C7B-88D8-D4107A6104BA}" dt="2023-02-16T22:04:30.446" v="0" actId="729"/>
        <pc:sldMkLst>
          <pc:docMk/>
          <pc:sldMk cId="2020130420" sldId="434"/>
        </pc:sldMkLst>
      </pc:sldChg>
      <pc:sldChg chg="mod modShow">
        <pc:chgData name="Matthew Lancaster" userId="c6508ab9-36e5-4e0a-b485-d26d7a305679" providerId="ADAL" clId="{E84B6B1A-49E4-4C7B-88D8-D4107A6104BA}" dt="2023-02-16T22:04:30.446" v="0" actId="729"/>
        <pc:sldMkLst>
          <pc:docMk/>
          <pc:sldMk cId="3425564622" sldId="435"/>
        </pc:sldMkLst>
      </pc:sldChg>
      <pc:sldChg chg="mod modShow">
        <pc:chgData name="Matthew Lancaster" userId="c6508ab9-36e5-4e0a-b485-d26d7a305679" providerId="ADAL" clId="{E84B6B1A-49E4-4C7B-88D8-D4107A6104BA}" dt="2023-02-16T22:04:30.446" v="0" actId="729"/>
        <pc:sldMkLst>
          <pc:docMk/>
          <pc:sldMk cId="585020000" sldId="436"/>
        </pc:sldMkLst>
      </pc:sldChg>
      <pc:sldChg chg="addSp delSp modSp add mod ord modShow">
        <pc:chgData name="Matthew Lancaster" userId="c6508ab9-36e5-4e0a-b485-d26d7a305679" providerId="ADAL" clId="{E84B6B1A-49E4-4C7B-88D8-D4107A6104BA}" dt="2023-02-16T22:19:31.029" v="206" actId="20577"/>
        <pc:sldMkLst>
          <pc:docMk/>
          <pc:sldMk cId="3730135874" sldId="470"/>
        </pc:sldMkLst>
        <pc:spChg chg="add mod">
          <ac:chgData name="Matthew Lancaster" userId="c6508ab9-36e5-4e0a-b485-d26d7a305679" providerId="ADAL" clId="{E84B6B1A-49E4-4C7B-88D8-D4107A6104BA}" dt="2023-02-16T22:05:34.717" v="49" actId="571"/>
          <ac:spMkLst>
            <pc:docMk/>
            <pc:sldMk cId="3730135874" sldId="470"/>
            <ac:spMk id="2" creationId="{4B3575FE-A12B-9D8F-094D-67FABEA394FE}"/>
          </ac:spMkLst>
        </pc:spChg>
        <pc:spChg chg="del">
          <ac:chgData name="Matthew Lancaster" userId="c6508ab9-36e5-4e0a-b485-d26d7a305679" providerId="ADAL" clId="{E84B6B1A-49E4-4C7B-88D8-D4107A6104BA}" dt="2023-02-16T22:05:29.629" v="47" actId="478"/>
          <ac:spMkLst>
            <pc:docMk/>
            <pc:sldMk cId="3730135874" sldId="470"/>
            <ac:spMk id="6" creationId="{2BA0A857-BAF4-2D4E-F9CC-EE64B29930B3}"/>
          </ac:spMkLst>
        </pc:spChg>
        <pc:spChg chg="add mod">
          <ac:chgData name="Matthew Lancaster" userId="c6508ab9-36e5-4e0a-b485-d26d7a305679" providerId="ADAL" clId="{E84B6B1A-49E4-4C7B-88D8-D4107A6104BA}" dt="2023-02-16T22:05:34.717" v="49" actId="571"/>
          <ac:spMkLst>
            <pc:docMk/>
            <pc:sldMk cId="3730135874" sldId="470"/>
            <ac:spMk id="8" creationId="{17245B38-E5AD-A411-EF95-3EBAD4F71CCD}"/>
          </ac:spMkLst>
        </pc:spChg>
        <pc:spChg chg="mod">
          <ac:chgData name="Matthew Lancaster" userId="c6508ab9-36e5-4e0a-b485-d26d7a305679" providerId="ADAL" clId="{E84B6B1A-49E4-4C7B-88D8-D4107A6104BA}" dt="2023-02-16T22:05:22.406" v="46" actId="20577"/>
          <ac:spMkLst>
            <pc:docMk/>
            <pc:sldMk cId="3730135874" sldId="470"/>
            <ac:spMk id="11" creationId="{198CD8C0-7369-B6B8-06E9-FDBD259EB2AB}"/>
          </ac:spMkLst>
        </pc:spChg>
        <pc:spChg chg="add mod">
          <ac:chgData name="Matthew Lancaster" userId="c6508ab9-36e5-4e0a-b485-d26d7a305679" providerId="ADAL" clId="{E84B6B1A-49E4-4C7B-88D8-D4107A6104BA}" dt="2023-02-16T22:13:24.150" v="88" actId="208"/>
          <ac:spMkLst>
            <pc:docMk/>
            <pc:sldMk cId="3730135874" sldId="470"/>
            <ac:spMk id="15" creationId="{8792FBC6-0201-D5AD-88AB-C0A7E9C82295}"/>
          </ac:spMkLst>
        </pc:spChg>
        <pc:spChg chg="add mod">
          <ac:chgData name="Matthew Lancaster" userId="c6508ab9-36e5-4e0a-b485-d26d7a305679" providerId="ADAL" clId="{E84B6B1A-49E4-4C7B-88D8-D4107A6104BA}" dt="2023-02-16T22:13:21.262" v="87" actId="208"/>
          <ac:spMkLst>
            <pc:docMk/>
            <pc:sldMk cId="3730135874" sldId="470"/>
            <ac:spMk id="16" creationId="{35DA0195-3041-1766-BFBC-892E348A05FC}"/>
          </ac:spMkLst>
        </pc:spChg>
        <pc:spChg chg="add mod">
          <ac:chgData name="Matthew Lancaster" userId="c6508ab9-36e5-4e0a-b485-d26d7a305679" providerId="ADAL" clId="{E84B6B1A-49E4-4C7B-88D8-D4107A6104BA}" dt="2023-02-16T22:15:37.803" v="130" actId="164"/>
          <ac:spMkLst>
            <pc:docMk/>
            <pc:sldMk cId="3730135874" sldId="470"/>
            <ac:spMk id="21" creationId="{52FDB090-DF99-E5DF-51AE-3019F102E250}"/>
          </ac:spMkLst>
        </pc:spChg>
        <pc:spChg chg="del">
          <ac:chgData name="Matthew Lancaster" userId="c6508ab9-36e5-4e0a-b485-d26d7a305679" providerId="ADAL" clId="{E84B6B1A-49E4-4C7B-88D8-D4107A6104BA}" dt="2023-02-16T22:05:42.569" v="50" actId="478"/>
          <ac:spMkLst>
            <pc:docMk/>
            <pc:sldMk cId="3730135874" sldId="470"/>
            <ac:spMk id="22" creationId="{3C4F9FE9-DB97-2494-0BD3-786A6FA800DF}"/>
          </ac:spMkLst>
        </pc:spChg>
        <pc:spChg chg="del">
          <ac:chgData name="Matthew Lancaster" userId="c6508ab9-36e5-4e0a-b485-d26d7a305679" providerId="ADAL" clId="{E84B6B1A-49E4-4C7B-88D8-D4107A6104BA}" dt="2023-02-16T22:05:42.569" v="50" actId="478"/>
          <ac:spMkLst>
            <pc:docMk/>
            <pc:sldMk cId="3730135874" sldId="470"/>
            <ac:spMk id="23" creationId="{2FDC4877-DDDC-2163-35C1-DC3C1027871A}"/>
          </ac:spMkLst>
        </pc:spChg>
        <pc:spChg chg="del">
          <ac:chgData name="Matthew Lancaster" userId="c6508ab9-36e5-4e0a-b485-d26d7a305679" providerId="ADAL" clId="{E84B6B1A-49E4-4C7B-88D8-D4107A6104BA}" dt="2023-02-16T22:05:42.569" v="50" actId="478"/>
          <ac:spMkLst>
            <pc:docMk/>
            <pc:sldMk cId="3730135874" sldId="470"/>
            <ac:spMk id="26" creationId="{7B4A7CD3-7EC9-72C8-FBE4-1D231DC2AF3E}"/>
          </ac:spMkLst>
        </pc:spChg>
        <pc:spChg chg="add mod">
          <ac:chgData name="Matthew Lancaster" userId="c6508ab9-36e5-4e0a-b485-d26d7a305679" providerId="ADAL" clId="{E84B6B1A-49E4-4C7B-88D8-D4107A6104BA}" dt="2023-02-16T22:19:14.635" v="198" actId="20577"/>
          <ac:spMkLst>
            <pc:docMk/>
            <pc:sldMk cId="3730135874" sldId="470"/>
            <ac:spMk id="59" creationId="{1D82C42A-F63C-6923-3275-C44BF30F55DF}"/>
          </ac:spMkLst>
        </pc:spChg>
        <pc:spChg chg="add mod">
          <ac:chgData name="Matthew Lancaster" userId="c6508ab9-36e5-4e0a-b485-d26d7a305679" providerId="ADAL" clId="{E84B6B1A-49E4-4C7B-88D8-D4107A6104BA}" dt="2023-02-16T22:19:31.029" v="206" actId="20577"/>
          <ac:spMkLst>
            <pc:docMk/>
            <pc:sldMk cId="3730135874" sldId="470"/>
            <ac:spMk id="60" creationId="{B7DB36B5-2E96-20B8-E0D7-6B83C25E07E6}"/>
          </ac:spMkLst>
        </pc:spChg>
        <pc:grpChg chg="add mod">
          <ac:chgData name="Matthew Lancaster" userId="c6508ab9-36e5-4e0a-b485-d26d7a305679" providerId="ADAL" clId="{E84B6B1A-49E4-4C7B-88D8-D4107A6104BA}" dt="2023-02-16T22:15:37.803" v="130" actId="164"/>
          <ac:grpSpMkLst>
            <pc:docMk/>
            <pc:sldMk cId="3730135874" sldId="470"/>
            <ac:grpSpMk id="32" creationId="{8B0361CC-EBEA-BEFE-FFE8-32C8234DA3BC}"/>
          </ac:grpSpMkLst>
        </pc:grpChg>
        <pc:picChg chg="del">
          <ac:chgData name="Matthew Lancaster" userId="c6508ab9-36e5-4e0a-b485-d26d7a305679" providerId="ADAL" clId="{E84B6B1A-49E4-4C7B-88D8-D4107A6104BA}" dt="2023-02-16T22:05:42.569" v="50" actId="478"/>
          <ac:picMkLst>
            <pc:docMk/>
            <pc:sldMk cId="3730135874" sldId="470"/>
            <ac:picMk id="5" creationId="{C8CF84A1-6B43-8846-96FC-4A669207D194}"/>
          </ac:picMkLst>
        </pc:picChg>
        <pc:picChg chg="del">
          <ac:chgData name="Matthew Lancaster" userId="c6508ab9-36e5-4e0a-b485-d26d7a305679" providerId="ADAL" clId="{E84B6B1A-49E4-4C7B-88D8-D4107A6104BA}" dt="2023-02-16T22:05:42.569" v="50" actId="478"/>
          <ac:picMkLst>
            <pc:docMk/>
            <pc:sldMk cId="3730135874" sldId="470"/>
            <ac:picMk id="9" creationId="{04FBA1F0-D2A1-CCCB-10A1-32DE4DA51F03}"/>
          </ac:picMkLst>
        </pc:picChg>
        <pc:picChg chg="del">
          <ac:chgData name="Matthew Lancaster" userId="c6508ab9-36e5-4e0a-b485-d26d7a305679" providerId="ADAL" clId="{E84B6B1A-49E4-4C7B-88D8-D4107A6104BA}" dt="2023-02-16T22:05:42.569" v="50" actId="478"/>
          <ac:picMkLst>
            <pc:docMk/>
            <pc:sldMk cId="3730135874" sldId="470"/>
            <ac:picMk id="10" creationId="{8F3E8594-7A5A-A886-238B-AE06C2E95CAF}"/>
          </ac:picMkLst>
        </pc:picChg>
        <pc:picChg chg="add mod">
          <ac:chgData name="Matthew Lancaster" userId="c6508ab9-36e5-4e0a-b485-d26d7a305679" providerId="ADAL" clId="{E84B6B1A-49E4-4C7B-88D8-D4107A6104BA}" dt="2023-02-16T22:05:34.717" v="49" actId="571"/>
          <ac:picMkLst>
            <pc:docMk/>
            <pc:sldMk cId="3730135874" sldId="470"/>
            <ac:picMk id="12" creationId="{44A9F101-F48E-C8CE-E4FC-AD611BF5DD35}"/>
          </ac:picMkLst>
        </pc:picChg>
        <pc:picChg chg="del">
          <ac:chgData name="Matthew Lancaster" userId="c6508ab9-36e5-4e0a-b485-d26d7a305679" providerId="ADAL" clId="{E84B6B1A-49E4-4C7B-88D8-D4107A6104BA}" dt="2023-02-16T22:05:42.569" v="50" actId="478"/>
          <ac:picMkLst>
            <pc:docMk/>
            <pc:sldMk cId="3730135874" sldId="470"/>
            <ac:picMk id="13" creationId="{F174BA88-8433-DA35-D609-E58784D8D7E3}"/>
          </ac:picMkLst>
        </pc:picChg>
        <pc:picChg chg="add mod">
          <ac:chgData name="Matthew Lancaster" userId="c6508ab9-36e5-4e0a-b485-d26d7a305679" providerId="ADAL" clId="{E84B6B1A-49E4-4C7B-88D8-D4107A6104BA}" dt="2023-02-16T22:05:34.717" v="49" actId="571"/>
          <ac:picMkLst>
            <pc:docMk/>
            <pc:sldMk cId="3730135874" sldId="470"/>
            <ac:picMk id="14" creationId="{ADE3C24E-4E8E-B5F1-C33E-4605D14EF808}"/>
          </ac:picMkLst>
        </pc:picChg>
        <pc:cxnChg chg="add mod">
          <ac:chgData name="Matthew Lancaster" userId="c6508ab9-36e5-4e0a-b485-d26d7a305679" providerId="ADAL" clId="{E84B6B1A-49E4-4C7B-88D8-D4107A6104BA}" dt="2023-02-16T22:13:34.139" v="89" actId="1582"/>
          <ac:cxnSpMkLst>
            <pc:docMk/>
            <pc:sldMk cId="3730135874" sldId="470"/>
            <ac:cxnSpMk id="18" creationId="{49C65C81-5128-7595-DBED-AF016D00163A}"/>
          </ac:cxnSpMkLst>
        </pc:cxnChg>
        <pc:cxnChg chg="add mod">
          <ac:chgData name="Matthew Lancaster" userId="c6508ab9-36e5-4e0a-b485-d26d7a305679" providerId="ADAL" clId="{E84B6B1A-49E4-4C7B-88D8-D4107A6104BA}" dt="2023-02-16T22:13:47.083" v="91" actId="1076"/>
          <ac:cxnSpMkLst>
            <pc:docMk/>
            <pc:sldMk cId="3730135874" sldId="470"/>
            <ac:cxnSpMk id="19" creationId="{387F595F-D6BE-C8D9-D3AD-B9B4C596F445}"/>
          </ac:cxnSpMkLst>
        </pc:cxnChg>
        <pc:cxnChg chg="add mod">
          <ac:chgData name="Matthew Lancaster" userId="c6508ab9-36e5-4e0a-b485-d26d7a305679" providerId="ADAL" clId="{E84B6B1A-49E4-4C7B-88D8-D4107A6104BA}" dt="2023-02-16T22:17:01.493" v="162" actId="14100"/>
          <ac:cxnSpMkLst>
            <pc:docMk/>
            <pc:sldMk cId="3730135874" sldId="470"/>
            <ac:cxnSpMk id="20" creationId="{C6F8CE68-78AA-0F26-35F2-94E12723540C}"/>
          </ac:cxnSpMkLst>
        </pc:cxnChg>
        <pc:cxnChg chg="add mod">
          <ac:chgData name="Matthew Lancaster" userId="c6508ab9-36e5-4e0a-b485-d26d7a305679" providerId="ADAL" clId="{E84B6B1A-49E4-4C7B-88D8-D4107A6104BA}" dt="2023-02-16T22:15:37.803" v="130" actId="164"/>
          <ac:cxnSpMkLst>
            <pc:docMk/>
            <pc:sldMk cId="3730135874" sldId="470"/>
            <ac:cxnSpMk id="28" creationId="{666AB7DC-4DE2-C526-709A-20BEDE4E4621}"/>
          </ac:cxnSpMkLst>
        </pc:cxnChg>
        <pc:cxnChg chg="add mod">
          <ac:chgData name="Matthew Lancaster" userId="c6508ab9-36e5-4e0a-b485-d26d7a305679" providerId="ADAL" clId="{E84B6B1A-49E4-4C7B-88D8-D4107A6104BA}" dt="2023-02-16T22:15:37.803" v="130" actId="164"/>
          <ac:cxnSpMkLst>
            <pc:docMk/>
            <pc:sldMk cId="3730135874" sldId="470"/>
            <ac:cxnSpMk id="29" creationId="{C7FB3E29-7EFC-516C-F207-D247DDDF5E6C}"/>
          </ac:cxnSpMkLst>
        </pc:cxnChg>
        <pc:cxnChg chg="add mod">
          <ac:chgData name="Matthew Lancaster" userId="c6508ab9-36e5-4e0a-b485-d26d7a305679" providerId="ADAL" clId="{E84B6B1A-49E4-4C7B-88D8-D4107A6104BA}" dt="2023-02-16T22:16:07.371" v="146" actId="1035"/>
          <ac:cxnSpMkLst>
            <pc:docMk/>
            <pc:sldMk cId="3730135874" sldId="470"/>
            <ac:cxnSpMk id="33" creationId="{887825BC-46C4-DA32-7F57-49060D63160F}"/>
          </ac:cxnSpMkLst>
        </pc:cxnChg>
        <pc:cxnChg chg="add mod">
          <ac:chgData name="Matthew Lancaster" userId="c6508ab9-36e5-4e0a-b485-d26d7a305679" providerId="ADAL" clId="{E84B6B1A-49E4-4C7B-88D8-D4107A6104BA}" dt="2023-02-16T22:16:00.244" v="139" actId="14100"/>
          <ac:cxnSpMkLst>
            <pc:docMk/>
            <pc:sldMk cId="3730135874" sldId="470"/>
            <ac:cxnSpMk id="35" creationId="{14ECBC0A-0859-C6AE-27DD-B279F55A5FE5}"/>
          </ac:cxnSpMkLst>
        </pc:cxnChg>
        <pc:cxnChg chg="add mod">
          <ac:chgData name="Matthew Lancaster" userId="c6508ab9-36e5-4e0a-b485-d26d7a305679" providerId="ADAL" clId="{E84B6B1A-49E4-4C7B-88D8-D4107A6104BA}" dt="2023-02-16T22:16:21.285" v="148" actId="1076"/>
          <ac:cxnSpMkLst>
            <pc:docMk/>
            <pc:sldMk cId="3730135874" sldId="470"/>
            <ac:cxnSpMk id="38" creationId="{D017CEAD-E98F-9FD9-2CA3-6683CF438B35}"/>
          </ac:cxnSpMkLst>
        </pc:cxnChg>
        <pc:cxnChg chg="add mod">
          <ac:chgData name="Matthew Lancaster" userId="c6508ab9-36e5-4e0a-b485-d26d7a305679" providerId="ADAL" clId="{E84B6B1A-49E4-4C7B-88D8-D4107A6104BA}" dt="2023-02-16T22:17:11.173" v="164" actId="14100"/>
          <ac:cxnSpMkLst>
            <pc:docMk/>
            <pc:sldMk cId="3730135874" sldId="470"/>
            <ac:cxnSpMk id="39" creationId="{39E51CED-75A7-CAC4-2848-40AB73AB55AA}"/>
          </ac:cxnSpMkLst>
        </pc:cxnChg>
        <pc:cxnChg chg="add mod">
          <ac:chgData name="Matthew Lancaster" userId="c6508ab9-36e5-4e0a-b485-d26d7a305679" providerId="ADAL" clId="{E84B6B1A-49E4-4C7B-88D8-D4107A6104BA}" dt="2023-02-16T22:16:58.429" v="161" actId="14100"/>
          <ac:cxnSpMkLst>
            <pc:docMk/>
            <pc:sldMk cId="3730135874" sldId="470"/>
            <ac:cxnSpMk id="41" creationId="{2CC8E31D-0ED6-4619-53AC-152BBF23AB88}"/>
          </ac:cxnSpMkLst>
        </pc:cxnChg>
        <pc:cxnChg chg="add mod">
          <ac:chgData name="Matthew Lancaster" userId="c6508ab9-36e5-4e0a-b485-d26d7a305679" providerId="ADAL" clId="{E84B6B1A-49E4-4C7B-88D8-D4107A6104BA}" dt="2023-02-16T22:18:29.906" v="182" actId="1076"/>
          <ac:cxnSpMkLst>
            <pc:docMk/>
            <pc:sldMk cId="3730135874" sldId="470"/>
            <ac:cxnSpMk id="48" creationId="{51C23C14-D289-8079-A238-0F792B37C2A8}"/>
          </ac:cxnSpMkLst>
        </pc:cxnChg>
        <pc:cxnChg chg="add mod">
          <ac:chgData name="Matthew Lancaster" userId="c6508ab9-36e5-4e0a-b485-d26d7a305679" providerId="ADAL" clId="{E84B6B1A-49E4-4C7B-88D8-D4107A6104BA}" dt="2023-02-16T22:18:45.035" v="188" actId="1035"/>
          <ac:cxnSpMkLst>
            <pc:docMk/>
            <pc:sldMk cId="3730135874" sldId="470"/>
            <ac:cxnSpMk id="51" creationId="{97CBF5B8-E392-7BAF-C42B-3D547220A745}"/>
          </ac:cxnSpMkLst>
        </pc:cxnChg>
      </pc:sldChg>
    </pc:docChg>
  </pc:docChgLst>
  <pc:docChgLst>
    <pc:chgData name="Dylan Ma" userId="S::dm19i@fsu.edu::d19f606a-f869-495f-a967-091fe7c6f588" providerId="AD" clId="Web-{3163D20B-8146-471E-86E8-B62909B1DAEC}"/>
    <pc:docChg chg="addSld modSld">
      <pc:chgData name="Dylan Ma" userId="S::dm19i@fsu.edu::d19f606a-f869-495f-a967-091fe7c6f588" providerId="AD" clId="Web-{3163D20B-8146-471E-86E8-B62909B1DAEC}" dt="2022-11-05T16:29:05.382" v="74"/>
      <pc:docMkLst>
        <pc:docMk/>
      </pc:docMkLst>
      <pc:sldChg chg="delSp modSp">
        <pc:chgData name="Dylan Ma" userId="S::dm19i@fsu.edu::d19f606a-f869-495f-a967-091fe7c6f588" providerId="AD" clId="Web-{3163D20B-8146-471E-86E8-B62909B1DAEC}" dt="2022-11-05T16:18:50.431" v="2"/>
        <pc:sldMkLst>
          <pc:docMk/>
          <pc:sldMk cId="2730905944" sldId="350"/>
        </pc:sldMkLst>
        <pc:spChg chg="del">
          <ac:chgData name="Dylan Ma" userId="S::dm19i@fsu.edu::d19f606a-f869-495f-a967-091fe7c6f588" providerId="AD" clId="Web-{3163D20B-8146-471E-86E8-B62909B1DAEC}" dt="2022-11-05T16:18:48.930" v="1"/>
          <ac:spMkLst>
            <pc:docMk/>
            <pc:sldMk cId="2730905944" sldId="350"/>
            <ac:spMk id="2" creationId="{02B7DBE1-85A6-6146-EC36-D239CBE6342F}"/>
          </ac:spMkLst>
        </pc:spChg>
        <pc:spChg chg="del">
          <ac:chgData name="Dylan Ma" userId="S::dm19i@fsu.edu::d19f606a-f869-495f-a967-091fe7c6f588" providerId="AD" clId="Web-{3163D20B-8146-471E-86E8-B62909B1DAEC}" dt="2022-11-05T16:18:50.431" v="2"/>
          <ac:spMkLst>
            <pc:docMk/>
            <pc:sldMk cId="2730905944" sldId="350"/>
            <ac:spMk id="3" creationId="{F6692899-C734-2C76-A0BD-1C7177C8CF02}"/>
          </ac:spMkLst>
        </pc:spChg>
        <pc:picChg chg="ord">
          <ac:chgData name="Dylan Ma" userId="S::dm19i@fsu.edu::d19f606a-f869-495f-a967-091fe7c6f588" providerId="AD" clId="Web-{3163D20B-8146-471E-86E8-B62909B1DAEC}" dt="2022-11-05T16:18:46.790" v="0"/>
          <ac:picMkLst>
            <pc:docMk/>
            <pc:sldMk cId="2730905944" sldId="350"/>
            <ac:picMk id="6" creationId="{29B57137-07C2-EDC0-D833-BF0C58178B8E}"/>
          </ac:picMkLst>
        </pc:picChg>
      </pc:sldChg>
      <pc:sldChg chg="addSp delSp modSp">
        <pc:chgData name="Dylan Ma" userId="S::dm19i@fsu.edu::d19f606a-f869-495f-a967-091fe7c6f588" providerId="AD" clId="Web-{3163D20B-8146-471E-86E8-B62909B1DAEC}" dt="2022-11-05T16:27:47.568" v="70" actId="1076"/>
        <pc:sldMkLst>
          <pc:docMk/>
          <pc:sldMk cId="4080918381" sldId="368"/>
        </pc:sldMkLst>
        <pc:spChg chg="add mod ord">
          <ac:chgData name="Dylan Ma" userId="S::dm19i@fsu.edu::d19f606a-f869-495f-a967-091fe7c6f588" providerId="AD" clId="Web-{3163D20B-8146-471E-86E8-B62909B1DAEC}" dt="2022-11-05T16:27:47.552" v="66" actId="1076"/>
          <ac:spMkLst>
            <pc:docMk/>
            <pc:sldMk cId="4080918381" sldId="368"/>
            <ac:spMk id="6" creationId="{2BA0A857-BAF4-2D4E-F9CC-EE64B29930B3}"/>
          </ac:spMkLst>
        </pc:spChg>
        <pc:spChg chg="add del">
          <ac:chgData name="Dylan Ma" userId="S::dm19i@fsu.edu::d19f606a-f869-495f-a967-091fe7c6f588" providerId="AD" clId="Web-{3163D20B-8146-471E-86E8-B62909B1DAEC}" dt="2022-11-05T16:24:03.969" v="12"/>
          <ac:spMkLst>
            <pc:docMk/>
            <pc:sldMk cId="4080918381" sldId="368"/>
            <ac:spMk id="12" creationId="{DB47C2DB-B12C-C30D-181D-B87D6CB83635}"/>
          </ac:spMkLst>
        </pc:spChg>
        <pc:spChg chg="add del mod ord">
          <ac:chgData name="Dylan Ma" userId="S::dm19i@fsu.edu::d19f606a-f869-495f-a967-091fe7c6f588" providerId="AD" clId="Web-{3163D20B-8146-471E-86E8-B62909B1DAEC}" dt="2022-11-05T16:26:45.441" v="45"/>
          <ac:spMkLst>
            <pc:docMk/>
            <pc:sldMk cId="4080918381" sldId="368"/>
            <ac:spMk id="14" creationId="{CD55B509-44B2-1FE7-4350-BC0F81597A42}"/>
          </ac:spMkLst>
        </pc:spChg>
        <pc:spChg chg="del">
          <ac:chgData name="Dylan Ma" userId="S::dm19i@fsu.edu::d19f606a-f869-495f-a967-091fe7c6f588" providerId="AD" clId="Web-{3163D20B-8146-471E-86E8-B62909B1DAEC}" dt="2022-11-05T16:23:55.687" v="8"/>
          <ac:spMkLst>
            <pc:docMk/>
            <pc:sldMk cId="4080918381" sldId="368"/>
            <ac:spMk id="15" creationId="{223EB14E-6398-2070-2DD1-3C19892800FF}"/>
          </ac:spMkLst>
        </pc:spChg>
        <pc:spChg chg="del">
          <ac:chgData name="Dylan Ma" userId="S::dm19i@fsu.edu::d19f606a-f869-495f-a967-091fe7c6f588" providerId="AD" clId="Web-{3163D20B-8146-471E-86E8-B62909B1DAEC}" dt="2022-11-05T16:24:14.969" v="14"/>
          <ac:spMkLst>
            <pc:docMk/>
            <pc:sldMk cId="4080918381" sldId="368"/>
            <ac:spMk id="16" creationId="{5C65B8E0-CD0C-FD3E-8127-EF47BC2A1369}"/>
          </ac:spMkLst>
        </pc:spChg>
        <pc:spChg chg="add del mod ord">
          <ac:chgData name="Dylan Ma" userId="S::dm19i@fsu.edu::d19f606a-f869-495f-a967-091fe7c6f588" providerId="AD" clId="Web-{3163D20B-8146-471E-86E8-B62909B1DAEC}" dt="2022-11-05T16:26:51.176" v="48"/>
          <ac:spMkLst>
            <pc:docMk/>
            <pc:sldMk cId="4080918381" sldId="368"/>
            <ac:spMk id="17" creationId="{1591FE92-84BB-5A66-4D85-50005846BBDD}"/>
          </ac:spMkLst>
        </pc:spChg>
        <pc:spChg chg="add del mod ord">
          <ac:chgData name="Dylan Ma" userId="S::dm19i@fsu.edu::d19f606a-f869-495f-a967-091fe7c6f588" providerId="AD" clId="Web-{3163D20B-8146-471E-86E8-B62909B1DAEC}" dt="2022-11-05T16:27:03.301" v="53"/>
          <ac:spMkLst>
            <pc:docMk/>
            <pc:sldMk cId="4080918381" sldId="368"/>
            <ac:spMk id="18" creationId="{D770B6E1-A3D4-BDC3-4E11-EBAD710BD6C2}"/>
          </ac:spMkLst>
        </pc:spChg>
        <pc:spChg chg="del">
          <ac:chgData name="Dylan Ma" userId="S::dm19i@fsu.edu::d19f606a-f869-495f-a967-091fe7c6f588" providerId="AD" clId="Web-{3163D20B-8146-471E-86E8-B62909B1DAEC}" dt="2022-11-05T16:24:23.829" v="17"/>
          <ac:spMkLst>
            <pc:docMk/>
            <pc:sldMk cId="4080918381" sldId="368"/>
            <ac:spMk id="19" creationId="{D512C5A1-CDD8-B88F-A3FE-0BB3A5795834}"/>
          </ac:spMkLst>
        </pc:spChg>
        <pc:spChg chg="add del mod">
          <ac:chgData name="Dylan Ma" userId="S::dm19i@fsu.edu::d19f606a-f869-495f-a967-091fe7c6f588" providerId="AD" clId="Web-{3163D20B-8146-471E-86E8-B62909B1DAEC}" dt="2022-11-05T16:26:54.473" v="49"/>
          <ac:spMkLst>
            <pc:docMk/>
            <pc:sldMk cId="4080918381" sldId="368"/>
            <ac:spMk id="20" creationId="{F1D7AEC0-672C-BE3A-F2B9-494670F57AD5}"/>
          </ac:spMkLst>
        </pc:spChg>
        <pc:spChg chg="del">
          <ac:chgData name="Dylan Ma" userId="S::dm19i@fsu.edu::d19f606a-f869-495f-a967-091fe7c6f588" providerId="AD" clId="Web-{3163D20B-8146-471E-86E8-B62909B1DAEC}" dt="2022-11-05T16:24:38.798" v="20"/>
          <ac:spMkLst>
            <pc:docMk/>
            <pc:sldMk cId="4080918381" sldId="368"/>
            <ac:spMk id="21" creationId="{E5DF73F9-FBFD-DBBF-62A3-5156D8439466}"/>
          </ac:spMkLst>
        </pc:spChg>
        <pc:spChg chg="add mod ord">
          <ac:chgData name="Dylan Ma" userId="S::dm19i@fsu.edu::d19f606a-f869-495f-a967-091fe7c6f588" providerId="AD" clId="Web-{3163D20B-8146-471E-86E8-B62909B1DAEC}" dt="2022-11-05T16:27:47.536" v="65" actId="1076"/>
          <ac:spMkLst>
            <pc:docMk/>
            <pc:sldMk cId="4080918381" sldId="368"/>
            <ac:spMk id="22" creationId="{3C4F9FE9-DB97-2494-0BD3-786A6FA800DF}"/>
          </ac:spMkLst>
        </pc:spChg>
        <pc:spChg chg="add mod ord">
          <ac:chgData name="Dylan Ma" userId="S::dm19i@fsu.edu::d19f606a-f869-495f-a967-091fe7c6f588" providerId="AD" clId="Web-{3163D20B-8146-471E-86E8-B62909B1DAEC}" dt="2022-11-05T16:27:47.536" v="64" actId="1076"/>
          <ac:spMkLst>
            <pc:docMk/>
            <pc:sldMk cId="4080918381" sldId="368"/>
            <ac:spMk id="23" creationId="{2FDC4877-DDDC-2163-35C1-DC3C1027871A}"/>
          </ac:spMkLst>
        </pc:spChg>
        <pc:spChg chg="ord">
          <ac:chgData name="Dylan Ma" userId="S::dm19i@fsu.edu::d19f606a-f869-495f-a967-091fe7c6f588" providerId="AD" clId="Web-{3163D20B-8146-471E-86E8-B62909B1DAEC}" dt="2022-11-05T16:27:18.067" v="59"/>
          <ac:spMkLst>
            <pc:docMk/>
            <pc:sldMk cId="4080918381" sldId="368"/>
            <ac:spMk id="24" creationId="{22C1BE8B-5DB3-4B88-AF7A-7FFCAB6000D8}"/>
          </ac:spMkLst>
        </pc:spChg>
        <pc:spChg chg="add mod ord">
          <ac:chgData name="Dylan Ma" userId="S::dm19i@fsu.edu::d19f606a-f869-495f-a967-091fe7c6f588" providerId="AD" clId="Web-{3163D20B-8146-471E-86E8-B62909B1DAEC}" dt="2022-11-05T16:27:47.521" v="63" actId="1076"/>
          <ac:spMkLst>
            <pc:docMk/>
            <pc:sldMk cId="4080918381" sldId="368"/>
            <ac:spMk id="26" creationId="{7B4A7CD3-7EC9-72C8-FBE4-1D231DC2AF3E}"/>
          </ac:spMkLst>
        </pc:spChg>
        <pc:picChg chg="mod">
          <ac:chgData name="Dylan Ma" userId="S::dm19i@fsu.edu::d19f606a-f869-495f-a967-091fe7c6f588" providerId="AD" clId="Web-{3163D20B-8146-471E-86E8-B62909B1DAEC}" dt="2022-11-05T16:27:47.552" v="67" actId="1076"/>
          <ac:picMkLst>
            <pc:docMk/>
            <pc:sldMk cId="4080918381" sldId="368"/>
            <ac:picMk id="5" creationId="{C8CF84A1-6B43-8846-96FC-4A669207D194}"/>
          </ac:picMkLst>
        </pc:picChg>
        <pc:picChg chg="mod">
          <ac:chgData name="Dylan Ma" userId="S::dm19i@fsu.edu::d19f606a-f869-495f-a967-091fe7c6f588" providerId="AD" clId="Web-{3163D20B-8146-471E-86E8-B62909B1DAEC}" dt="2022-11-05T16:27:47.568" v="70" actId="1076"/>
          <ac:picMkLst>
            <pc:docMk/>
            <pc:sldMk cId="4080918381" sldId="368"/>
            <ac:picMk id="9" creationId="{04FBA1F0-D2A1-CCCB-10A1-32DE4DA51F03}"/>
          </ac:picMkLst>
        </pc:picChg>
        <pc:picChg chg="mod">
          <ac:chgData name="Dylan Ma" userId="S::dm19i@fsu.edu::d19f606a-f869-495f-a967-091fe7c6f588" providerId="AD" clId="Web-{3163D20B-8146-471E-86E8-B62909B1DAEC}" dt="2022-11-05T16:27:47.568" v="68" actId="1076"/>
          <ac:picMkLst>
            <pc:docMk/>
            <pc:sldMk cId="4080918381" sldId="368"/>
            <ac:picMk id="10" creationId="{8F3E8594-7A5A-A886-238B-AE06C2E95CAF}"/>
          </ac:picMkLst>
        </pc:picChg>
        <pc:picChg chg="mod">
          <ac:chgData name="Dylan Ma" userId="S::dm19i@fsu.edu::d19f606a-f869-495f-a967-091fe7c6f588" providerId="AD" clId="Web-{3163D20B-8146-471E-86E8-B62909B1DAEC}" dt="2022-11-05T16:27:47.568" v="69" actId="1076"/>
          <ac:picMkLst>
            <pc:docMk/>
            <pc:sldMk cId="4080918381" sldId="368"/>
            <ac:picMk id="13" creationId="{F174BA88-8433-DA35-D609-E58784D8D7E3}"/>
          </ac:picMkLst>
        </pc:picChg>
      </pc:sldChg>
      <pc:sldChg chg="delSp add replId">
        <pc:chgData name="Dylan Ma" userId="S::dm19i@fsu.edu::d19f606a-f869-495f-a967-091fe7c6f588" providerId="AD" clId="Web-{3163D20B-8146-471E-86E8-B62909B1DAEC}" dt="2022-11-05T16:29:05.382" v="74"/>
        <pc:sldMkLst>
          <pc:docMk/>
          <pc:sldMk cId="2546901674" sldId="397"/>
        </pc:sldMkLst>
        <pc:picChg chg="del">
          <ac:chgData name="Dylan Ma" userId="S::dm19i@fsu.edu::d19f606a-f869-495f-a967-091fe7c6f588" providerId="AD" clId="Web-{3163D20B-8146-471E-86E8-B62909B1DAEC}" dt="2022-11-05T16:29:05.382" v="74"/>
          <ac:picMkLst>
            <pc:docMk/>
            <pc:sldMk cId="2546901674" sldId="397"/>
            <ac:picMk id="5" creationId="{C8CF84A1-6B43-8846-96FC-4A669207D194}"/>
          </ac:picMkLst>
        </pc:picChg>
      </pc:sldChg>
      <pc:sldChg chg="add replId">
        <pc:chgData name="Dylan Ma" userId="S::dm19i@fsu.edu::d19f606a-f869-495f-a967-091fe7c6f588" providerId="AD" clId="Web-{3163D20B-8146-471E-86E8-B62909B1DAEC}" dt="2022-11-05T16:27:52.708" v="72"/>
        <pc:sldMkLst>
          <pc:docMk/>
          <pc:sldMk cId="140391642" sldId="398"/>
        </pc:sldMkLst>
      </pc:sldChg>
      <pc:sldChg chg="add replId">
        <pc:chgData name="Dylan Ma" userId="S::dm19i@fsu.edu::d19f606a-f869-495f-a967-091fe7c6f588" providerId="AD" clId="Web-{3163D20B-8146-471E-86E8-B62909B1DAEC}" dt="2022-11-05T16:27:54.880" v="73"/>
        <pc:sldMkLst>
          <pc:docMk/>
          <pc:sldMk cId="2959262700" sldId="399"/>
        </pc:sldMkLst>
      </pc:sldChg>
    </pc:docChg>
  </pc:docChgLst>
  <pc:docChgLst>
    <pc:chgData name="Dominic Bellocchio" userId="S::db20fn@fsu.edu::72897a1d-d36e-4955-ac8f-d5e02d6e2286" providerId="AD" clId="Web-{750559A5-93DE-492A-8657-630B19232565}"/>
    <pc:docChg chg="addSld delSld modSld">
      <pc:chgData name="Dominic Bellocchio" userId="S::db20fn@fsu.edu::72897a1d-d36e-4955-ac8f-d5e02d6e2286" providerId="AD" clId="Web-{750559A5-93DE-492A-8657-630B19232565}" dt="2022-10-06T21:58:02.649" v="251"/>
      <pc:docMkLst>
        <pc:docMk/>
      </pc:docMkLst>
      <pc:sldChg chg="addSp delSp modSp del addAnim modAnim">
        <pc:chgData name="Dominic Bellocchio" userId="S::db20fn@fsu.edu::72897a1d-d36e-4955-ac8f-d5e02d6e2286" providerId="AD" clId="Web-{750559A5-93DE-492A-8657-630B19232565}" dt="2022-10-06T21:24:57.943" v="74"/>
        <pc:sldMkLst>
          <pc:docMk/>
          <pc:sldMk cId="3236861435" sldId="280"/>
        </pc:sldMkLst>
        <pc:spChg chg="add mod ord">
          <ac:chgData name="Dominic Bellocchio" userId="S::db20fn@fsu.edu::72897a1d-d36e-4955-ac8f-d5e02d6e2286" providerId="AD" clId="Web-{750559A5-93DE-492A-8657-630B19232565}" dt="2022-10-06T21:09:14.864" v="5"/>
          <ac:spMkLst>
            <pc:docMk/>
            <pc:sldMk cId="3236861435" sldId="280"/>
            <ac:spMk id="3" creationId="{D3F65539-6A7D-37D1-A9BC-2F272522F033}"/>
          </ac:spMkLst>
        </pc:spChg>
        <pc:spChg chg="del mod">
          <ac:chgData name="Dominic Bellocchio" userId="S::db20fn@fsu.edu::72897a1d-d36e-4955-ac8f-d5e02d6e2286" providerId="AD" clId="Web-{750559A5-93DE-492A-8657-630B19232565}" dt="2022-10-06T21:08:37.847" v="2"/>
          <ac:spMkLst>
            <pc:docMk/>
            <pc:sldMk cId="3236861435" sldId="280"/>
            <ac:spMk id="10" creationId="{0DF4B36E-87F0-486E-11C5-42151AA89DDF}"/>
          </ac:spMkLst>
        </pc:spChg>
        <pc:spChg chg="mod">
          <ac:chgData name="Dominic Bellocchio" userId="S::db20fn@fsu.edu::72897a1d-d36e-4955-ac8f-d5e02d6e2286" providerId="AD" clId="Web-{750559A5-93DE-492A-8657-630B19232565}" dt="2022-10-06T21:08:26.550" v="0" actId="14100"/>
          <ac:spMkLst>
            <pc:docMk/>
            <pc:sldMk cId="3236861435" sldId="280"/>
            <ac:spMk id="11" creationId="{9FFE0278-C479-AB56-9996-2B05E091C914}"/>
          </ac:spMkLst>
        </pc:spChg>
        <pc:grpChg chg="add mod">
          <ac:chgData name="Dominic Bellocchio" userId="S::db20fn@fsu.edu::72897a1d-d36e-4955-ac8f-d5e02d6e2286" providerId="AD" clId="Web-{750559A5-93DE-492A-8657-630B19232565}" dt="2022-10-06T21:10:21.491" v="10" actId="1076"/>
          <ac:grpSpMkLst>
            <pc:docMk/>
            <pc:sldMk cId="3236861435" sldId="280"/>
            <ac:grpSpMk id="5" creationId="{447333D2-1386-8796-9647-4C48E30C72BB}"/>
          </ac:grpSpMkLst>
        </pc:grpChg>
        <pc:grpChg chg="mod">
          <ac:chgData name="Dominic Bellocchio" userId="S::db20fn@fsu.edu::72897a1d-d36e-4955-ac8f-d5e02d6e2286" providerId="AD" clId="Web-{750559A5-93DE-492A-8657-630B19232565}" dt="2022-10-06T21:09:54.474" v="7" actId="14100"/>
          <ac:grpSpMkLst>
            <pc:docMk/>
            <pc:sldMk cId="3236861435" sldId="280"/>
            <ac:grpSpMk id="19" creationId="{B4C1D15C-87ED-1E01-9832-BF4717BBEB39}"/>
          </ac:grpSpMkLst>
        </pc:grpChg>
      </pc:sldChg>
      <pc:sldChg chg="addSp delSp modSp add replId addAnim delAnim modAnim modNotes">
        <pc:chgData name="Dominic Bellocchio" userId="S::db20fn@fsu.edu::72897a1d-d36e-4955-ac8f-d5e02d6e2286" providerId="AD" clId="Web-{750559A5-93DE-492A-8657-630B19232565}" dt="2022-10-06T21:58:02.649" v="251"/>
        <pc:sldMkLst>
          <pc:docMk/>
          <pc:sldMk cId="2617518408" sldId="281"/>
        </pc:sldMkLst>
        <pc:spChg chg="del topLvl">
          <ac:chgData name="Dominic Bellocchio" userId="S::db20fn@fsu.edu::72897a1d-d36e-4955-ac8f-d5e02d6e2286" providerId="AD" clId="Web-{750559A5-93DE-492A-8657-630B19232565}" dt="2022-10-06T21:19:07.382" v="30"/>
          <ac:spMkLst>
            <pc:docMk/>
            <pc:sldMk cId="2617518408" sldId="281"/>
            <ac:spMk id="3" creationId="{D3F65539-6A7D-37D1-A9BC-2F272522F033}"/>
          </ac:spMkLst>
        </pc:spChg>
        <pc:spChg chg="add mod ord">
          <ac:chgData name="Dominic Bellocchio" userId="S::db20fn@fsu.edu::72897a1d-d36e-4955-ac8f-d5e02d6e2286" providerId="AD" clId="Web-{750559A5-93DE-492A-8657-630B19232565}" dt="2022-10-06T21:20:21.213" v="39" actId="1076"/>
          <ac:spMkLst>
            <pc:docMk/>
            <pc:sldMk cId="2617518408" sldId="281"/>
            <ac:spMk id="6" creationId="{44617133-58C7-602B-267D-B76638FD07A1}"/>
          </ac:spMkLst>
        </pc:spChg>
        <pc:spChg chg="mod">
          <ac:chgData name="Dominic Bellocchio" userId="S::db20fn@fsu.edu::72897a1d-d36e-4955-ac8f-d5e02d6e2286" providerId="AD" clId="Web-{750559A5-93DE-492A-8657-630B19232565}" dt="2022-10-06T21:21:43.562" v="50" actId="1076"/>
          <ac:spMkLst>
            <pc:docMk/>
            <pc:sldMk cId="2617518408" sldId="281"/>
            <ac:spMk id="8" creationId="{E1EE7789-A2CC-804F-F993-AAEC89DA05B7}"/>
          </ac:spMkLst>
        </pc:spChg>
        <pc:spChg chg="add del mod">
          <ac:chgData name="Dominic Bellocchio" userId="S::db20fn@fsu.edu::72897a1d-d36e-4955-ac8f-d5e02d6e2286" providerId="AD" clId="Web-{750559A5-93DE-492A-8657-630B19232565}" dt="2022-10-06T21:20:26.135" v="40"/>
          <ac:spMkLst>
            <pc:docMk/>
            <pc:sldMk cId="2617518408" sldId="281"/>
            <ac:spMk id="10" creationId="{8158B348-752C-8AAE-FCF5-FE0EF3CA9877}"/>
          </ac:spMkLst>
        </pc:spChg>
        <pc:spChg chg="mod ord">
          <ac:chgData name="Dominic Bellocchio" userId="S::db20fn@fsu.edu::72897a1d-d36e-4955-ac8f-d5e02d6e2286" providerId="AD" clId="Web-{750559A5-93DE-492A-8657-630B19232565}" dt="2022-10-06T21:18:40.553" v="25"/>
          <ac:spMkLst>
            <pc:docMk/>
            <pc:sldMk cId="2617518408" sldId="281"/>
            <ac:spMk id="11" creationId="{9FFE0278-C479-AB56-9996-2B05E091C914}"/>
          </ac:spMkLst>
        </pc:spChg>
        <pc:spChg chg="add del">
          <ac:chgData name="Dominic Bellocchio" userId="S::db20fn@fsu.edu::72897a1d-d36e-4955-ac8f-d5e02d6e2286" providerId="AD" clId="Web-{750559A5-93DE-492A-8657-630B19232565}" dt="2022-10-06T21:22:50.861" v="54"/>
          <ac:spMkLst>
            <pc:docMk/>
            <pc:sldMk cId="2617518408" sldId="281"/>
            <ac:spMk id="21" creationId="{D952E577-CEAF-E948-F3CA-8CED4BC00AC2}"/>
          </ac:spMkLst>
        </pc:spChg>
        <pc:spChg chg="add mod ord">
          <ac:chgData name="Dominic Bellocchio" userId="S::db20fn@fsu.edu::72897a1d-d36e-4955-ac8f-d5e02d6e2286" providerId="AD" clId="Web-{750559A5-93DE-492A-8657-630B19232565}" dt="2022-10-06T21:24:37.755" v="73" actId="688"/>
          <ac:spMkLst>
            <pc:docMk/>
            <pc:sldMk cId="2617518408" sldId="281"/>
            <ac:spMk id="23" creationId="{7CC0779F-BE3D-E7CE-5BD0-9DE6295BD054}"/>
          </ac:spMkLst>
        </pc:spChg>
        <pc:spChg chg="add mod ord">
          <ac:chgData name="Dominic Bellocchio" userId="S::db20fn@fsu.edu::72897a1d-d36e-4955-ac8f-d5e02d6e2286" providerId="AD" clId="Web-{750559A5-93DE-492A-8657-630B19232565}" dt="2022-10-06T21:45:02.512" v="101"/>
          <ac:spMkLst>
            <pc:docMk/>
            <pc:sldMk cId="2617518408" sldId="281"/>
            <ac:spMk id="25" creationId="{DADA0006-1ECB-9C36-7875-AAA660AA1FA2}"/>
          </ac:spMkLst>
        </pc:spChg>
        <pc:spChg chg="add del mod ord">
          <ac:chgData name="Dominic Bellocchio" userId="S::db20fn@fsu.edu::72897a1d-d36e-4955-ac8f-d5e02d6e2286" providerId="AD" clId="Web-{750559A5-93DE-492A-8657-630B19232565}" dt="2022-10-06T21:47:19.453" v="114"/>
          <ac:spMkLst>
            <pc:docMk/>
            <pc:sldMk cId="2617518408" sldId="281"/>
            <ac:spMk id="26" creationId="{571F20EA-687E-7B95-1C06-A6192A3BD755}"/>
          </ac:spMkLst>
        </pc:spChg>
        <pc:spChg chg="add del mod ord">
          <ac:chgData name="Dominic Bellocchio" userId="S::db20fn@fsu.edu::72897a1d-d36e-4955-ac8f-d5e02d6e2286" providerId="AD" clId="Web-{750559A5-93DE-492A-8657-630B19232565}" dt="2022-10-06T21:47:17.016" v="113"/>
          <ac:spMkLst>
            <pc:docMk/>
            <pc:sldMk cId="2617518408" sldId="281"/>
            <ac:spMk id="27" creationId="{E89FF0EE-5506-292F-EEFF-D205334C21C4}"/>
          </ac:spMkLst>
        </pc:spChg>
        <pc:spChg chg="add mod">
          <ac:chgData name="Dominic Bellocchio" userId="S::db20fn@fsu.edu::72897a1d-d36e-4955-ac8f-d5e02d6e2286" providerId="AD" clId="Web-{750559A5-93DE-492A-8657-630B19232565}" dt="2022-10-06T21:58:02.649" v="251"/>
          <ac:spMkLst>
            <pc:docMk/>
            <pc:sldMk cId="2617518408" sldId="281"/>
            <ac:spMk id="28" creationId="{987E619D-51D7-42A9-D3BC-FA943EF587AC}"/>
          </ac:spMkLst>
        </pc:spChg>
        <pc:grpChg chg="del mod">
          <ac:chgData name="Dominic Bellocchio" userId="S::db20fn@fsu.edu::72897a1d-d36e-4955-ac8f-d5e02d6e2286" providerId="AD" clId="Web-{750559A5-93DE-492A-8657-630B19232565}" dt="2022-10-06T21:19:07.382" v="30"/>
          <ac:grpSpMkLst>
            <pc:docMk/>
            <pc:sldMk cId="2617518408" sldId="281"/>
            <ac:grpSpMk id="5" creationId="{447333D2-1386-8796-9647-4C48E30C72BB}"/>
          </ac:grpSpMkLst>
        </pc:grpChg>
        <pc:grpChg chg="add mod">
          <ac:chgData name="Dominic Bellocchio" userId="S::db20fn@fsu.edu::72897a1d-d36e-4955-ac8f-d5e02d6e2286" providerId="AD" clId="Web-{750559A5-93DE-492A-8657-630B19232565}" dt="2022-10-06T21:22:28.422" v="52" actId="1076"/>
          <ac:grpSpMkLst>
            <pc:docMk/>
            <pc:sldMk cId="2617518408" sldId="281"/>
            <ac:grpSpMk id="14" creationId="{F70A905F-CE5A-4C23-C842-989647DE985E}"/>
          </ac:grpSpMkLst>
        </pc:grpChg>
        <pc:grpChg chg="mod topLvl">
          <ac:chgData name="Dominic Bellocchio" userId="S::db20fn@fsu.edu::72897a1d-d36e-4955-ac8f-d5e02d6e2286" providerId="AD" clId="Web-{750559A5-93DE-492A-8657-630B19232565}" dt="2022-10-06T21:20:37.073" v="42" actId="14100"/>
          <ac:grpSpMkLst>
            <pc:docMk/>
            <pc:sldMk cId="2617518408" sldId="281"/>
            <ac:grpSpMk id="19" creationId="{B4C1D15C-87ED-1E01-9832-BF4717BBEB39}"/>
          </ac:grpSpMkLst>
        </pc:grpChg>
        <pc:cxnChg chg="add del mod">
          <ac:chgData name="Dominic Bellocchio" userId="S::db20fn@fsu.edu::72897a1d-d36e-4955-ac8f-d5e02d6e2286" providerId="AD" clId="Web-{750559A5-93DE-492A-8657-630B19232565}" dt="2022-10-06T21:23:33.831" v="62"/>
          <ac:cxnSpMkLst>
            <pc:docMk/>
            <pc:sldMk cId="2617518408" sldId="281"/>
            <ac:cxnSpMk id="22" creationId="{80D4EEFD-7598-CF95-EEA7-3CD40CDE698B}"/>
          </ac:cxnSpMkLst>
        </pc:cxnChg>
        <pc:cxnChg chg="add mod ord">
          <ac:chgData name="Dominic Bellocchio" userId="S::db20fn@fsu.edu::72897a1d-d36e-4955-ac8f-d5e02d6e2286" providerId="AD" clId="Web-{750559A5-93DE-492A-8657-630B19232565}" dt="2022-10-06T21:29:19.357" v="92" actId="1076"/>
          <ac:cxnSpMkLst>
            <pc:docMk/>
            <pc:sldMk cId="2617518408" sldId="281"/>
            <ac:cxnSpMk id="24" creationId="{30100BA4-AF8F-6644-8EA7-C53C4601940D}"/>
          </ac:cxnSpMkLst>
        </pc:cxnChg>
      </pc:sldChg>
      <pc:sldChg chg="modSp add del replId modAnim">
        <pc:chgData name="Dominic Bellocchio" userId="S::db20fn@fsu.edu::72897a1d-d36e-4955-ac8f-d5e02d6e2286" providerId="AD" clId="Web-{750559A5-93DE-492A-8657-630B19232565}" dt="2022-10-06T21:15:34.829" v="19"/>
        <pc:sldMkLst>
          <pc:docMk/>
          <pc:sldMk cId="3466686119" sldId="281"/>
        </pc:sldMkLst>
        <pc:grpChg chg="mod">
          <ac:chgData name="Dominic Bellocchio" userId="S::db20fn@fsu.edu::72897a1d-d36e-4955-ac8f-d5e02d6e2286" providerId="AD" clId="Web-{750559A5-93DE-492A-8657-630B19232565}" dt="2022-10-06T21:15:32.110" v="18" actId="1076"/>
          <ac:grpSpMkLst>
            <pc:docMk/>
            <pc:sldMk cId="3466686119" sldId="281"/>
            <ac:grpSpMk id="5" creationId="{447333D2-1386-8796-9647-4C48E30C72BB}"/>
          </ac:grpSpMkLst>
        </pc:grpChg>
      </pc:sldChg>
      <pc:sldChg chg="delSp add replId delAnim modAnim modNotes">
        <pc:chgData name="Dominic Bellocchio" userId="S::db20fn@fsu.edu::72897a1d-d36e-4955-ac8f-d5e02d6e2286" providerId="AD" clId="Web-{750559A5-93DE-492A-8657-630B19232565}" dt="2022-10-06T21:55:56.610" v="243"/>
        <pc:sldMkLst>
          <pc:docMk/>
          <pc:sldMk cId="563724442" sldId="291"/>
        </pc:sldMkLst>
        <pc:spChg chg="del">
          <ac:chgData name="Dominic Bellocchio" userId="S::db20fn@fsu.edu::72897a1d-d36e-4955-ac8f-d5e02d6e2286" providerId="AD" clId="Web-{750559A5-93DE-492A-8657-630B19232565}" dt="2022-10-06T21:53:09.152" v="129"/>
          <ac:spMkLst>
            <pc:docMk/>
            <pc:sldMk cId="563724442" sldId="291"/>
            <ac:spMk id="23" creationId="{7CC0779F-BE3D-E7CE-5BD0-9DE6295BD054}"/>
          </ac:spMkLst>
        </pc:spChg>
      </pc:sldChg>
    </pc:docChg>
  </pc:docChgLst>
  <pc:docChgLst>
    <pc:chgData name="Dominic Bellocchio" userId="S::db20fn@fsu.edu::72897a1d-d36e-4955-ac8f-d5e02d6e2286" providerId="AD" clId="Web-{675497B5-DF71-4020-A9CE-AA5FD792EBAD}"/>
    <pc:docChg chg="modSld">
      <pc:chgData name="Dominic Bellocchio" userId="S::db20fn@fsu.edu::72897a1d-d36e-4955-ac8f-d5e02d6e2286" providerId="AD" clId="Web-{675497B5-DF71-4020-A9CE-AA5FD792EBAD}" dt="2022-10-09T22:28:46.155" v="29" actId="1076"/>
      <pc:docMkLst>
        <pc:docMk/>
      </pc:docMkLst>
      <pc:sldChg chg="modSp">
        <pc:chgData name="Dominic Bellocchio" userId="S::db20fn@fsu.edu::72897a1d-d36e-4955-ac8f-d5e02d6e2286" providerId="AD" clId="Web-{675497B5-DF71-4020-A9CE-AA5FD792EBAD}" dt="2022-10-09T22:28:46.155" v="29" actId="1076"/>
        <pc:sldMkLst>
          <pc:docMk/>
          <pc:sldMk cId="3440299693" sldId="266"/>
        </pc:sldMkLst>
        <pc:spChg chg="mod">
          <ac:chgData name="Dominic Bellocchio" userId="S::db20fn@fsu.edu::72897a1d-d36e-4955-ac8f-d5e02d6e2286" providerId="AD" clId="Web-{675497B5-DF71-4020-A9CE-AA5FD792EBAD}" dt="2022-10-09T22:28:42.046" v="28" actId="1076"/>
          <ac:spMkLst>
            <pc:docMk/>
            <pc:sldMk cId="3440299693" sldId="266"/>
            <ac:spMk id="2" creationId="{A7F7C30E-DA44-BBFA-F554-AF96694C1EBA}"/>
          </ac:spMkLst>
        </pc:spChg>
        <pc:spChg chg="mod">
          <ac:chgData name="Dominic Bellocchio" userId="S::db20fn@fsu.edu::72897a1d-d36e-4955-ac8f-d5e02d6e2286" providerId="AD" clId="Web-{675497B5-DF71-4020-A9CE-AA5FD792EBAD}" dt="2022-10-09T22:28:46.155" v="29" actId="1076"/>
          <ac:spMkLst>
            <pc:docMk/>
            <pc:sldMk cId="3440299693" sldId="266"/>
            <ac:spMk id="4" creationId="{733ED7EE-5B9C-2DA5-637C-25F4FAAA6889}"/>
          </ac:spMkLst>
        </pc:spChg>
        <pc:spChg chg="mod">
          <ac:chgData name="Dominic Bellocchio" userId="S::db20fn@fsu.edu::72897a1d-d36e-4955-ac8f-d5e02d6e2286" providerId="AD" clId="Web-{675497B5-DF71-4020-A9CE-AA5FD792EBAD}" dt="2022-10-09T22:28:12.795" v="23" actId="1076"/>
          <ac:spMkLst>
            <pc:docMk/>
            <pc:sldMk cId="3440299693" sldId="266"/>
            <ac:spMk id="14" creationId="{6046C321-7098-93EB-41FA-B48648626771}"/>
          </ac:spMkLst>
        </pc:spChg>
        <pc:spChg chg="mod">
          <ac:chgData name="Dominic Bellocchio" userId="S::db20fn@fsu.edu::72897a1d-d36e-4955-ac8f-d5e02d6e2286" providerId="AD" clId="Web-{675497B5-DF71-4020-A9CE-AA5FD792EBAD}" dt="2022-10-09T22:28:16.592" v="24" actId="1076"/>
          <ac:spMkLst>
            <pc:docMk/>
            <pc:sldMk cId="3440299693" sldId="266"/>
            <ac:spMk id="15" creationId="{68BA5986-55FB-5031-4BC1-E89E1ED4151F}"/>
          </ac:spMkLst>
        </pc:spChg>
        <pc:spChg chg="mod">
          <ac:chgData name="Dominic Bellocchio" userId="S::db20fn@fsu.edu::72897a1d-d36e-4955-ac8f-d5e02d6e2286" providerId="AD" clId="Web-{675497B5-DF71-4020-A9CE-AA5FD792EBAD}" dt="2022-10-09T22:28:28.436" v="25" actId="1076"/>
          <ac:spMkLst>
            <pc:docMk/>
            <pc:sldMk cId="3440299693" sldId="266"/>
            <ac:spMk id="16" creationId="{95ED9FFC-99CB-80A3-EBD4-DF568EBF14EF}"/>
          </ac:spMkLst>
        </pc:spChg>
        <pc:spChg chg="mod">
          <ac:chgData name="Dominic Bellocchio" userId="S::db20fn@fsu.edu::72897a1d-d36e-4955-ac8f-d5e02d6e2286" providerId="AD" clId="Web-{675497B5-DF71-4020-A9CE-AA5FD792EBAD}" dt="2022-10-09T22:28:28.436" v="26" actId="1076"/>
          <ac:spMkLst>
            <pc:docMk/>
            <pc:sldMk cId="3440299693" sldId="266"/>
            <ac:spMk id="18" creationId="{09BA3DDD-3435-786E-96E3-1D584DC3335E}"/>
          </ac:spMkLst>
        </pc:spChg>
      </pc:sldChg>
      <pc:sldChg chg="addSp delSp modSp delAnim">
        <pc:chgData name="Dominic Bellocchio" userId="S::db20fn@fsu.edu::72897a1d-d36e-4955-ac8f-d5e02d6e2286" providerId="AD" clId="Web-{675497B5-DF71-4020-A9CE-AA5FD792EBAD}" dt="2022-10-09T22:26:58.246" v="19"/>
        <pc:sldMkLst>
          <pc:docMk/>
          <pc:sldMk cId="2617518408" sldId="281"/>
        </pc:sldMkLst>
        <pc:spChg chg="del">
          <ac:chgData name="Dominic Bellocchio" userId="S::db20fn@fsu.edu::72897a1d-d36e-4955-ac8f-d5e02d6e2286" providerId="AD" clId="Web-{675497B5-DF71-4020-A9CE-AA5FD792EBAD}" dt="2022-10-09T22:22:15.309" v="17"/>
          <ac:spMkLst>
            <pc:docMk/>
            <pc:sldMk cId="2617518408" sldId="281"/>
            <ac:spMk id="23" creationId="{7CC0779F-BE3D-E7CE-5BD0-9DE6295BD054}"/>
          </ac:spMkLst>
        </pc:spChg>
        <pc:picChg chg="del mod">
          <ac:chgData name="Dominic Bellocchio" userId="S::db20fn@fsu.edu::72897a1d-d36e-4955-ac8f-d5e02d6e2286" providerId="AD" clId="Web-{675497B5-DF71-4020-A9CE-AA5FD792EBAD}" dt="2022-10-09T22:26:55.949" v="18"/>
          <ac:picMkLst>
            <pc:docMk/>
            <pc:sldMk cId="2617518408" sldId="281"/>
            <ac:picMk id="38" creationId="{B0F011F0-6B0E-31BC-7DEE-C5A240591EC6}"/>
          </ac:picMkLst>
        </pc:picChg>
        <pc:cxnChg chg="add del mod">
          <ac:chgData name="Dominic Bellocchio" userId="S::db20fn@fsu.edu::72897a1d-d36e-4955-ac8f-d5e02d6e2286" providerId="AD" clId="Web-{675497B5-DF71-4020-A9CE-AA5FD792EBAD}" dt="2022-10-09T22:20:06.259" v="6"/>
          <ac:cxnSpMkLst>
            <pc:docMk/>
            <pc:sldMk cId="2617518408" sldId="281"/>
            <ac:cxnSpMk id="22" creationId="{D426FC56-E666-974B-2C0C-21519379D3C0}"/>
          </ac:cxnSpMkLst>
        </pc:cxnChg>
        <pc:cxnChg chg="add del mod">
          <ac:chgData name="Dominic Bellocchio" userId="S::db20fn@fsu.edu::72897a1d-d36e-4955-ac8f-d5e02d6e2286" providerId="AD" clId="Web-{675497B5-DF71-4020-A9CE-AA5FD792EBAD}" dt="2022-10-09T22:26:58.246" v="19"/>
          <ac:cxnSpMkLst>
            <pc:docMk/>
            <pc:sldMk cId="2617518408" sldId="281"/>
            <ac:cxnSpMk id="25" creationId="{FA338E25-1AEA-B9D0-87A1-4093AF0418BE}"/>
          </ac:cxnSpMkLst>
        </pc:cxnChg>
      </pc:sldChg>
      <pc:sldChg chg="addSp delSp addAnim delAnim">
        <pc:chgData name="Dominic Bellocchio" userId="S::db20fn@fsu.edu::72897a1d-d36e-4955-ac8f-d5e02d6e2286" providerId="AD" clId="Web-{675497B5-DF71-4020-A9CE-AA5FD792EBAD}" dt="2022-10-09T22:27:49.794" v="22"/>
        <pc:sldMkLst>
          <pc:docMk/>
          <pc:sldMk cId="563724442" sldId="291"/>
        </pc:sldMkLst>
        <pc:spChg chg="add">
          <ac:chgData name="Dominic Bellocchio" userId="S::db20fn@fsu.edu::72897a1d-d36e-4955-ac8f-d5e02d6e2286" providerId="AD" clId="Web-{675497B5-DF71-4020-A9CE-AA5FD792EBAD}" dt="2022-10-09T22:27:49.794" v="22"/>
          <ac:spMkLst>
            <pc:docMk/>
            <pc:sldMk cId="563724442" sldId="291"/>
            <ac:spMk id="21" creationId="{96E4B6FB-4B95-E859-220D-F7450015BC99}"/>
          </ac:spMkLst>
        </pc:spChg>
        <pc:grpChg chg="add">
          <ac:chgData name="Dominic Bellocchio" userId="S::db20fn@fsu.edu::72897a1d-d36e-4955-ac8f-d5e02d6e2286" providerId="AD" clId="Web-{675497B5-DF71-4020-A9CE-AA5FD792EBAD}" dt="2022-10-09T22:27:34.966" v="21"/>
          <ac:grpSpMkLst>
            <pc:docMk/>
            <pc:sldMk cId="563724442" sldId="291"/>
            <ac:grpSpMk id="19" creationId="{8C35C7C4-FC31-0E5D-73AC-2C6D3093BAD1}"/>
          </ac:grpSpMkLst>
        </pc:grpChg>
        <pc:grpChg chg="del">
          <ac:chgData name="Dominic Bellocchio" userId="S::db20fn@fsu.edu::72897a1d-d36e-4955-ac8f-d5e02d6e2286" providerId="AD" clId="Web-{675497B5-DF71-4020-A9CE-AA5FD792EBAD}" dt="2022-10-09T22:27:32.466" v="20"/>
          <ac:grpSpMkLst>
            <pc:docMk/>
            <pc:sldMk cId="563724442" sldId="291"/>
            <ac:grpSpMk id="64" creationId="{8C90D091-F993-6256-BB3D-66EC5BEDDC1E}"/>
          </ac:grpSpMkLst>
        </pc:grpChg>
      </pc:sldChg>
    </pc:docChg>
  </pc:docChgLst>
  <pc:docChgLst>
    <pc:chgData name="Dominic Bellocchio" userId="72897a1d-d36e-4955-ac8f-d5e02d6e2286" providerId="ADAL" clId="{37465293-4264-414E-8587-92E767512AD6}"/>
    <pc:docChg chg="undo custSel addSld delSld modSld sldOrd">
      <pc:chgData name="Dominic Bellocchio" userId="72897a1d-d36e-4955-ac8f-d5e02d6e2286" providerId="ADAL" clId="{37465293-4264-414E-8587-92E767512AD6}" dt="2023-02-20T03:57:07.886" v="621"/>
      <pc:docMkLst>
        <pc:docMk/>
      </pc:docMkLst>
      <pc:sldChg chg="addSp delSp modSp mod">
        <pc:chgData name="Dominic Bellocchio" userId="72897a1d-d36e-4955-ac8f-d5e02d6e2286" providerId="ADAL" clId="{37465293-4264-414E-8587-92E767512AD6}" dt="2023-02-20T03:56:17.317" v="597"/>
        <pc:sldMkLst>
          <pc:docMk/>
          <pc:sldMk cId="2319345432" sldId="258"/>
        </pc:sldMkLst>
        <pc:spChg chg="add mod">
          <ac:chgData name="Dominic Bellocchio" userId="72897a1d-d36e-4955-ac8f-d5e02d6e2286" providerId="ADAL" clId="{37465293-4264-414E-8587-92E767512AD6}" dt="2023-02-20T03:56:17.317" v="597"/>
          <ac:spMkLst>
            <pc:docMk/>
            <pc:sldMk cId="2319345432" sldId="258"/>
            <ac:spMk id="2" creationId="{1A08D7F6-F6C3-4CE1-CAAE-009E8BE86F88}"/>
          </ac:spMkLst>
        </pc:spChg>
        <pc:spChg chg="del">
          <ac:chgData name="Dominic Bellocchio" userId="72897a1d-d36e-4955-ac8f-d5e02d6e2286" providerId="ADAL" clId="{37465293-4264-414E-8587-92E767512AD6}" dt="2023-02-20T03:56:16.741" v="596" actId="478"/>
          <ac:spMkLst>
            <pc:docMk/>
            <pc:sldMk cId="2319345432" sldId="258"/>
            <ac:spMk id="15" creationId="{8E9468DB-5FAF-4B88-BA36-BBA617C409C4}"/>
          </ac:spMkLst>
        </pc:spChg>
      </pc:sldChg>
      <pc:sldChg chg="addSp delSp modSp mod">
        <pc:chgData name="Dominic Bellocchio" userId="72897a1d-d36e-4955-ac8f-d5e02d6e2286" providerId="ADAL" clId="{37465293-4264-414E-8587-92E767512AD6}" dt="2023-02-20T03:56:21.053" v="599"/>
        <pc:sldMkLst>
          <pc:docMk/>
          <pc:sldMk cId="3128885800" sldId="259"/>
        </pc:sldMkLst>
        <pc:spChg chg="add mod">
          <ac:chgData name="Dominic Bellocchio" userId="72897a1d-d36e-4955-ac8f-d5e02d6e2286" providerId="ADAL" clId="{37465293-4264-414E-8587-92E767512AD6}" dt="2023-02-20T03:56:21.053" v="599"/>
          <ac:spMkLst>
            <pc:docMk/>
            <pc:sldMk cId="3128885800" sldId="259"/>
            <ac:spMk id="2" creationId="{6F8447CE-6160-7FBE-E37B-60D4409CD803}"/>
          </ac:spMkLst>
        </pc:spChg>
        <pc:spChg chg="del">
          <ac:chgData name="Dominic Bellocchio" userId="72897a1d-d36e-4955-ac8f-d5e02d6e2286" providerId="ADAL" clId="{37465293-4264-414E-8587-92E767512AD6}" dt="2023-02-20T03:56:20.470" v="598" actId="478"/>
          <ac:spMkLst>
            <pc:docMk/>
            <pc:sldMk cId="3128885800" sldId="259"/>
            <ac:spMk id="12" creationId="{1FAD540B-EDE7-4458-9C65-9E7451677514}"/>
          </ac:spMkLst>
        </pc:spChg>
      </pc:sldChg>
      <pc:sldChg chg="addSp delSp modSp mod">
        <pc:chgData name="Dominic Bellocchio" userId="72897a1d-d36e-4955-ac8f-d5e02d6e2286" providerId="ADAL" clId="{37465293-4264-414E-8587-92E767512AD6}" dt="2023-02-20T03:56:24.829" v="601"/>
        <pc:sldMkLst>
          <pc:docMk/>
          <pc:sldMk cId="1972839122" sldId="260"/>
        </pc:sldMkLst>
        <pc:spChg chg="add mod">
          <ac:chgData name="Dominic Bellocchio" userId="72897a1d-d36e-4955-ac8f-d5e02d6e2286" providerId="ADAL" clId="{37465293-4264-414E-8587-92E767512AD6}" dt="2023-02-20T03:56:24.829" v="601"/>
          <ac:spMkLst>
            <pc:docMk/>
            <pc:sldMk cId="1972839122" sldId="260"/>
            <ac:spMk id="2" creationId="{13DAA9A6-AE22-FCAC-2338-91DEB10A79F6}"/>
          </ac:spMkLst>
        </pc:spChg>
        <pc:spChg chg="del">
          <ac:chgData name="Dominic Bellocchio" userId="72897a1d-d36e-4955-ac8f-d5e02d6e2286" providerId="ADAL" clId="{37465293-4264-414E-8587-92E767512AD6}" dt="2023-02-20T03:56:24.399" v="600" actId="478"/>
          <ac:spMkLst>
            <pc:docMk/>
            <pc:sldMk cId="1972839122" sldId="260"/>
            <ac:spMk id="9" creationId="{D8841DA9-F7FB-0F5F-6272-578202AB8DCF}"/>
          </ac:spMkLst>
        </pc:spChg>
      </pc:sldChg>
      <pc:sldChg chg="addSp delSp modSp mod">
        <pc:chgData name="Dominic Bellocchio" userId="72897a1d-d36e-4955-ac8f-d5e02d6e2286" providerId="ADAL" clId="{37465293-4264-414E-8587-92E767512AD6}" dt="2023-02-20T03:56:40.212" v="609"/>
        <pc:sldMkLst>
          <pc:docMk/>
          <pc:sldMk cId="4080918381" sldId="368"/>
        </pc:sldMkLst>
        <pc:spChg chg="add mod">
          <ac:chgData name="Dominic Bellocchio" userId="72897a1d-d36e-4955-ac8f-d5e02d6e2286" providerId="ADAL" clId="{37465293-4264-414E-8587-92E767512AD6}" dt="2023-02-20T03:56:40.212" v="609"/>
          <ac:spMkLst>
            <pc:docMk/>
            <pc:sldMk cId="4080918381" sldId="368"/>
            <ac:spMk id="2" creationId="{6DCAA768-91FE-4871-91F8-BB81E8E0A324}"/>
          </ac:spMkLst>
        </pc:spChg>
        <pc:spChg chg="del">
          <ac:chgData name="Dominic Bellocchio" userId="72897a1d-d36e-4955-ac8f-d5e02d6e2286" providerId="ADAL" clId="{37465293-4264-414E-8587-92E767512AD6}" dt="2023-02-20T03:56:39.817" v="608" actId="478"/>
          <ac:spMkLst>
            <pc:docMk/>
            <pc:sldMk cId="4080918381" sldId="368"/>
            <ac:spMk id="14" creationId="{DE3D6F3F-8D88-06F8-9DDA-434336537CE7}"/>
          </ac:spMkLst>
        </pc:spChg>
      </pc:sldChg>
      <pc:sldChg chg="addSp delSp modSp mod">
        <pc:chgData name="Dominic Bellocchio" userId="72897a1d-d36e-4955-ac8f-d5e02d6e2286" providerId="ADAL" clId="{37465293-4264-414E-8587-92E767512AD6}" dt="2023-02-20T03:56:36.123" v="607"/>
        <pc:sldMkLst>
          <pc:docMk/>
          <pc:sldMk cId="69931009" sldId="408"/>
        </pc:sldMkLst>
        <pc:spChg chg="add mod">
          <ac:chgData name="Dominic Bellocchio" userId="72897a1d-d36e-4955-ac8f-d5e02d6e2286" providerId="ADAL" clId="{37465293-4264-414E-8587-92E767512AD6}" dt="2023-02-20T03:56:36.123" v="607"/>
          <ac:spMkLst>
            <pc:docMk/>
            <pc:sldMk cId="69931009" sldId="408"/>
            <ac:spMk id="6" creationId="{800683C7-8173-4974-952F-ED9A268F0765}"/>
          </ac:spMkLst>
        </pc:spChg>
        <pc:spChg chg="del">
          <ac:chgData name="Dominic Bellocchio" userId="72897a1d-d36e-4955-ac8f-d5e02d6e2286" providerId="ADAL" clId="{37465293-4264-414E-8587-92E767512AD6}" dt="2023-02-20T03:56:35.706" v="606" actId="478"/>
          <ac:spMkLst>
            <pc:docMk/>
            <pc:sldMk cId="69931009" sldId="408"/>
            <ac:spMk id="11" creationId="{F517EECD-997C-5053-F251-001899E6ED05}"/>
          </ac:spMkLst>
        </pc:spChg>
      </pc:sldChg>
      <pc:sldChg chg="addSp delSp modSp mod">
        <pc:chgData name="Dominic Bellocchio" userId="72897a1d-d36e-4955-ac8f-d5e02d6e2286" providerId="ADAL" clId="{37465293-4264-414E-8587-92E767512AD6}" dt="2023-02-20T03:56:32.042" v="605"/>
        <pc:sldMkLst>
          <pc:docMk/>
          <pc:sldMk cId="1055062813" sldId="409"/>
        </pc:sldMkLst>
        <pc:spChg chg="add mod">
          <ac:chgData name="Dominic Bellocchio" userId="72897a1d-d36e-4955-ac8f-d5e02d6e2286" providerId="ADAL" clId="{37465293-4264-414E-8587-92E767512AD6}" dt="2023-02-20T03:56:32.042" v="605"/>
          <ac:spMkLst>
            <pc:docMk/>
            <pc:sldMk cId="1055062813" sldId="409"/>
            <ac:spMk id="4" creationId="{16E9BBCD-C92F-404F-D3DB-DC98E61450EB}"/>
          </ac:spMkLst>
        </pc:spChg>
        <pc:spChg chg="del">
          <ac:chgData name="Dominic Bellocchio" userId="72897a1d-d36e-4955-ac8f-d5e02d6e2286" providerId="ADAL" clId="{37465293-4264-414E-8587-92E767512AD6}" dt="2023-02-20T03:56:31.581" v="604" actId="478"/>
          <ac:spMkLst>
            <pc:docMk/>
            <pc:sldMk cId="1055062813" sldId="409"/>
            <ac:spMk id="11" creationId="{B5D61E11-6A2D-D854-EAD7-628715D0DCA7}"/>
          </ac:spMkLst>
        </pc:spChg>
      </pc:sldChg>
      <pc:sldChg chg="addSp delSp modSp mod">
        <pc:chgData name="Dominic Bellocchio" userId="72897a1d-d36e-4955-ac8f-d5e02d6e2286" providerId="ADAL" clId="{37465293-4264-414E-8587-92E767512AD6}" dt="2023-02-20T03:56:28.065" v="603"/>
        <pc:sldMkLst>
          <pc:docMk/>
          <pc:sldMk cId="217761396" sldId="410"/>
        </pc:sldMkLst>
        <pc:spChg chg="add mod">
          <ac:chgData name="Dominic Bellocchio" userId="72897a1d-d36e-4955-ac8f-d5e02d6e2286" providerId="ADAL" clId="{37465293-4264-414E-8587-92E767512AD6}" dt="2023-02-20T03:56:28.065" v="603"/>
          <ac:spMkLst>
            <pc:docMk/>
            <pc:sldMk cId="217761396" sldId="410"/>
            <ac:spMk id="9" creationId="{97324315-9DF2-5FD9-C95C-9495F63BCB6A}"/>
          </ac:spMkLst>
        </pc:spChg>
        <pc:spChg chg="del">
          <ac:chgData name="Dominic Bellocchio" userId="72897a1d-d36e-4955-ac8f-d5e02d6e2286" providerId="ADAL" clId="{37465293-4264-414E-8587-92E767512AD6}" dt="2023-02-20T03:56:27.574" v="602" actId="478"/>
          <ac:spMkLst>
            <pc:docMk/>
            <pc:sldMk cId="217761396" sldId="410"/>
            <ac:spMk id="12" creationId="{3F0B2CC2-27F4-C4CA-C41F-BF7680A6DD5F}"/>
          </ac:spMkLst>
        </pc:spChg>
      </pc:sldChg>
      <pc:sldChg chg="addSp delSp modSp mod">
        <pc:chgData name="Dominic Bellocchio" userId="72897a1d-d36e-4955-ac8f-d5e02d6e2286" providerId="ADAL" clId="{37465293-4264-414E-8587-92E767512AD6}" dt="2023-02-20T03:57:07.886" v="621"/>
        <pc:sldMkLst>
          <pc:docMk/>
          <pc:sldMk cId="1714979027" sldId="429"/>
        </pc:sldMkLst>
        <pc:spChg chg="add mod">
          <ac:chgData name="Dominic Bellocchio" userId="72897a1d-d36e-4955-ac8f-d5e02d6e2286" providerId="ADAL" clId="{37465293-4264-414E-8587-92E767512AD6}" dt="2023-02-20T03:57:07.886" v="621"/>
          <ac:spMkLst>
            <pc:docMk/>
            <pc:sldMk cId="1714979027" sldId="429"/>
            <ac:spMk id="2" creationId="{43792F53-A774-7B93-6CEA-DA9DFA29D51A}"/>
          </ac:spMkLst>
        </pc:spChg>
        <pc:spChg chg="del">
          <ac:chgData name="Dominic Bellocchio" userId="72897a1d-d36e-4955-ac8f-d5e02d6e2286" providerId="ADAL" clId="{37465293-4264-414E-8587-92E767512AD6}" dt="2023-02-20T03:57:07.440" v="620" actId="478"/>
          <ac:spMkLst>
            <pc:docMk/>
            <pc:sldMk cId="1714979027" sldId="429"/>
            <ac:spMk id="13" creationId="{4A59386C-CD53-F37C-C3FE-B1BB794A1D16}"/>
          </ac:spMkLst>
        </pc:spChg>
      </pc:sldChg>
      <pc:sldChg chg="mod modShow addCm">
        <pc:chgData name="Dominic Bellocchio" userId="72897a1d-d36e-4955-ac8f-d5e02d6e2286" providerId="ADAL" clId="{37465293-4264-414E-8587-92E767512AD6}" dt="2023-02-20T03:52:08.907" v="595"/>
        <pc:sldMkLst>
          <pc:docMk/>
          <pc:sldMk cId="1303996877" sldId="438"/>
        </pc:sldMkLst>
      </pc:sldChg>
      <pc:sldChg chg="mod modShow">
        <pc:chgData name="Dominic Bellocchio" userId="72897a1d-d36e-4955-ac8f-d5e02d6e2286" providerId="ADAL" clId="{37465293-4264-414E-8587-92E767512AD6}" dt="2023-02-20T03:51:19.786" v="594" actId="729"/>
        <pc:sldMkLst>
          <pc:docMk/>
          <pc:sldMk cId="1185611152" sldId="452"/>
        </pc:sldMkLst>
      </pc:sldChg>
      <pc:sldChg chg="addSp delSp modSp mod">
        <pc:chgData name="Dominic Bellocchio" userId="72897a1d-d36e-4955-ac8f-d5e02d6e2286" providerId="ADAL" clId="{37465293-4264-414E-8587-92E767512AD6}" dt="2023-02-20T03:57:04.206" v="619"/>
        <pc:sldMkLst>
          <pc:docMk/>
          <pc:sldMk cId="508896850" sldId="458"/>
        </pc:sldMkLst>
        <pc:spChg chg="add mod">
          <ac:chgData name="Dominic Bellocchio" userId="72897a1d-d36e-4955-ac8f-d5e02d6e2286" providerId="ADAL" clId="{37465293-4264-414E-8587-92E767512AD6}" dt="2023-02-20T03:57:04.206" v="619"/>
          <ac:spMkLst>
            <pc:docMk/>
            <pc:sldMk cId="508896850" sldId="458"/>
            <ac:spMk id="2" creationId="{50DD97CE-2D49-36DB-1D13-3E0D5F8CDB66}"/>
          </ac:spMkLst>
        </pc:spChg>
        <pc:spChg chg="del">
          <ac:chgData name="Dominic Bellocchio" userId="72897a1d-d36e-4955-ac8f-d5e02d6e2286" providerId="ADAL" clId="{37465293-4264-414E-8587-92E767512AD6}" dt="2023-02-20T03:57:03.747" v="618" actId="478"/>
          <ac:spMkLst>
            <pc:docMk/>
            <pc:sldMk cId="508896850" sldId="458"/>
            <ac:spMk id="13" creationId="{4A59386C-CD53-F37C-C3FE-B1BB794A1D16}"/>
          </ac:spMkLst>
        </pc:spChg>
      </pc:sldChg>
      <pc:sldChg chg="addSp delSp modSp mod">
        <pc:chgData name="Dominic Bellocchio" userId="72897a1d-d36e-4955-ac8f-d5e02d6e2286" providerId="ADAL" clId="{37465293-4264-414E-8587-92E767512AD6}" dt="2023-02-20T03:56:43.636" v="611"/>
        <pc:sldMkLst>
          <pc:docMk/>
          <pc:sldMk cId="349546769" sldId="490"/>
        </pc:sldMkLst>
        <pc:spChg chg="add mod">
          <ac:chgData name="Dominic Bellocchio" userId="72897a1d-d36e-4955-ac8f-d5e02d6e2286" providerId="ADAL" clId="{37465293-4264-414E-8587-92E767512AD6}" dt="2023-02-20T03:56:43.636" v="611"/>
          <ac:spMkLst>
            <pc:docMk/>
            <pc:sldMk cId="349546769" sldId="490"/>
            <ac:spMk id="2" creationId="{182F2B6B-C926-3C3D-12DF-BE1D33396BB1}"/>
          </ac:spMkLst>
        </pc:spChg>
        <pc:spChg chg="del">
          <ac:chgData name="Dominic Bellocchio" userId="72897a1d-d36e-4955-ac8f-d5e02d6e2286" providerId="ADAL" clId="{37465293-4264-414E-8587-92E767512AD6}" dt="2023-02-20T03:56:43.186" v="610" actId="478"/>
          <ac:spMkLst>
            <pc:docMk/>
            <pc:sldMk cId="349546769" sldId="490"/>
            <ac:spMk id="14" creationId="{DE3D6F3F-8D88-06F8-9DDA-434336537CE7}"/>
          </ac:spMkLst>
        </pc:spChg>
      </pc:sldChg>
      <pc:sldChg chg="addSp delSp modSp mod">
        <pc:chgData name="Dominic Bellocchio" userId="72897a1d-d36e-4955-ac8f-d5e02d6e2286" providerId="ADAL" clId="{37465293-4264-414E-8587-92E767512AD6}" dt="2023-02-20T03:56:48.341" v="613"/>
        <pc:sldMkLst>
          <pc:docMk/>
          <pc:sldMk cId="1847141081" sldId="491"/>
        </pc:sldMkLst>
        <pc:spChg chg="add mod">
          <ac:chgData name="Dominic Bellocchio" userId="72897a1d-d36e-4955-ac8f-d5e02d6e2286" providerId="ADAL" clId="{37465293-4264-414E-8587-92E767512AD6}" dt="2023-02-20T03:56:48.341" v="613"/>
          <ac:spMkLst>
            <pc:docMk/>
            <pc:sldMk cId="1847141081" sldId="491"/>
            <ac:spMk id="2" creationId="{80D9E853-700B-F6CC-26EE-74A01C0288C6}"/>
          </ac:spMkLst>
        </pc:spChg>
        <pc:spChg chg="del">
          <ac:chgData name="Dominic Bellocchio" userId="72897a1d-d36e-4955-ac8f-d5e02d6e2286" providerId="ADAL" clId="{37465293-4264-414E-8587-92E767512AD6}" dt="2023-02-20T03:56:47.866" v="612" actId="478"/>
          <ac:spMkLst>
            <pc:docMk/>
            <pc:sldMk cId="1847141081" sldId="491"/>
            <ac:spMk id="14" creationId="{DE3D6F3F-8D88-06F8-9DDA-434336537CE7}"/>
          </ac:spMkLst>
        </pc:spChg>
      </pc:sldChg>
      <pc:sldChg chg="addSp delSp modSp mod">
        <pc:chgData name="Dominic Bellocchio" userId="72897a1d-d36e-4955-ac8f-d5e02d6e2286" providerId="ADAL" clId="{37465293-4264-414E-8587-92E767512AD6}" dt="2023-02-20T03:56:52.782" v="615"/>
        <pc:sldMkLst>
          <pc:docMk/>
          <pc:sldMk cId="1048424185" sldId="492"/>
        </pc:sldMkLst>
        <pc:spChg chg="add mod">
          <ac:chgData name="Dominic Bellocchio" userId="72897a1d-d36e-4955-ac8f-d5e02d6e2286" providerId="ADAL" clId="{37465293-4264-414E-8587-92E767512AD6}" dt="2023-02-20T03:56:52.782" v="615"/>
          <ac:spMkLst>
            <pc:docMk/>
            <pc:sldMk cId="1048424185" sldId="492"/>
            <ac:spMk id="2" creationId="{7E4BAA0D-2CAF-A9E6-031E-F6DBBEB8CB89}"/>
          </ac:spMkLst>
        </pc:spChg>
        <pc:spChg chg="del">
          <ac:chgData name="Dominic Bellocchio" userId="72897a1d-d36e-4955-ac8f-d5e02d6e2286" providerId="ADAL" clId="{37465293-4264-414E-8587-92E767512AD6}" dt="2023-02-20T03:56:52.340" v="614" actId="478"/>
          <ac:spMkLst>
            <pc:docMk/>
            <pc:sldMk cId="1048424185" sldId="492"/>
            <ac:spMk id="14" creationId="{DE3D6F3F-8D88-06F8-9DDA-434336537CE7}"/>
          </ac:spMkLst>
        </pc:spChg>
      </pc:sldChg>
      <pc:sldChg chg="addSp delSp modSp mod">
        <pc:chgData name="Dominic Bellocchio" userId="72897a1d-d36e-4955-ac8f-d5e02d6e2286" providerId="ADAL" clId="{37465293-4264-414E-8587-92E767512AD6}" dt="2023-02-20T03:56:56.543" v="617"/>
        <pc:sldMkLst>
          <pc:docMk/>
          <pc:sldMk cId="1609447663" sldId="493"/>
        </pc:sldMkLst>
        <pc:spChg chg="add mod">
          <ac:chgData name="Dominic Bellocchio" userId="72897a1d-d36e-4955-ac8f-d5e02d6e2286" providerId="ADAL" clId="{37465293-4264-414E-8587-92E767512AD6}" dt="2023-02-20T03:56:56.543" v="617"/>
          <ac:spMkLst>
            <pc:docMk/>
            <pc:sldMk cId="1609447663" sldId="493"/>
            <ac:spMk id="2" creationId="{1763BE4B-FCD5-1A6E-E363-C1B88AA2E4F0}"/>
          </ac:spMkLst>
        </pc:spChg>
        <pc:spChg chg="del">
          <ac:chgData name="Dominic Bellocchio" userId="72897a1d-d36e-4955-ac8f-d5e02d6e2286" providerId="ADAL" clId="{37465293-4264-414E-8587-92E767512AD6}" dt="2023-02-20T03:56:56.053" v="616" actId="478"/>
          <ac:spMkLst>
            <pc:docMk/>
            <pc:sldMk cId="1609447663" sldId="493"/>
            <ac:spMk id="14" creationId="{DE3D6F3F-8D88-06F8-9DDA-434336537CE7}"/>
          </ac:spMkLst>
        </pc:spChg>
      </pc:sldChg>
      <pc:sldChg chg="addSp delSp modSp mod modTransition delAnim modAnim">
        <pc:chgData name="Dominic Bellocchio" userId="72897a1d-d36e-4955-ac8f-d5e02d6e2286" providerId="ADAL" clId="{37465293-4264-414E-8587-92E767512AD6}" dt="2023-02-20T03:48:31.754" v="588"/>
        <pc:sldMkLst>
          <pc:docMk/>
          <pc:sldMk cId="1312529691" sldId="501"/>
        </pc:sldMkLst>
        <pc:spChg chg="add mod">
          <ac:chgData name="Dominic Bellocchio" userId="72897a1d-d36e-4955-ac8f-d5e02d6e2286" providerId="ADAL" clId="{37465293-4264-414E-8587-92E767512AD6}" dt="2023-02-20T03:48:31.754" v="588"/>
          <ac:spMkLst>
            <pc:docMk/>
            <pc:sldMk cId="1312529691" sldId="501"/>
            <ac:spMk id="11" creationId="{97EAC908-012A-1F2A-DAE2-6ECAEE1AEFE9}"/>
          </ac:spMkLst>
        </pc:spChg>
        <pc:spChg chg="del">
          <ac:chgData name="Dominic Bellocchio" userId="72897a1d-d36e-4955-ac8f-d5e02d6e2286" providerId="ADAL" clId="{37465293-4264-414E-8587-92E767512AD6}" dt="2023-02-20T00:58:20.827" v="127" actId="478"/>
          <ac:spMkLst>
            <pc:docMk/>
            <pc:sldMk cId="1312529691" sldId="501"/>
            <ac:spMk id="22" creationId="{FAAF5C4E-533E-BDDD-F1BA-52ED5A423FE4}"/>
          </ac:spMkLst>
        </pc:spChg>
        <pc:spChg chg="del">
          <ac:chgData name="Dominic Bellocchio" userId="72897a1d-d36e-4955-ac8f-d5e02d6e2286" providerId="ADAL" clId="{37465293-4264-414E-8587-92E767512AD6}" dt="2023-02-20T03:48:31.266" v="587" actId="478"/>
          <ac:spMkLst>
            <pc:docMk/>
            <pc:sldMk cId="1312529691" sldId="501"/>
            <ac:spMk id="23" creationId="{293C15EC-03FE-160E-73F9-CD19126E1AD1}"/>
          </ac:spMkLst>
        </pc:spChg>
        <pc:grpChg chg="del mod">
          <ac:chgData name="Dominic Bellocchio" userId="72897a1d-d36e-4955-ac8f-d5e02d6e2286" providerId="ADAL" clId="{37465293-4264-414E-8587-92E767512AD6}" dt="2023-02-20T02:33:52.597" v="221" actId="478"/>
          <ac:grpSpMkLst>
            <pc:docMk/>
            <pc:sldMk cId="1312529691" sldId="501"/>
            <ac:grpSpMk id="7" creationId="{5D30443D-EF11-0D1A-2B0F-975679989A2E}"/>
          </ac:grpSpMkLst>
        </pc:grpChg>
        <pc:grpChg chg="del">
          <ac:chgData name="Dominic Bellocchio" userId="72897a1d-d36e-4955-ac8f-d5e02d6e2286" providerId="ADAL" clId="{37465293-4264-414E-8587-92E767512AD6}" dt="2023-02-20T00:59:03.858" v="131" actId="165"/>
          <ac:grpSpMkLst>
            <pc:docMk/>
            <pc:sldMk cId="1312529691" sldId="501"/>
            <ac:grpSpMk id="9" creationId="{79724018-26C9-EA99-F85C-0DE80A1FE830}"/>
          </ac:grpSpMkLst>
        </pc:grpChg>
        <pc:grpChg chg="del mod">
          <ac:chgData name="Dominic Bellocchio" userId="72897a1d-d36e-4955-ac8f-d5e02d6e2286" providerId="ADAL" clId="{37465293-4264-414E-8587-92E767512AD6}" dt="2023-02-20T00:58:23.474" v="128" actId="478"/>
          <ac:grpSpMkLst>
            <pc:docMk/>
            <pc:sldMk cId="1312529691" sldId="501"/>
            <ac:grpSpMk id="11" creationId="{F97D86F5-8B65-4D0A-E897-8B30EE74F05B}"/>
          </ac:grpSpMkLst>
        </pc:grpChg>
        <pc:graphicFrameChg chg="add del mod modGraphic">
          <ac:chgData name="Dominic Bellocchio" userId="72897a1d-d36e-4955-ac8f-d5e02d6e2286" providerId="ADAL" clId="{37465293-4264-414E-8587-92E767512AD6}" dt="2023-02-20T02:40:02.822" v="234" actId="478"/>
          <ac:graphicFrameMkLst>
            <pc:docMk/>
            <pc:sldMk cId="1312529691" sldId="501"/>
            <ac:graphicFrameMk id="2" creationId="{7D72BD07-1918-7F03-5AFF-9F7A7BA2539C}"/>
          </ac:graphicFrameMkLst>
        </pc:graphicFrameChg>
        <pc:graphicFrameChg chg="add mod modGraphic">
          <ac:chgData name="Dominic Bellocchio" userId="72897a1d-d36e-4955-ac8f-d5e02d6e2286" providerId="ADAL" clId="{37465293-4264-414E-8587-92E767512AD6}" dt="2023-02-20T02:51:37.496" v="280" actId="1076"/>
          <ac:graphicFrameMkLst>
            <pc:docMk/>
            <pc:sldMk cId="1312529691" sldId="501"/>
            <ac:graphicFrameMk id="8" creationId="{D419B63B-9985-4A46-92CF-7F5A18AD2A21}"/>
          </ac:graphicFrameMkLst>
        </pc:graphicFrameChg>
        <pc:picChg chg="add del">
          <ac:chgData name="Dominic Bellocchio" userId="72897a1d-d36e-4955-ac8f-d5e02d6e2286" providerId="ADAL" clId="{37465293-4264-414E-8587-92E767512AD6}" dt="2023-02-20T02:34:40.003" v="229" actId="478"/>
          <ac:picMkLst>
            <pc:docMk/>
            <pc:sldMk cId="1312529691" sldId="501"/>
            <ac:picMk id="3" creationId="{AD47318F-55F8-F75F-4777-B433C7E51749}"/>
          </ac:picMkLst>
        </pc:picChg>
        <pc:picChg chg="mod topLvl">
          <ac:chgData name="Dominic Bellocchio" userId="72897a1d-d36e-4955-ac8f-d5e02d6e2286" providerId="ADAL" clId="{37465293-4264-414E-8587-92E767512AD6}" dt="2023-02-20T00:59:45.157" v="136" actId="14100"/>
          <ac:picMkLst>
            <pc:docMk/>
            <pc:sldMk cId="1312529691" sldId="501"/>
            <ac:picMk id="6" creationId="{BEE6A76C-C50F-1F1E-E9D9-A3DEA9B4AE4D}"/>
          </ac:picMkLst>
        </pc:picChg>
        <pc:picChg chg="add mod modCrop">
          <ac:chgData name="Dominic Bellocchio" userId="72897a1d-d36e-4955-ac8f-d5e02d6e2286" providerId="ADAL" clId="{37465293-4264-414E-8587-92E767512AD6}" dt="2023-02-20T03:07:41.190" v="363" actId="1076"/>
          <ac:picMkLst>
            <pc:docMk/>
            <pc:sldMk cId="1312529691" sldId="501"/>
            <ac:picMk id="9" creationId="{485C1DEE-C625-3218-9D60-29A939846CC5}"/>
          </ac:picMkLst>
        </pc:picChg>
        <pc:picChg chg="add del mod topLvl">
          <ac:chgData name="Dominic Bellocchio" userId="72897a1d-d36e-4955-ac8f-d5e02d6e2286" providerId="ADAL" clId="{37465293-4264-414E-8587-92E767512AD6}" dt="2023-02-20T02:34:38.395" v="228" actId="478"/>
          <ac:picMkLst>
            <pc:docMk/>
            <pc:sldMk cId="1312529691" sldId="501"/>
            <ac:picMk id="10" creationId="{D4A0D47E-10CA-7DBA-E69D-7AB06D3F7ED8}"/>
          </ac:picMkLst>
        </pc:picChg>
        <pc:picChg chg="mod">
          <ac:chgData name="Dominic Bellocchio" userId="72897a1d-d36e-4955-ac8f-d5e02d6e2286" providerId="ADAL" clId="{37465293-4264-414E-8587-92E767512AD6}" dt="2023-02-19T23:18:06.214" v="6" actId="1076"/>
          <ac:picMkLst>
            <pc:docMk/>
            <pc:sldMk cId="1312529691" sldId="501"/>
            <ac:picMk id="27" creationId="{111C4690-46E5-A9DE-812A-17E540C3FCE1}"/>
          </ac:picMkLst>
        </pc:picChg>
      </pc:sldChg>
      <pc:sldChg chg="addSp delSp modSp mod delAnim modAnim modShow">
        <pc:chgData name="Dominic Bellocchio" userId="72897a1d-d36e-4955-ac8f-d5e02d6e2286" providerId="ADAL" clId="{37465293-4264-414E-8587-92E767512AD6}" dt="2023-02-20T03:46:35.116" v="563" actId="729"/>
        <pc:sldMkLst>
          <pc:docMk/>
          <pc:sldMk cId="302686077" sldId="502"/>
        </pc:sldMkLst>
        <pc:spChg chg="del mod">
          <ac:chgData name="Dominic Bellocchio" userId="72897a1d-d36e-4955-ac8f-d5e02d6e2286" providerId="ADAL" clId="{37465293-4264-414E-8587-92E767512AD6}" dt="2023-02-20T00:50:33.451" v="91" actId="478"/>
          <ac:spMkLst>
            <pc:docMk/>
            <pc:sldMk cId="302686077" sldId="502"/>
            <ac:spMk id="22" creationId="{FAAF5C4E-533E-BDDD-F1BA-52ED5A423FE4}"/>
          </ac:spMkLst>
        </pc:spChg>
        <pc:grpChg chg="del mod">
          <ac:chgData name="Dominic Bellocchio" userId="72897a1d-d36e-4955-ac8f-d5e02d6e2286" providerId="ADAL" clId="{37465293-4264-414E-8587-92E767512AD6}" dt="2023-02-20T02:53:37.978" v="288" actId="165"/>
          <ac:grpSpMkLst>
            <pc:docMk/>
            <pc:sldMk cId="302686077" sldId="502"/>
            <ac:grpSpMk id="2" creationId="{ED821B88-D5BD-3B78-BB08-C249D903A62B}"/>
          </ac:grpSpMkLst>
        </pc:grpChg>
        <pc:grpChg chg="add mod">
          <ac:chgData name="Dominic Bellocchio" userId="72897a1d-d36e-4955-ac8f-d5e02d6e2286" providerId="ADAL" clId="{37465293-4264-414E-8587-92E767512AD6}" dt="2023-02-20T02:57:14.482" v="302" actId="164"/>
          <ac:grpSpMkLst>
            <pc:docMk/>
            <pc:sldMk cId="302686077" sldId="502"/>
            <ac:grpSpMk id="11" creationId="{6E4EF66E-4E44-2FB7-A2A8-8A333DAA74E6}"/>
          </ac:grpSpMkLst>
        </pc:grpChg>
        <pc:graphicFrameChg chg="add del mod modGraphic">
          <ac:chgData name="Dominic Bellocchio" userId="72897a1d-d36e-4955-ac8f-d5e02d6e2286" providerId="ADAL" clId="{37465293-4264-414E-8587-92E767512AD6}" dt="2023-02-20T02:31:04.468" v="201" actId="478"/>
          <ac:graphicFrameMkLst>
            <pc:docMk/>
            <pc:sldMk cId="302686077" sldId="502"/>
            <ac:graphicFrameMk id="5" creationId="{FFB156D6-380C-5DA6-B2A3-6C0B55F46074}"/>
          </ac:graphicFrameMkLst>
        </pc:graphicFrameChg>
        <pc:graphicFrameChg chg="add del modGraphic">
          <ac:chgData name="Dominic Bellocchio" userId="72897a1d-d36e-4955-ac8f-d5e02d6e2286" providerId="ADAL" clId="{37465293-4264-414E-8587-92E767512AD6}" dt="2023-02-20T02:41:07.565" v="241" actId="478"/>
          <ac:graphicFrameMkLst>
            <pc:docMk/>
            <pc:sldMk cId="302686077" sldId="502"/>
            <ac:graphicFrameMk id="7" creationId="{D91F27A1-9921-0B8A-2614-955286D88412}"/>
          </ac:graphicFrameMkLst>
        </pc:graphicFrameChg>
        <pc:graphicFrameChg chg="add del mod modGraphic">
          <ac:chgData name="Dominic Bellocchio" userId="72897a1d-d36e-4955-ac8f-d5e02d6e2286" providerId="ADAL" clId="{37465293-4264-414E-8587-92E767512AD6}" dt="2023-02-20T02:47:25.291" v="253" actId="478"/>
          <ac:graphicFrameMkLst>
            <pc:docMk/>
            <pc:sldMk cId="302686077" sldId="502"/>
            <ac:graphicFrameMk id="9" creationId="{5F602F0E-DA13-1D61-9030-2C847712BD5E}"/>
          </ac:graphicFrameMkLst>
        </pc:graphicFrameChg>
        <pc:picChg chg="mod">
          <ac:chgData name="Dominic Bellocchio" userId="72897a1d-d36e-4955-ac8f-d5e02d6e2286" providerId="ADAL" clId="{37465293-4264-414E-8587-92E767512AD6}" dt="2023-02-20T03:12:48.135" v="392" actId="1076"/>
          <ac:picMkLst>
            <pc:docMk/>
            <pc:sldMk cId="302686077" sldId="502"/>
            <ac:picMk id="3" creationId="{AD47318F-55F8-F75F-4777-B433C7E51749}"/>
          </ac:picMkLst>
        </pc:picChg>
        <pc:picChg chg="mod topLvl">
          <ac:chgData name="Dominic Bellocchio" userId="72897a1d-d36e-4955-ac8f-d5e02d6e2286" providerId="ADAL" clId="{37465293-4264-414E-8587-92E767512AD6}" dt="2023-02-20T02:57:14.482" v="302" actId="164"/>
          <ac:picMkLst>
            <pc:docMk/>
            <pc:sldMk cId="302686077" sldId="502"/>
            <ac:picMk id="6" creationId="{BEE6A76C-C50F-1F1E-E9D9-A3DEA9B4AE4D}"/>
          </ac:picMkLst>
        </pc:picChg>
        <pc:picChg chg="mod topLvl">
          <ac:chgData name="Dominic Bellocchio" userId="72897a1d-d36e-4955-ac8f-d5e02d6e2286" providerId="ADAL" clId="{37465293-4264-414E-8587-92E767512AD6}" dt="2023-02-20T02:57:14.482" v="302" actId="164"/>
          <ac:picMkLst>
            <pc:docMk/>
            <pc:sldMk cId="302686077" sldId="502"/>
            <ac:picMk id="10" creationId="{D4A0D47E-10CA-7DBA-E69D-7AB06D3F7ED8}"/>
          </ac:picMkLst>
        </pc:picChg>
        <pc:picChg chg="mod">
          <ac:chgData name="Dominic Bellocchio" userId="72897a1d-d36e-4955-ac8f-d5e02d6e2286" providerId="ADAL" clId="{37465293-4264-414E-8587-92E767512AD6}" dt="2023-02-19T23:17:46.214" v="3" actId="1076"/>
          <ac:picMkLst>
            <pc:docMk/>
            <pc:sldMk cId="302686077" sldId="502"/>
            <ac:picMk id="27" creationId="{111C4690-46E5-A9DE-812A-17E540C3FCE1}"/>
          </ac:picMkLst>
        </pc:picChg>
      </pc:sldChg>
      <pc:sldChg chg="addSp delSp modSp add mod ord modTransition delAnim modAnim modShow">
        <pc:chgData name="Dominic Bellocchio" userId="72897a1d-d36e-4955-ac8f-d5e02d6e2286" providerId="ADAL" clId="{37465293-4264-414E-8587-92E767512AD6}" dt="2023-02-20T03:46:38.449" v="564" actId="729"/>
        <pc:sldMkLst>
          <pc:docMk/>
          <pc:sldMk cId="2048839713" sldId="503"/>
        </pc:sldMkLst>
        <pc:spChg chg="del mod">
          <ac:chgData name="Dominic Bellocchio" userId="72897a1d-d36e-4955-ac8f-d5e02d6e2286" providerId="ADAL" clId="{37465293-4264-414E-8587-92E767512AD6}" dt="2023-02-20T00:51:04.195" v="93" actId="478"/>
          <ac:spMkLst>
            <pc:docMk/>
            <pc:sldMk cId="2048839713" sldId="503"/>
            <ac:spMk id="22" creationId="{FAAF5C4E-533E-BDDD-F1BA-52ED5A423FE4}"/>
          </ac:spMkLst>
        </pc:spChg>
        <pc:grpChg chg="del">
          <ac:chgData name="Dominic Bellocchio" userId="72897a1d-d36e-4955-ac8f-d5e02d6e2286" providerId="ADAL" clId="{37465293-4264-414E-8587-92E767512AD6}" dt="2023-02-20T01:03:57.274" v="145" actId="165"/>
          <ac:grpSpMkLst>
            <pc:docMk/>
            <pc:sldMk cId="2048839713" sldId="503"/>
            <ac:grpSpMk id="2" creationId="{ED821B88-D5BD-3B78-BB08-C249D903A62B}"/>
          </ac:grpSpMkLst>
        </pc:grpChg>
        <pc:grpChg chg="add del mod">
          <ac:chgData name="Dominic Bellocchio" userId="72897a1d-d36e-4955-ac8f-d5e02d6e2286" providerId="ADAL" clId="{37465293-4264-414E-8587-92E767512AD6}" dt="2023-02-20T03:22:13.530" v="452" actId="165"/>
          <ac:grpSpMkLst>
            <pc:docMk/>
            <pc:sldMk cId="2048839713" sldId="503"/>
            <ac:grpSpMk id="18" creationId="{7B010733-8FB4-4015-C167-975BC8E549D8}"/>
          </ac:grpSpMkLst>
        </pc:grpChg>
        <pc:grpChg chg="add mod">
          <ac:chgData name="Dominic Bellocchio" userId="72897a1d-d36e-4955-ac8f-d5e02d6e2286" providerId="ADAL" clId="{37465293-4264-414E-8587-92E767512AD6}" dt="2023-02-20T03:22:21.793" v="454" actId="164"/>
          <ac:grpSpMkLst>
            <pc:docMk/>
            <pc:sldMk cId="2048839713" sldId="503"/>
            <ac:grpSpMk id="19" creationId="{51CDB2F4-41CA-CAA0-C6B5-0BEDC66B7DAA}"/>
          </ac:grpSpMkLst>
        </pc:grpChg>
        <pc:graphicFrameChg chg="add del mod">
          <ac:chgData name="Dominic Bellocchio" userId="72897a1d-d36e-4955-ac8f-d5e02d6e2286" providerId="ADAL" clId="{37465293-4264-414E-8587-92E767512AD6}" dt="2023-02-20T03:27:14.842" v="464" actId="478"/>
          <ac:graphicFrameMkLst>
            <pc:docMk/>
            <pc:sldMk cId="2048839713" sldId="503"/>
            <ac:graphicFrameMk id="20" creationId="{457F3826-FFEF-6CFA-1AE0-B30130D04AB5}"/>
          </ac:graphicFrameMkLst>
        </pc:graphicFrameChg>
        <pc:picChg chg="del mod">
          <ac:chgData name="Dominic Bellocchio" userId="72897a1d-d36e-4955-ac8f-d5e02d6e2286" providerId="ADAL" clId="{37465293-4264-414E-8587-92E767512AD6}" dt="2023-02-20T03:12:51.430" v="393" actId="478"/>
          <ac:picMkLst>
            <pc:docMk/>
            <pc:sldMk cId="2048839713" sldId="503"/>
            <ac:picMk id="3" creationId="{AD47318F-55F8-F75F-4777-B433C7E51749}"/>
          </ac:picMkLst>
        </pc:picChg>
        <pc:picChg chg="add mod topLvl">
          <ac:chgData name="Dominic Bellocchio" userId="72897a1d-d36e-4955-ac8f-d5e02d6e2286" providerId="ADAL" clId="{37465293-4264-414E-8587-92E767512AD6}" dt="2023-02-20T03:22:21.793" v="454" actId="164"/>
          <ac:picMkLst>
            <pc:docMk/>
            <pc:sldMk cId="2048839713" sldId="503"/>
            <ac:picMk id="5" creationId="{3D0BC4D3-D0CB-3B89-180C-7EC797A5137A}"/>
          </ac:picMkLst>
        </pc:picChg>
        <pc:picChg chg="del mod topLvl">
          <ac:chgData name="Dominic Bellocchio" userId="72897a1d-d36e-4955-ac8f-d5e02d6e2286" providerId="ADAL" clId="{37465293-4264-414E-8587-92E767512AD6}" dt="2023-02-20T02:54:21.593" v="297" actId="478"/>
          <ac:picMkLst>
            <pc:docMk/>
            <pc:sldMk cId="2048839713" sldId="503"/>
            <ac:picMk id="6" creationId="{BEE6A76C-C50F-1F1E-E9D9-A3DEA9B4AE4D}"/>
          </ac:picMkLst>
        </pc:picChg>
        <pc:picChg chg="add mod topLvl">
          <ac:chgData name="Dominic Bellocchio" userId="72897a1d-d36e-4955-ac8f-d5e02d6e2286" providerId="ADAL" clId="{37465293-4264-414E-8587-92E767512AD6}" dt="2023-02-20T03:22:21.793" v="454" actId="164"/>
          <ac:picMkLst>
            <pc:docMk/>
            <pc:sldMk cId="2048839713" sldId="503"/>
            <ac:picMk id="7" creationId="{4AA75CCB-6AB1-3DA4-D451-67D949935985}"/>
          </ac:picMkLst>
        </pc:picChg>
        <pc:picChg chg="add del mod">
          <ac:chgData name="Dominic Bellocchio" userId="72897a1d-d36e-4955-ac8f-d5e02d6e2286" providerId="ADAL" clId="{37465293-4264-414E-8587-92E767512AD6}" dt="2023-02-20T03:17:51.432" v="420" actId="478"/>
          <ac:picMkLst>
            <pc:docMk/>
            <pc:sldMk cId="2048839713" sldId="503"/>
            <ac:picMk id="9" creationId="{2BD34699-309F-098E-4AD9-EF44539BD3B8}"/>
          </ac:picMkLst>
        </pc:picChg>
        <pc:picChg chg="del mod topLvl">
          <ac:chgData name="Dominic Bellocchio" userId="72897a1d-d36e-4955-ac8f-d5e02d6e2286" providerId="ADAL" clId="{37465293-4264-414E-8587-92E767512AD6}" dt="2023-02-20T02:54:35.562" v="299" actId="478"/>
          <ac:picMkLst>
            <pc:docMk/>
            <pc:sldMk cId="2048839713" sldId="503"/>
            <ac:picMk id="10" creationId="{D4A0D47E-10CA-7DBA-E69D-7AB06D3F7ED8}"/>
          </ac:picMkLst>
        </pc:picChg>
        <pc:picChg chg="add mod">
          <ac:chgData name="Dominic Bellocchio" userId="72897a1d-d36e-4955-ac8f-d5e02d6e2286" providerId="ADAL" clId="{37465293-4264-414E-8587-92E767512AD6}" dt="2023-02-20T03:12:57.152" v="395" actId="167"/>
          <ac:picMkLst>
            <pc:docMk/>
            <pc:sldMk cId="2048839713" sldId="503"/>
            <ac:picMk id="11" creationId="{942B7C01-A259-0B09-E92B-2F49A62187E4}"/>
          </ac:picMkLst>
        </pc:picChg>
        <pc:picChg chg="add mod">
          <ac:chgData name="Dominic Bellocchio" userId="72897a1d-d36e-4955-ac8f-d5e02d6e2286" providerId="ADAL" clId="{37465293-4264-414E-8587-92E767512AD6}" dt="2023-02-20T03:23:32.542" v="457" actId="170"/>
          <ac:picMkLst>
            <pc:docMk/>
            <pc:sldMk cId="2048839713" sldId="503"/>
            <ac:picMk id="17" creationId="{BFAB5C04-654B-79A6-9694-B93BA4C47DDD}"/>
          </ac:picMkLst>
        </pc:picChg>
        <pc:picChg chg="del mod">
          <ac:chgData name="Dominic Bellocchio" userId="72897a1d-d36e-4955-ac8f-d5e02d6e2286" providerId="ADAL" clId="{37465293-4264-414E-8587-92E767512AD6}" dt="2023-02-20T03:00:47.678" v="348" actId="478"/>
          <ac:picMkLst>
            <pc:docMk/>
            <pc:sldMk cId="2048839713" sldId="503"/>
            <ac:picMk id="27" creationId="{111C4690-46E5-A9DE-812A-17E540C3FCE1}"/>
          </ac:picMkLst>
        </pc:picChg>
        <pc:cxnChg chg="del">
          <ac:chgData name="Dominic Bellocchio" userId="72897a1d-d36e-4955-ac8f-d5e02d6e2286" providerId="ADAL" clId="{37465293-4264-414E-8587-92E767512AD6}" dt="2023-02-20T03:14:19.787" v="397" actId="478"/>
          <ac:cxnSpMkLst>
            <pc:docMk/>
            <pc:sldMk cId="2048839713" sldId="503"/>
            <ac:cxnSpMk id="8" creationId="{FF3BA4A9-7A7C-72AB-08A0-E666D26156E9}"/>
          </ac:cxnSpMkLst>
        </pc:cxnChg>
        <pc:cxnChg chg="add del mod">
          <ac:chgData name="Dominic Bellocchio" userId="72897a1d-d36e-4955-ac8f-d5e02d6e2286" providerId="ADAL" clId="{37465293-4264-414E-8587-92E767512AD6}" dt="2023-02-20T03:14:57.967" v="401" actId="478"/>
          <ac:cxnSpMkLst>
            <pc:docMk/>
            <pc:sldMk cId="2048839713" sldId="503"/>
            <ac:cxnSpMk id="12" creationId="{45D4E673-8BF0-2565-EEFF-F5B73FBD9F5F}"/>
          </ac:cxnSpMkLst>
        </pc:cxnChg>
        <pc:cxnChg chg="add mod">
          <ac:chgData name="Dominic Bellocchio" userId="72897a1d-d36e-4955-ac8f-d5e02d6e2286" providerId="ADAL" clId="{37465293-4264-414E-8587-92E767512AD6}" dt="2023-02-20T03:15:11.409" v="402"/>
          <ac:cxnSpMkLst>
            <pc:docMk/>
            <pc:sldMk cId="2048839713" sldId="503"/>
            <ac:cxnSpMk id="16" creationId="{81F51264-A010-76EC-2ACE-F0C78863A28D}"/>
          </ac:cxnSpMkLst>
        </pc:cxnChg>
      </pc:sldChg>
      <pc:sldChg chg="addSp delSp modSp add del mod modTransition delAnim">
        <pc:chgData name="Dominic Bellocchio" userId="72897a1d-d36e-4955-ac8f-d5e02d6e2286" providerId="ADAL" clId="{37465293-4264-414E-8587-92E767512AD6}" dt="2023-02-20T02:48:21.015" v="254" actId="2696"/>
        <pc:sldMkLst>
          <pc:docMk/>
          <pc:sldMk cId="3503984623" sldId="504"/>
        </pc:sldMkLst>
        <pc:graphicFrameChg chg="add del mod modGraphic">
          <ac:chgData name="Dominic Bellocchio" userId="72897a1d-d36e-4955-ac8f-d5e02d6e2286" providerId="ADAL" clId="{37465293-4264-414E-8587-92E767512AD6}" dt="2023-02-20T02:40:05.117" v="235" actId="478"/>
          <ac:graphicFrameMkLst>
            <pc:docMk/>
            <pc:sldMk cId="3503984623" sldId="504"/>
            <ac:graphicFrameMk id="7" creationId="{DE32BF12-D2D3-DB00-3FBD-0C338D14451D}"/>
          </ac:graphicFrameMkLst>
        </pc:graphicFrameChg>
        <pc:picChg chg="del">
          <ac:chgData name="Dominic Bellocchio" userId="72897a1d-d36e-4955-ac8f-d5e02d6e2286" providerId="ADAL" clId="{37465293-4264-414E-8587-92E767512AD6}" dt="2023-02-20T00:59:53.320" v="138" actId="478"/>
          <ac:picMkLst>
            <pc:docMk/>
            <pc:sldMk cId="3503984623" sldId="504"/>
            <ac:picMk id="3" creationId="{AD47318F-55F8-F75F-4777-B433C7E51749}"/>
          </ac:picMkLst>
        </pc:picChg>
        <pc:picChg chg="add mod">
          <ac:chgData name="Dominic Bellocchio" userId="72897a1d-d36e-4955-ac8f-d5e02d6e2286" providerId="ADAL" clId="{37465293-4264-414E-8587-92E767512AD6}" dt="2023-02-20T01:43:07.409" v="193" actId="167"/>
          <ac:picMkLst>
            <pc:docMk/>
            <pc:sldMk cId="3503984623" sldId="504"/>
            <ac:picMk id="5" creationId="{928B53A1-595B-EE0C-D535-3C2342DEFDF1}"/>
          </ac:picMkLst>
        </pc:picChg>
        <pc:picChg chg="del">
          <ac:chgData name="Dominic Bellocchio" userId="72897a1d-d36e-4955-ac8f-d5e02d6e2286" providerId="ADAL" clId="{37465293-4264-414E-8587-92E767512AD6}" dt="2023-02-20T00:59:55.371" v="140" actId="478"/>
          <ac:picMkLst>
            <pc:docMk/>
            <pc:sldMk cId="3503984623" sldId="504"/>
            <ac:picMk id="6" creationId="{BEE6A76C-C50F-1F1E-E9D9-A3DEA9B4AE4D}"/>
          </ac:picMkLst>
        </pc:picChg>
        <pc:picChg chg="del">
          <ac:chgData name="Dominic Bellocchio" userId="72897a1d-d36e-4955-ac8f-d5e02d6e2286" providerId="ADAL" clId="{37465293-4264-414E-8587-92E767512AD6}" dt="2023-02-20T02:33:32.749" v="217" actId="478"/>
          <ac:picMkLst>
            <pc:docMk/>
            <pc:sldMk cId="3503984623" sldId="504"/>
            <ac:picMk id="8" creationId="{F26E5BD0-8069-85B6-1713-F47152902874}"/>
          </ac:picMkLst>
        </pc:picChg>
        <pc:picChg chg="del">
          <ac:chgData name="Dominic Bellocchio" userId="72897a1d-d36e-4955-ac8f-d5e02d6e2286" providerId="ADAL" clId="{37465293-4264-414E-8587-92E767512AD6}" dt="2023-02-20T00:59:54.424" v="139" actId="478"/>
          <ac:picMkLst>
            <pc:docMk/>
            <pc:sldMk cId="3503984623" sldId="504"/>
            <ac:picMk id="10" creationId="{D4A0D47E-10CA-7DBA-E69D-7AB06D3F7ED8}"/>
          </ac:picMkLst>
        </pc:picChg>
        <pc:picChg chg="del">
          <ac:chgData name="Dominic Bellocchio" userId="72897a1d-d36e-4955-ac8f-d5e02d6e2286" providerId="ADAL" clId="{37465293-4264-414E-8587-92E767512AD6}" dt="2023-02-20T02:33:31.500" v="216" actId="478"/>
          <ac:picMkLst>
            <pc:docMk/>
            <pc:sldMk cId="3503984623" sldId="504"/>
            <ac:picMk id="12" creationId="{48D67444-3125-C032-607B-B0B5587DFB45}"/>
          </ac:picMkLst>
        </pc:picChg>
      </pc:sldChg>
      <pc:sldChg chg="addSp delSp modSp add mod">
        <pc:chgData name="Dominic Bellocchio" userId="72897a1d-d36e-4955-ac8f-d5e02d6e2286" providerId="ADAL" clId="{37465293-4264-414E-8587-92E767512AD6}" dt="2023-02-20T03:48:35.867" v="590"/>
        <pc:sldMkLst>
          <pc:docMk/>
          <pc:sldMk cId="401007206" sldId="509"/>
        </pc:sldMkLst>
        <pc:spChg chg="add mod">
          <ac:chgData name="Dominic Bellocchio" userId="72897a1d-d36e-4955-ac8f-d5e02d6e2286" providerId="ADAL" clId="{37465293-4264-414E-8587-92E767512AD6}" dt="2023-02-20T03:48:35.867" v="590"/>
          <ac:spMkLst>
            <pc:docMk/>
            <pc:sldMk cId="401007206" sldId="509"/>
            <ac:spMk id="2" creationId="{0C26006D-B817-50CA-26BA-8BAB37DD23B2}"/>
          </ac:spMkLst>
        </pc:spChg>
        <pc:spChg chg="del">
          <ac:chgData name="Dominic Bellocchio" userId="72897a1d-d36e-4955-ac8f-d5e02d6e2286" providerId="ADAL" clId="{37465293-4264-414E-8587-92E767512AD6}" dt="2023-02-20T03:48:35.305" v="589" actId="478"/>
          <ac:spMkLst>
            <pc:docMk/>
            <pc:sldMk cId="401007206" sldId="509"/>
            <ac:spMk id="23" creationId="{293C15EC-03FE-160E-73F9-CD19126E1AD1}"/>
          </ac:spMkLst>
        </pc:spChg>
      </pc:sldChg>
      <pc:sldChg chg="addSp delSp modSp add mod">
        <pc:chgData name="Dominic Bellocchio" userId="72897a1d-d36e-4955-ac8f-d5e02d6e2286" providerId="ADAL" clId="{37465293-4264-414E-8587-92E767512AD6}" dt="2023-02-20T03:48:24.731" v="586"/>
        <pc:sldMkLst>
          <pc:docMk/>
          <pc:sldMk cId="662793568" sldId="510"/>
        </pc:sldMkLst>
        <pc:spChg chg="add mod">
          <ac:chgData name="Dominic Bellocchio" userId="72897a1d-d36e-4955-ac8f-d5e02d6e2286" providerId="ADAL" clId="{37465293-4264-414E-8587-92E767512AD6}" dt="2023-02-20T03:46:16.137" v="562" actId="14100"/>
          <ac:spMkLst>
            <pc:docMk/>
            <pc:sldMk cId="662793568" sldId="510"/>
            <ac:spMk id="2" creationId="{B241040C-A36B-A00F-8BAD-D9F5AC3FFD96}"/>
          </ac:spMkLst>
        </pc:spChg>
        <pc:spChg chg="add mod">
          <ac:chgData name="Dominic Bellocchio" userId="72897a1d-d36e-4955-ac8f-d5e02d6e2286" providerId="ADAL" clId="{37465293-4264-414E-8587-92E767512AD6}" dt="2023-02-20T03:48:24.731" v="586"/>
          <ac:spMkLst>
            <pc:docMk/>
            <pc:sldMk cId="662793568" sldId="510"/>
            <ac:spMk id="3" creationId="{1F5707F4-2384-5C2C-CF59-B48C1E1C8B02}"/>
          </ac:spMkLst>
        </pc:spChg>
        <pc:spChg chg="del">
          <ac:chgData name="Dominic Bellocchio" userId="72897a1d-d36e-4955-ac8f-d5e02d6e2286" providerId="ADAL" clId="{37465293-4264-414E-8587-92E767512AD6}" dt="2023-02-20T03:48:23.856" v="585" actId="478"/>
          <ac:spMkLst>
            <pc:docMk/>
            <pc:sldMk cId="662793568" sldId="510"/>
            <ac:spMk id="23" creationId="{293C15EC-03FE-160E-73F9-CD19126E1AD1}"/>
          </ac:spMkLst>
        </pc:spChg>
        <pc:graphicFrameChg chg="mod">
          <ac:chgData name="Dominic Bellocchio" userId="72897a1d-d36e-4955-ac8f-d5e02d6e2286" providerId="ADAL" clId="{37465293-4264-414E-8587-92E767512AD6}" dt="2023-02-20T03:28:47.419" v="472" actId="171"/>
          <ac:graphicFrameMkLst>
            <pc:docMk/>
            <pc:sldMk cId="662793568" sldId="510"/>
            <ac:graphicFrameMk id="20" creationId="{457F3826-FFEF-6CFA-1AE0-B30130D04AB5}"/>
          </ac:graphicFrameMkLst>
        </pc:graphicFrameChg>
        <pc:picChg chg="del">
          <ac:chgData name="Dominic Bellocchio" userId="72897a1d-d36e-4955-ac8f-d5e02d6e2286" providerId="ADAL" clId="{37465293-4264-414E-8587-92E767512AD6}" dt="2023-02-20T03:27:19.503" v="466" actId="478"/>
          <ac:picMkLst>
            <pc:docMk/>
            <pc:sldMk cId="662793568" sldId="510"/>
            <ac:picMk id="5" creationId="{3D0BC4D3-D0CB-3B89-180C-7EC797A5137A}"/>
          </ac:picMkLst>
        </pc:picChg>
        <pc:picChg chg="mod">
          <ac:chgData name="Dominic Bellocchio" userId="72897a1d-d36e-4955-ac8f-d5e02d6e2286" providerId="ADAL" clId="{37465293-4264-414E-8587-92E767512AD6}" dt="2023-02-20T03:28:31.452" v="471" actId="1076"/>
          <ac:picMkLst>
            <pc:docMk/>
            <pc:sldMk cId="662793568" sldId="510"/>
            <ac:picMk id="17" creationId="{BFAB5C04-654B-79A6-9694-B93BA4C47DDD}"/>
          </ac:picMkLst>
        </pc:picChg>
      </pc:sldChg>
      <pc:sldChg chg="addSp delSp modSp add del mod modTransition modAnim">
        <pc:chgData name="Dominic Bellocchio" userId="72897a1d-d36e-4955-ac8f-d5e02d6e2286" providerId="ADAL" clId="{37465293-4264-414E-8587-92E767512AD6}" dt="2023-02-20T03:11:32.255" v="387" actId="2696"/>
        <pc:sldMkLst>
          <pc:docMk/>
          <pc:sldMk cId="1299847075" sldId="510"/>
        </pc:sldMkLst>
        <pc:grpChg chg="add mod">
          <ac:chgData name="Dominic Bellocchio" userId="72897a1d-d36e-4955-ac8f-d5e02d6e2286" providerId="ADAL" clId="{37465293-4264-414E-8587-92E767512AD6}" dt="2023-02-20T03:08:50.903" v="379" actId="1076"/>
          <ac:grpSpMkLst>
            <pc:docMk/>
            <pc:sldMk cId="1299847075" sldId="510"/>
            <ac:grpSpMk id="6" creationId="{D94353E7-1B6A-9796-6F6E-F1A6C1B0E412}"/>
          </ac:grpSpMkLst>
        </pc:grpChg>
        <pc:picChg chg="add mod">
          <ac:chgData name="Dominic Bellocchio" userId="72897a1d-d36e-4955-ac8f-d5e02d6e2286" providerId="ADAL" clId="{37465293-4264-414E-8587-92E767512AD6}" dt="2023-02-20T03:08:11.763" v="371" actId="167"/>
          <ac:picMkLst>
            <pc:docMk/>
            <pc:sldMk cId="1299847075" sldId="510"/>
            <ac:picMk id="2" creationId="{43046BE8-31C5-5233-05BF-042E7AFD5178}"/>
          </ac:picMkLst>
        </pc:picChg>
        <pc:picChg chg="del">
          <ac:chgData name="Dominic Bellocchio" userId="72897a1d-d36e-4955-ac8f-d5e02d6e2286" providerId="ADAL" clId="{37465293-4264-414E-8587-92E767512AD6}" dt="2023-02-20T03:08:13.525" v="372" actId="478"/>
          <ac:picMkLst>
            <pc:docMk/>
            <pc:sldMk cId="1299847075" sldId="510"/>
            <ac:picMk id="3" creationId="{AD47318F-55F8-F75F-4777-B433C7E51749}"/>
          </ac:picMkLst>
        </pc:picChg>
        <pc:picChg chg="mod">
          <ac:chgData name="Dominic Bellocchio" userId="72897a1d-d36e-4955-ac8f-d5e02d6e2286" providerId="ADAL" clId="{37465293-4264-414E-8587-92E767512AD6}" dt="2023-02-20T03:08:24.979" v="373" actId="164"/>
          <ac:picMkLst>
            <pc:docMk/>
            <pc:sldMk cId="1299847075" sldId="510"/>
            <ac:picMk id="5" creationId="{3D0BC4D3-D0CB-3B89-180C-7EC797A5137A}"/>
          </ac:picMkLst>
        </pc:picChg>
        <pc:picChg chg="del">
          <ac:chgData name="Dominic Bellocchio" userId="72897a1d-d36e-4955-ac8f-d5e02d6e2286" providerId="ADAL" clId="{37465293-4264-414E-8587-92E767512AD6}" dt="2023-02-20T03:08:06.047" v="369" actId="478"/>
          <ac:picMkLst>
            <pc:docMk/>
            <pc:sldMk cId="1299847075" sldId="510"/>
            <ac:picMk id="7" creationId="{4AA75CCB-6AB1-3DA4-D451-67D949935985}"/>
          </ac:picMkLst>
        </pc:picChg>
        <pc:picChg chg="mod">
          <ac:chgData name="Dominic Bellocchio" userId="72897a1d-d36e-4955-ac8f-d5e02d6e2286" providerId="ADAL" clId="{37465293-4264-414E-8587-92E767512AD6}" dt="2023-02-20T03:08:24.979" v="373" actId="164"/>
          <ac:picMkLst>
            <pc:docMk/>
            <pc:sldMk cId="1299847075" sldId="510"/>
            <ac:picMk id="9" creationId="{2BD34699-309F-098E-4AD9-EF44539BD3B8}"/>
          </ac:picMkLst>
        </pc:picChg>
        <pc:cxnChg chg="del">
          <ac:chgData name="Dominic Bellocchio" userId="72897a1d-d36e-4955-ac8f-d5e02d6e2286" providerId="ADAL" clId="{37465293-4264-414E-8587-92E767512AD6}" dt="2023-02-20T03:07:58.712" v="367" actId="478"/>
          <ac:cxnSpMkLst>
            <pc:docMk/>
            <pc:sldMk cId="1299847075" sldId="510"/>
            <ac:cxnSpMk id="8" creationId="{FF3BA4A9-7A7C-72AB-08A0-E666D26156E9}"/>
          </ac:cxnSpMkLst>
        </pc:cxnChg>
      </pc:sldChg>
      <pc:sldChg chg="addSp delSp modSp add mod delAnim modAnim">
        <pc:chgData name="Dominic Bellocchio" userId="72897a1d-d36e-4955-ac8f-d5e02d6e2286" providerId="ADAL" clId="{37465293-4264-414E-8587-92E767512AD6}" dt="2023-02-20T03:48:14.734" v="584" actId="12788"/>
        <pc:sldMkLst>
          <pc:docMk/>
          <pc:sldMk cId="1510035233" sldId="511"/>
        </pc:sldMkLst>
        <pc:spChg chg="add mod">
          <ac:chgData name="Dominic Bellocchio" userId="72897a1d-d36e-4955-ac8f-d5e02d6e2286" providerId="ADAL" clId="{37465293-4264-414E-8587-92E767512AD6}" dt="2023-02-20T03:34:32.457" v="486" actId="164"/>
          <ac:spMkLst>
            <pc:docMk/>
            <pc:sldMk cId="1510035233" sldId="511"/>
            <ac:spMk id="7" creationId="{769736D5-3D22-3C50-134A-F6B90195C38B}"/>
          </ac:spMkLst>
        </pc:spChg>
        <pc:spChg chg="mod">
          <ac:chgData name="Dominic Bellocchio" userId="72897a1d-d36e-4955-ac8f-d5e02d6e2286" providerId="ADAL" clId="{37465293-4264-414E-8587-92E767512AD6}" dt="2023-02-20T03:48:14.734" v="584" actId="12788"/>
          <ac:spMkLst>
            <pc:docMk/>
            <pc:sldMk cId="1510035233" sldId="511"/>
            <ac:spMk id="23" creationId="{293C15EC-03FE-160E-73F9-CD19126E1AD1}"/>
          </ac:spMkLst>
        </pc:spChg>
        <pc:grpChg chg="add mod">
          <ac:chgData name="Dominic Bellocchio" userId="72897a1d-d36e-4955-ac8f-d5e02d6e2286" providerId="ADAL" clId="{37465293-4264-414E-8587-92E767512AD6}" dt="2023-02-20T03:34:58.294" v="494" actId="167"/>
          <ac:grpSpMkLst>
            <pc:docMk/>
            <pc:sldMk cId="1510035233" sldId="511"/>
            <ac:grpSpMk id="9" creationId="{C69FB14A-614D-9AD6-B22D-2470773F5005}"/>
          </ac:grpSpMkLst>
        </pc:grpChg>
        <pc:grpChg chg="del">
          <ac:chgData name="Dominic Bellocchio" userId="72897a1d-d36e-4955-ac8f-d5e02d6e2286" providerId="ADAL" clId="{37465293-4264-414E-8587-92E767512AD6}" dt="2023-02-20T03:33:19.264" v="479" actId="165"/>
          <ac:grpSpMkLst>
            <pc:docMk/>
            <pc:sldMk cId="1510035233" sldId="511"/>
            <ac:grpSpMk id="11" creationId="{6E4EF66E-4E44-2FB7-A2A8-8A333DAA74E6}"/>
          </ac:grpSpMkLst>
        </pc:grpChg>
        <pc:graphicFrameChg chg="add mod">
          <ac:chgData name="Dominic Bellocchio" userId="72897a1d-d36e-4955-ac8f-d5e02d6e2286" providerId="ADAL" clId="{37465293-4264-414E-8587-92E767512AD6}" dt="2023-02-20T03:34:32.457" v="486" actId="164"/>
          <ac:graphicFrameMkLst>
            <pc:docMk/>
            <pc:sldMk cId="1510035233" sldId="511"/>
            <ac:graphicFrameMk id="2" creationId="{3498E614-EB62-FFC6-CB52-B796CD0E70EC}"/>
          </ac:graphicFrameMkLst>
        </pc:graphicFrameChg>
        <pc:picChg chg="add mod">
          <ac:chgData name="Dominic Bellocchio" userId="72897a1d-d36e-4955-ac8f-d5e02d6e2286" providerId="ADAL" clId="{37465293-4264-414E-8587-92E767512AD6}" dt="2023-02-20T03:35:52.135" v="498" actId="1076"/>
          <ac:picMkLst>
            <pc:docMk/>
            <pc:sldMk cId="1510035233" sldId="511"/>
            <ac:picMk id="5" creationId="{DA63A468-3FD3-4E1E-5311-B641BCF788FC}"/>
          </ac:picMkLst>
        </pc:picChg>
        <pc:picChg chg="del mod topLvl">
          <ac:chgData name="Dominic Bellocchio" userId="72897a1d-d36e-4955-ac8f-d5e02d6e2286" providerId="ADAL" clId="{37465293-4264-414E-8587-92E767512AD6}" dt="2023-02-20T03:33:20.772" v="480" actId="478"/>
          <ac:picMkLst>
            <pc:docMk/>
            <pc:sldMk cId="1510035233" sldId="511"/>
            <ac:picMk id="6" creationId="{BEE6A76C-C50F-1F1E-E9D9-A3DEA9B4AE4D}"/>
          </ac:picMkLst>
        </pc:picChg>
        <pc:picChg chg="mod topLvl">
          <ac:chgData name="Dominic Bellocchio" userId="72897a1d-d36e-4955-ac8f-d5e02d6e2286" providerId="ADAL" clId="{37465293-4264-414E-8587-92E767512AD6}" dt="2023-02-20T03:34:32.457" v="486" actId="164"/>
          <ac:picMkLst>
            <pc:docMk/>
            <pc:sldMk cId="1510035233" sldId="511"/>
            <ac:picMk id="10" creationId="{D4A0D47E-10CA-7DBA-E69D-7AB06D3F7ED8}"/>
          </ac:picMkLst>
        </pc:picChg>
        <pc:picChg chg="del mod">
          <ac:chgData name="Dominic Bellocchio" userId="72897a1d-d36e-4955-ac8f-d5e02d6e2286" providerId="ADAL" clId="{37465293-4264-414E-8587-92E767512AD6}" dt="2023-02-20T03:33:30.893" v="483" actId="478"/>
          <ac:picMkLst>
            <pc:docMk/>
            <pc:sldMk cId="1510035233" sldId="511"/>
            <ac:picMk id="27" creationId="{111C4690-46E5-A9DE-812A-17E540C3FCE1}"/>
          </ac:picMkLst>
        </pc:picChg>
        <pc:cxnChg chg="mod">
          <ac:chgData name="Dominic Bellocchio" userId="72897a1d-d36e-4955-ac8f-d5e02d6e2286" providerId="ADAL" clId="{37465293-4264-414E-8587-92E767512AD6}" dt="2023-02-20T03:44:01.768" v="561" actId="14100"/>
          <ac:cxnSpMkLst>
            <pc:docMk/>
            <pc:sldMk cId="1510035233" sldId="511"/>
            <ac:cxnSpMk id="8" creationId="{FF3BA4A9-7A7C-72AB-08A0-E666D26156E9}"/>
          </ac:cxnSpMkLst>
        </pc:cxnChg>
      </pc:sldChg>
      <pc:sldChg chg="delSp modSp add del mod modTransition delAnim modAnim">
        <pc:chgData name="Dominic Bellocchio" userId="72897a1d-d36e-4955-ac8f-d5e02d6e2286" providerId="ADAL" clId="{37465293-4264-414E-8587-92E767512AD6}" dt="2023-02-20T03:11:59.240" v="388" actId="2696"/>
        <pc:sldMkLst>
          <pc:docMk/>
          <pc:sldMk cId="1768219421" sldId="511"/>
        </pc:sldMkLst>
        <pc:picChg chg="mod">
          <ac:chgData name="Dominic Bellocchio" userId="72897a1d-d36e-4955-ac8f-d5e02d6e2286" providerId="ADAL" clId="{37465293-4264-414E-8587-92E767512AD6}" dt="2023-02-20T03:10:03.012" v="384" actId="1076"/>
          <ac:picMkLst>
            <pc:docMk/>
            <pc:sldMk cId="1768219421" sldId="511"/>
            <ac:picMk id="9" creationId="{2BD34699-309F-098E-4AD9-EF44539BD3B8}"/>
          </ac:picMkLst>
        </pc:picChg>
        <pc:cxnChg chg="del">
          <ac:chgData name="Dominic Bellocchio" userId="72897a1d-d36e-4955-ac8f-d5e02d6e2286" providerId="ADAL" clId="{37465293-4264-414E-8587-92E767512AD6}" dt="2023-02-20T03:09:54.898" v="382" actId="478"/>
          <ac:cxnSpMkLst>
            <pc:docMk/>
            <pc:sldMk cId="1768219421" sldId="511"/>
            <ac:cxnSpMk id="8" creationId="{FF3BA4A9-7A7C-72AB-08A0-E666D26156E9}"/>
          </ac:cxnSpMkLst>
        </pc:cxnChg>
      </pc:sldChg>
    </pc:docChg>
  </pc:docChgLst>
  <pc:docChgLst>
    <pc:chgData name="Roberto Lacasa" userId="S::rel18c@fsu.edu::56fd04ad-fbc8-419f-879a-4b0643511510" providerId="AD" clId="Web-{6963EA24-DD6C-491B-9DD9-0F9347037FD1}"/>
    <pc:docChg chg="addSld modSld">
      <pc:chgData name="Roberto Lacasa" userId="S::rel18c@fsu.edu::56fd04ad-fbc8-419f-879a-4b0643511510" providerId="AD" clId="Web-{6963EA24-DD6C-491B-9DD9-0F9347037FD1}" dt="2023-03-22T19:54:43.084" v="986" actId="20577"/>
      <pc:docMkLst>
        <pc:docMk/>
      </pc:docMkLst>
      <pc:sldChg chg="modSp">
        <pc:chgData name="Roberto Lacasa" userId="S::rel18c@fsu.edu::56fd04ad-fbc8-419f-879a-4b0643511510" providerId="AD" clId="Web-{6963EA24-DD6C-491B-9DD9-0F9347037FD1}" dt="2023-03-22T19:54:43.084" v="986" actId="20577"/>
        <pc:sldMkLst>
          <pc:docMk/>
          <pc:sldMk cId="2120360481" sldId="424"/>
        </pc:sldMkLst>
        <pc:spChg chg="mod">
          <ac:chgData name="Roberto Lacasa" userId="S::rel18c@fsu.edu::56fd04ad-fbc8-419f-879a-4b0643511510" providerId="AD" clId="Web-{6963EA24-DD6C-491B-9DD9-0F9347037FD1}" dt="2023-03-22T19:54:43.084" v="986" actId="20577"/>
          <ac:spMkLst>
            <pc:docMk/>
            <pc:sldMk cId="2120360481" sldId="424"/>
            <ac:spMk id="2" creationId="{1D816F78-8274-8DD1-668B-460830042642}"/>
          </ac:spMkLst>
        </pc:spChg>
      </pc:sldChg>
      <pc:sldChg chg="modSp">
        <pc:chgData name="Roberto Lacasa" userId="S::rel18c@fsu.edu::56fd04ad-fbc8-419f-879a-4b0643511510" providerId="AD" clId="Web-{6963EA24-DD6C-491B-9DD9-0F9347037FD1}" dt="2023-03-22T19:54:06.083" v="954" actId="20577"/>
        <pc:sldMkLst>
          <pc:docMk/>
          <pc:sldMk cId="2393926356" sldId="540"/>
        </pc:sldMkLst>
        <pc:spChg chg="mod">
          <ac:chgData name="Roberto Lacasa" userId="S::rel18c@fsu.edu::56fd04ad-fbc8-419f-879a-4b0643511510" providerId="AD" clId="Web-{6963EA24-DD6C-491B-9DD9-0F9347037FD1}" dt="2023-03-22T19:54:06.083" v="954" actId="20577"/>
          <ac:spMkLst>
            <pc:docMk/>
            <pc:sldMk cId="2393926356" sldId="540"/>
            <ac:spMk id="6" creationId="{E0407785-EDD6-CDF8-05FE-83CD82C71686}"/>
          </ac:spMkLst>
        </pc:spChg>
      </pc:sldChg>
      <pc:sldChg chg="modSp">
        <pc:chgData name="Roberto Lacasa" userId="S::rel18c@fsu.edu::56fd04ad-fbc8-419f-879a-4b0643511510" providerId="AD" clId="Web-{6963EA24-DD6C-491B-9DD9-0F9347037FD1}" dt="2023-03-22T19:54:16.661" v="963" actId="20577"/>
        <pc:sldMkLst>
          <pc:docMk/>
          <pc:sldMk cId="1839008578" sldId="541"/>
        </pc:sldMkLst>
        <pc:spChg chg="mod">
          <ac:chgData name="Roberto Lacasa" userId="S::rel18c@fsu.edu::56fd04ad-fbc8-419f-879a-4b0643511510" providerId="AD" clId="Web-{6963EA24-DD6C-491B-9DD9-0F9347037FD1}" dt="2023-03-22T19:54:16.661" v="963" actId="20577"/>
          <ac:spMkLst>
            <pc:docMk/>
            <pc:sldMk cId="1839008578" sldId="541"/>
            <ac:spMk id="6" creationId="{E0407785-EDD6-CDF8-05FE-83CD82C71686}"/>
          </ac:spMkLst>
        </pc:spChg>
      </pc:sldChg>
      <pc:sldChg chg="modSp">
        <pc:chgData name="Roberto Lacasa" userId="S::rel18c@fsu.edu::56fd04ad-fbc8-419f-879a-4b0643511510" providerId="AD" clId="Web-{6963EA24-DD6C-491B-9DD9-0F9347037FD1}" dt="2023-03-22T19:54:25.771" v="968" actId="20577"/>
        <pc:sldMkLst>
          <pc:docMk/>
          <pc:sldMk cId="3673568889" sldId="546"/>
        </pc:sldMkLst>
        <pc:spChg chg="mod">
          <ac:chgData name="Roberto Lacasa" userId="S::rel18c@fsu.edu::56fd04ad-fbc8-419f-879a-4b0643511510" providerId="AD" clId="Web-{6963EA24-DD6C-491B-9DD9-0F9347037FD1}" dt="2023-03-22T19:54:25.771" v="968" actId="20577"/>
          <ac:spMkLst>
            <pc:docMk/>
            <pc:sldMk cId="3673568889" sldId="546"/>
            <ac:spMk id="16" creationId="{C5F7F970-BE2F-E2C6-A54F-977D0621989A}"/>
          </ac:spMkLst>
        </pc:spChg>
      </pc:sldChg>
      <pc:sldChg chg="modSp">
        <pc:chgData name="Roberto Lacasa" userId="S::rel18c@fsu.edu::56fd04ad-fbc8-419f-879a-4b0643511510" providerId="AD" clId="Web-{6963EA24-DD6C-491B-9DD9-0F9347037FD1}" dt="2023-03-22T19:54:34.786" v="974" actId="20577"/>
        <pc:sldMkLst>
          <pc:docMk/>
          <pc:sldMk cId="3695913017" sldId="555"/>
        </pc:sldMkLst>
        <pc:spChg chg="mod">
          <ac:chgData name="Roberto Lacasa" userId="S::rel18c@fsu.edu::56fd04ad-fbc8-419f-879a-4b0643511510" providerId="AD" clId="Web-{6963EA24-DD6C-491B-9DD9-0F9347037FD1}" dt="2023-03-22T19:54:34.786" v="974" actId="20577"/>
          <ac:spMkLst>
            <pc:docMk/>
            <pc:sldMk cId="3695913017" sldId="555"/>
            <ac:spMk id="16" creationId="{C5F7F970-BE2F-E2C6-A54F-977D0621989A}"/>
          </ac:spMkLst>
        </pc:spChg>
      </pc:sldChg>
      <pc:sldChg chg="modSp modNotes">
        <pc:chgData name="Roberto Lacasa" userId="S::rel18c@fsu.edu::56fd04ad-fbc8-419f-879a-4b0643511510" providerId="AD" clId="Web-{6963EA24-DD6C-491B-9DD9-0F9347037FD1}" dt="2023-03-22T19:53:19.613" v="947" actId="20577"/>
        <pc:sldMkLst>
          <pc:docMk/>
          <pc:sldMk cId="3263974130" sldId="561"/>
        </pc:sldMkLst>
        <pc:spChg chg="mod">
          <ac:chgData name="Roberto Lacasa" userId="S::rel18c@fsu.edu::56fd04ad-fbc8-419f-879a-4b0643511510" providerId="AD" clId="Web-{6963EA24-DD6C-491B-9DD9-0F9347037FD1}" dt="2023-03-22T19:53:19.613" v="947" actId="20577"/>
          <ac:spMkLst>
            <pc:docMk/>
            <pc:sldMk cId="3263974130" sldId="561"/>
            <ac:spMk id="8" creationId="{4BA01218-4D4D-2C3B-EB8F-588870AC0B3C}"/>
          </ac:spMkLst>
        </pc:spChg>
      </pc:sldChg>
      <pc:sldChg chg="addSp delSp modSp add replId">
        <pc:chgData name="Roberto Lacasa" userId="S::rel18c@fsu.edu::56fd04ad-fbc8-419f-879a-4b0643511510" providerId="AD" clId="Web-{6963EA24-DD6C-491B-9DD9-0F9347037FD1}" dt="2023-03-22T19:40:29.406" v="814" actId="1076"/>
        <pc:sldMkLst>
          <pc:docMk/>
          <pc:sldMk cId="3113274805" sldId="579"/>
        </pc:sldMkLst>
        <pc:spChg chg="add mod">
          <ac:chgData name="Roberto Lacasa" userId="S::rel18c@fsu.edu::56fd04ad-fbc8-419f-879a-4b0643511510" providerId="AD" clId="Web-{6963EA24-DD6C-491B-9DD9-0F9347037FD1}" dt="2023-03-22T19:39:57.687" v="788" actId="20577"/>
          <ac:spMkLst>
            <pc:docMk/>
            <pc:sldMk cId="3113274805" sldId="579"/>
            <ac:spMk id="5" creationId="{6AB5F408-8E51-7BB2-A69A-CE6C9E71EF81}"/>
          </ac:spMkLst>
        </pc:spChg>
        <pc:graphicFrameChg chg="add del modGraphic">
          <ac:chgData name="Roberto Lacasa" userId="S::rel18c@fsu.edu::56fd04ad-fbc8-419f-879a-4b0643511510" providerId="AD" clId="Web-{6963EA24-DD6C-491B-9DD9-0F9347037FD1}" dt="2023-03-22T19:17:19.654" v="124"/>
          <ac:graphicFrameMkLst>
            <pc:docMk/>
            <pc:sldMk cId="3113274805" sldId="579"/>
            <ac:graphicFrameMk id="6" creationId="{AA2792DF-3A56-0C37-1F9B-85B3E85D795C}"/>
          </ac:graphicFrameMkLst>
        </pc:graphicFrameChg>
        <pc:graphicFrameChg chg="add mod modGraphic">
          <ac:chgData name="Roberto Lacasa" userId="S::rel18c@fsu.edu::56fd04ad-fbc8-419f-879a-4b0643511510" providerId="AD" clId="Web-{6963EA24-DD6C-491B-9DD9-0F9347037FD1}" dt="2023-03-22T19:40:19.750" v="811"/>
          <ac:graphicFrameMkLst>
            <pc:docMk/>
            <pc:sldMk cId="3113274805" sldId="579"/>
            <ac:graphicFrameMk id="9" creationId="{F7A796AA-1CE4-4B79-3512-FF5313112D49}"/>
          </ac:graphicFrameMkLst>
        </pc:graphicFrameChg>
        <pc:picChg chg="del">
          <ac:chgData name="Roberto Lacasa" userId="S::rel18c@fsu.edu::56fd04ad-fbc8-419f-879a-4b0643511510" providerId="AD" clId="Web-{6963EA24-DD6C-491B-9DD9-0F9347037FD1}" dt="2023-03-22T19:15:33.104" v="69"/>
          <ac:picMkLst>
            <pc:docMk/>
            <pc:sldMk cId="3113274805" sldId="579"/>
            <ac:picMk id="2" creationId="{B0A13AE5-EC93-D02B-820B-7BC9F3921215}"/>
          </ac:picMkLst>
        </pc:picChg>
        <pc:picChg chg="add mod modCrop">
          <ac:chgData name="Roberto Lacasa" userId="S::rel18c@fsu.edu::56fd04ad-fbc8-419f-879a-4b0643511510" providerId="AD" clId="Web-{6963EA24-DD6C-491B-9DD9-0F9347037FD1}" dt="2023-03-22T19:40:10.625" v="808" actId="1076"/>
          <ac:picMkLst>
            <pc:docMk/>
            <pc:sldMk cId="3113274805" sldId="579"/>
            <ac:picMk id="10" creationId="{24D3CFA2-F251-DE6B-EADF-811F56F09B72}"/>
          </ac:picMkLst>
        </pc:picChg>
        <pc:picChg chg="add mod">
          <ac:chgData name="Roberto Lacasa" userId="S::rel18c@fsu.edu::56fd04ad-fbc8-419f-879a-4b0643511510" providerId="AD" clId="Web-{6963EA24-DD6C-491B-9DD9-0F9347037FD1}" dt="2023-03-22T19:40:16.875" v="810" actId="14100"/>
          <ac:picMkLst>
            <pc:docMk/>
            <pc:sldMk cId="3113274805" sldId="579"/>
            <ac:picMk id="13" creationId="{C8B9CC02-D415-4A2C-14E8-C48CA024E9FF}"/>
          </ac:picMkLst>
        </pc:picChg>
        <pc:picChg chg="add mod">
          <ac:chgData name="Roberto Lacasa" userId="S::rel18c@fsu.edu::56fd04ad-fbc8-419f-879a-4b0643511510" providerId="AD" clId="Web-{6963EA24-DD6C-491B-9DD9-0F9347037FD1}" dt="2023-03-22T19:40:29.406" v="814" actId="1076"/>
          <ac:picMkLst>
            <pc:docMk/>
            <pc:sldMk cId="3113274805" sldId="579"/>
            <ac:picMk id="14" creationId="{48037516-D06B-A4BB-B099-1AD357DD9BE2}"/>
          </ac:picMkLst>
        </pc:picChg>
      </pc:sldChg>
    </pc:docChg>
  </pc:docChgLst>
  <pc:docChgLst>
    <pc:chgData name="Tauben Brenner" userId="S::tyb18b@fsu.edu::36cef9e0-fa1d-4eb2-971f-0eac36d8adf4" providerId="AD" clId="Web-{D2C0CCB0-04D9-34F6-B10A-3590F4A72E59}"/>
    <pc:docChg chg="modSld">
      <pc:chgData name="Tauben Brenner" userId="S::tyb18b@fsu.edu::36cef9e0-fa1d-4eb2-971f-0eac36d8adf4" providerId="AD" clId="Web-{D2C0CCB0-04D9-34F6-B10A-3590F4A72E59}" dt="2023-02-20T14:46:39.778" v="13"/>
      <pc:docMkLst>
        <pc:docMk/>
      </pc:docMkLst>
      <pc:sldChg chg="addSp delSp modSp">
        <pc:chgData name="Tauben Brenner" userId="S::tyb18b@fsu.edu::36cef9e0-fa1d-4eb2-971f-0eac36d8adf4" providerId="AD" clId="Web-{D2C0CCB0-04D9-34F6-B10A-3590F4A72E59}" dt="2023-02-20T14:46:39.778" v="13"/>
        <pc:sldMkLst>
          <pc:docMk/>
          <pc:sldMk cId="1972839122" sldId="260"/>
        </pc:sldMkLst>
        <pc:spChg chg="mod">
          <ac:chgData name="Tauben Brenner" userId="S::tyb18b@fsu.edu::36cef9e0-fa1d-4eb2-971f-0eac36d8adf4" providerId="AD" clId="Web-{D2C0CCB0-04D9-34F6-B10A-3590F4A72E59}" dt="2023-02-20T14:32:33.600" v="1" actId="1076"/>
          <ac:spMkLst>
            <pc:docMk/>
            <pc:sldMk cId="1972839122" sldId="260"/>
            <ac:spMk id="12" creationId="{C7B43AA6-B035-A55E-4A62-549AE65248C2}"/>
          </ac:spMkLst>
        </pc:spChg>
        <pc:picChg chg="add del mod">
          <ac:chgData name="Tauben Brenner" userId="S::tyb18b@fsu.edu::36cef9e0-fa1d-4eb2-971f-0eac36d8adf4" providerId="AD" clId="Web-{D2C0CCB0-04D9-34F6-B10A-3590F4A72E59}" dt="2023-02-20T14:46:39.778" v="13"/>
          <ac:picMkLst>
            <pc:docMk/>
            <pc:sldMk cId="1972839122" sldId="260"/>
            <ac:picMk id="15" creationId="{EAA28770-13AB-2AB8-9874-D6FCC3410D8E}"/>
          </ac:picMkLst>
        </pc:picChg>
      </pc:sldChg>
    </pc:docChg>
  </pc:docChgLst>
  <pc:docChgLst>
    <pc:chgData name="Roberto Lacasa" userId="S::rel18c@fsu.edu::56fd04ad-fbc8-419f-879a-4b0643511510" providerId="AD" clId="Web-{1289C24C-1266-4F14-9E12-7FAD5E883CB1}"/>
    <pc:docChg chg="addSld delSld modSld sldOrd">
      <pc:chgData name="Roberto Lacasa" userId="S::rel18c@fsu.edu::56fd04ad-fbc8-419f-879a-4b0643511510" providerId="AD" clId="Web-{1289C24C-1266-4F14-9E12-7FAD5E883CB1}" dt="2023-01-24T21:58:01.426" v="1065" actId="14100"/>
      <pc:docMkLst>
        <pc:docMk/>
      </pc:docMkLst>
      <pc:sldChg chg="addSp delSp modSp">
        <pc:chgData name="Roberto Lacasa" userId="S::rel18c@fsu.edu::56fd04ad-fbc8-419f-879a-4b0643511510" providerId="AD" clId="Web-{1289C24C-1266-4F14-9E12-7FAD5E883CB1}" dt="2023-01-24T19:12:05.007" v="18" actId="1076"/>
        <pc:sldMkLst>
          <pc:docMk/>
          <pc:sldMk cId="2319345432" sldId="258"/>
        </pc:sldMkLst>
        <pc:picChg chg="add del mod">
          <ac:chgData name="Roberto Lacasa" userId="S::rel18c@fsu.edu::56fd04ad-fbc8-419f-879a-4b0643511510" providerId="AD" clId="Web-{1289C24C-1266-4F14-9E12-7FAD5E883CB1}" dt="2023-01-24T19:11:55.382" v="15"/>
          <ac:picMkLst>
            <pc:docMk/>
            <pc:sldMk cId="2319345432" sldId="258"/>
            <ac:picMk id="3" creationId="{91E922D5-7ABA-501D-23C0-130CA05A9F4E}"/>
          </ac:picMkLst>
        </pc:picChg>
        <pc:picChg chg="del">
          <ac:chgData name="Roberto Lacasa" userId="S::rel18c@fsu.edu::56fd04ad-fbc8-419f-879a-4b0643511510" providerId="AD" clId="Web-{1289C24C-1266-4F14-9E12-7FAD5E883CB1}" dt="2023-01-24T19:09:46.816" v="8"/>
          <ac:picMkLst>
            <pc:docMk/>
            <pc:sldMk cId="2319345432" sldId="258"/>
            <ac:picMk id="10" creationId="{53386C28-B5E2-537F-8C23-F10C8A01BE06}"/>
          </ac:picMkLst>
        </pc:picChg>
        <pc:picChg chg="add mod">
          <ac:chgData name="Roberto Lacasa" userId="S::rel18c@fsu.edu::56fd04ad-fbc8-419f-879a-4b0643511510" providerId="AD" clId="Web-{1289C24C-1266-4F14-9E12-7FAD5E883CB1}" dt="2023-01-24T19:12:05.007" v="18" actId="1076"/>
          <ac:picMkLst>
            <pc:docMk/>
            <pc:sldMk cId="2319345432" sldId="258"/>
            <ac:picMk id="12" creationId="{2E89FF6C-B3FA-CB18-0382-85186BF7510C}"/>
          </ac:picMkLst>
        </pc:picChg>
      </pc:sldChg>
      <pc:sldChg chg="ord">
        <pc:chgData name="Roberto Lacasa" userId="S::rel18c@fsu.edu::56fd04ad-fbc8-419f-879a-4b0643511510" providerId="AD" clId="Web-{1289C24C-1266-4F14-9E12-7FAD5E883CB1}" dt="2023-01-24T20:16:04.692" v="74"/>
        <pc:sldMkLst>
          <pc:docMk/>
          <pc:sldMk cId="4284621764" sldId="278"/>
        </pc:sldMkLst>
      </pc:sldChg>
      <pc:sldChg chg="add">
        <pc:chgData name="Roberto Lacasa" userId="S::rel18c@fsu.edu::56fd04ad-fbc8-419f-879a-4b0643511510" providerId="AD" clId="Web-{1289C24C-1266-4F14-9E12-7FAD5E883CB1}" dt="2023-01-24T19:05:25.421" v="0"/>
        <pc:sldMkLst>
          <pc:docMk/>
          <pc:sldMk cId="45700902" sldId="407"/>
        </pc:sldMkLst>
      </pc:sldChg>
      <pc:sldChg chg="add">
        <pc:chgData name="Roberto Lacasa" userId="S::rel18c@fsu.edu::56fd04ad-fbc8-419f-879a-4b0643511510" providerId="AD" clId="Web-{1289C24C-1266-4F14-9E12-7FAD5E883CB1}" dt="2023-01-24T19:05:25.780" v="1"/>
        <pc:sldMkLst>
          <pc:docMk/>
          <pc:sldMk cId="69931009" sldId="408"/>
        </pc:sldMkLst>
      </pc:sldChg>
      <pc:sldChg chg="add">
        <pc:chgData name="Roberto Lacasa" userId="S::rel18c@fsu.edu::56fd04ad-fbc8-419f-879a-4b0643511510" providerId="AD" clId="Web-{1289C24C-1266-4F14-9E12-7FAD5E883CB1}" dt="2023-01-24T19:05:26.124" v="2"/>
        <pc:sldMkLst>
          <pc:docMk/>
          <pc:sldMk cId="1055062813" sldId="409"/>
        </pc:sldMkLst>
      </pc:sldChg>
      <pc:sldChg chg="add">
        <pc:chgData name="Roberto Lacasa" userId="S::rel18c@fsu.edu::56fd04ad-fbc8-419f-879a-4b0643511510" providerId="AD" clId="Web-{1289C24C-1266-4F14-9E12-7FAD5E883CB1}" dt="2023-01-24T19:05:26.452" v="3"/>
        <pc:sldMkLst>
          <pc:docMk/>
          <pc:sldMk cId="217761396" sldId="410"/>
        </pc:sldMkLst>
      </pc:sldChg>
      <pc:sldChg chg="add">
        <pc:chgData name="Roberto Lacasa" userId="S::rel18c@fsu.edu::56fd04ad-fbc8-419f-879a-4b0643511510" providerId="AD" clId="Web-{1289C24C-1266-4F14-9E12-7FAD5E883CB1}" dt="2023-01-24T19:05:26.702" v="4"/>
        <pc:sldMkLst>
          <pc:docMk/>
          <pc:sldMk cId="3554778103" sldId="411"/>
        </pc:sldMkLst>
      </pc:sldChg>
      <pc:sldChg chg="add">
        <pc:chgData name="Roberto Lacasa" userId="S::rel18c@fsu.edu::56fd04ad-fbc8-419f-879a-4b0643511510" providerId="AD" clId="Web-{1289C24C-1266-4F14-9E12-7FAD5E883CB1}" dt="2023-01-24T19:05:26.905" v="5"/>
        <pc:sldMkLst>
          <pc:docMk/>
          <pc:sldMk cId="1075651069" sldId="412"/>
        </pc:sldMkLst>
      </pc:sldChg>
      <pc:sldChg chg="addSp delSp modSp add ord replId">
        <pc:chgData name="Roberto Lacasa" userId="S::rel18c@fsu.edu::56fd04ad-fbc8-419f-879a-4b0643511510" providerId="AD" clId="Web-{1289C24C-1266-4F14-9E12-7FAD5E883CB1}" dt="2023-01-24T20:16:13.286" v="75"/>
        <pc:sldMkLst>
          <pc:docMk/>
          <pc:sldMk cId="2384386398" sldId="414"/>
        </pc:sldMkLst>
        <pc:spChg chg="mod">
          <ac:chgData name="Roberto Lacasa" userId="S::rel18c@fsu.edu::56fd04ad-fbc8-419f-879a-4b0643511510" providerId="AD" clId="Web-{1289C24C-1266-4F14-9E12-7FAD5E883CB1}" dt="2023-01-24T20:10:07.529" v="73" actId="1076"/>
          <ac:spMkLst>
            <pc:docMk/>
            <pc:sldMk cId="2384386398" sldId="414"/>
            <ac:spMk id="2" creationId="{8E739971-4871-A44E-F72C-DC2AF4CA3A4E}"/>
          </ac:spMkLst>
        </pc:spChg>
        <pc:spChg chg="add mod">
          <ac:chgData name="Roberto Lacasa" userId="S::rel18c@fsu.edu::56fd04ad-fbc8-419f-879a-4b0643511510" providerId="AD" clId="Web-{1289C24C-1266-4F14-9E12-7FAD5E883CB1}" dt="2023-01-24T20:09:17.324" v="65"/>
          <ac:spMkLst>
            <pc:docMk/>
            <pc:sldMk cId="2384386398" sldId="414"/>
            <ac:spMk id="8" creationId="{FFE9A700-08FA-0226-BCFD-CA5F645B442E}"/>
          </ac:spMkLst>
        </pc:spChg>
        <pc:picChg chg="add mod ord">
          <ac:chgData name="Roberto Lacasa" userId="S::rel18c@fsu.edu::56fd04ad-fbc8-419f-879a-4b0643511510" providerId="AD" clId="Web-{1289C24C-1266-4F14-9E12-7FAD5E883CB1}" dt="2023-01-24T20:09:56.169" v="72" actId="14100"/>
          <ac:picMkLst>
            <pc:docMk/>
            <pc:sldMk cId="2384386398" sldId="414"/>
            <ac:picMk id="3" creationId="{64A98893-964E-63EB-8616-A4EF7A4528F7}"/>
          </ac:picMkLst>
        </pc:picChg>
        <pc:picChg chg="del">
          <ac:chgData name="Roberto Lacasa" userId="S::rel18c@fsu.edu::56fd04ad-fbc8-419f-879a-4b0643511510" providerId="AD" clId="Web-{1289C24C-1266-4F14-9E12-7FAD5E883CB1}" dt="2023-01-24T20:09:17.324" v="65"/>
          <ac:picMkLst>
            <pc:docMk/>
            <pc:sldMk cId="2384386398" sldId="414"/>
            <ac:picMk id="7" creationId="{D3BB6AC1-60ED-106E-574E-FF3AD43AA173}"/>
          </ac:picMkLst>
        </pc:picChg>
      </pc:sldChg>
      <pc:sldChg chg="addSp delSp modSp add del replId">
        <pc:chgData name="Roberto Lacasa" userId="S::rel18c@fsu.edu::56fd04ad-fbc8-419f-879a-4b0643511510" providerId="AD" clId="Web-{1289C24C-1266-4F14-9E12-7FAD5E883CB1}" dt="2023-01-24T21:43:06.861" v="760"/>
        <pc:sldMkLst>
          <pc:docMk/>
          <pc:sldMk cId="2091281243" sldId="415"/>
        </pc:sldMkLst>
        <pc:spChg chg="mod">
          <ac:chgData name="Roberto Lacasa" userId="S::rel18c@fsu.edu::56fd04ad-fbc8-419f-879a-4b0643511510" providerId="AD" clId="Web-{1289C24C-1266-4F14-9E12-7FAD5E883CB1}" dt="2023-01-24T20:33:05.432" v="122" actId="1076"/>
          <ac:spMkLst>
            <pc:docMk/>
            <pc:sldMk cId="2091281243" sldId="415"/>
            <ac:spMk id="2" creationId="{8E739971-4871-A44E-F72C-DC2AF4CA3A4E}"/>
          </ac:spMkLst>
        </pc:spChg>
        <pc:spChg chg="del">
          <ac:chgData name="Roberto Lacasa" userId="S::rel18c@fsu.edu::56fd04ad-fbc8-419f-879a-4b0643511510" providerId="AD" clId="Web-{1289C24C-1266-4F14-9E12-7FAD5E883CB1}" dt="2023-01-24T20:19:04.571" v="80"/>
          <ac:spMkLst>
            <pc:docMk/>
            <pc:sldMk cId="2091281243" sldId="415"/>
            <ac:spMk id="8" creationId="{FFE9A700-08FA-0226-BCFD-CA5F645B442E}"/>
          </ac:spMkLst>
        </pc:spChg>
        <pc:picChg chg="del">
          <ac:chgData name="Roberto Lacasa" userId="S::rel18c@fsu.edu::56fd04ad-fbc8-419f-879a-4b0643511510" providerId="AD" clId="Web-{1289C24C-1266-4F14-9E12-7FAD5E883CB1}" dt="2023-01-24T20:18:00.819" v="79"/>
          <ac:picMkLst>
            <pc:docMk/>
            <pc:sldMk cId="2091281243" sldId="415"/>
            <ac:picMk id="3" creationId="{64A98893-964E-63EB-8616-A4EF7A4528F7}"/>
          </ac:picMkLst>
        </pc:picChg>
        <pc:picChg chg="add mod ord">
          <ac:chgData name="Roberto Lacasa" userId="S::rel18c@fsu.edu::56fd04ad-fbc8-419f-879a-4b0643511510" providerId="AD" clId="Web-{1289C24C-1266-4F14-9E12-7FAD5E883CB1}" dt="2023-01-24T20:32:46.556" v="121" actId="1076"/>
          <ac:picMkLst>
            <pc:docMk/>
            <pc:sldMk cId="2091281243" sldId="415"/>
            <ac:picMk id="4" creationId="{3E538CD2-CAA4-B084-AF7E-0DC46EFCC579}"/>
          </ac:picMkLst>
        </pc:picChg>
      </pc:sldChg>
      <pc:sldChg chg="add del">
        <pc:chgData name="Roberto Lacasa" userId="S::rel18c@fsu.edu::56fd04ad-fbc8-419f-879a-4b0643511510" providerId="AD" clId="Web-{1289C24C-1266-4F14-9E12-7FAD5E883CB1}" dt="2023-01-24T20:16:27.755" v="77"/>
        <pc:sldMkLst>
          <pc:docMk/>
          <pc:sldMk cId="3835738556" sldId="415"/>
        </pc:sldMkLst>
      </pc:sldChg>
      <pc:sldChg chg="addSp delSp modSp add ord replId">
        <pc:chgData name="Roberto Lacasa" userId="S::rel18c@fsu.edu::56fd04ad-fbc8-419f-879a-4b0643511510" providerId="AD" clId="Web-{1289C24C-1266-4F14-9E12-7FAD5E883CB1}" dt="2023-01-24T20:41:57.583" v="159" actId="1076"/>
        <pc:sldMkLst>
          <pc:docMk/>
          <pc:sldMk cId="618563116" sldId="416"/>
        </pc:sldMkLst>
        <pc:spChg chg="mod">
          <ac:chgData name="Roberto Lacasa" userId="S::rel18c@fsu.edu::56fd04ad-fbc8-419f-879a-4b0643511510" providerId="AD" clId="Web-{1289C24C-1266-4F14-9E12-7FAD5E883CB1}" dt="2023-01-24T20:33:56.464" v="151" actId="20577"/>
          <ac:spMkLst>
            <pc:docMk/>
            <pc:sldMk cId="618563116" sldId="416"/>
            <ac:spMk id="4" creationId="{5B4B3908-A6B8-A4E7-CC59-C3D79A7190E6}"/>
          </ac:spMkLst>
        </pc:spChg>
        <pc:picChg chg="add mod">
          <ac:chgData name="Roberto Lacasa" userId="S::rel18c@fsu.edu::56fd04ad-fbc8-419f-879a-4b0643511510" providerId="AD" clId="Web-{1289C24C-1266-4F14-9E12-7FAD5E883CB1}" dt="2023-01-24T20:41:39.848" v="158" actId="1076"/>
          <ac:picMkLst>
            <pc:docMk/>
            <pc:sldMk cId="618563116" sldId="416"/>
            <ac:picMk id="2" creationId="{CEEA005F-1C64-E149-8585-6E2E0F155BAE}"/>
          </ac:picMkLst>
        </pc:picChg>
        <pc:picChg chg="add mod">
          <ac:chgData name="Roberto Lacasa" userId="S::rel18c@fsu.edu::56fd04ad-fbc8-419f-879a-4b0643511510" providerId="AD" clId="Web-{1289C24C-1266-4F14-9E12-7FAD5E883CB1}" dt="2023-01-24T20:41:57.583" v="159" actId="1076"/>
          <ac:picMkLst>
            <pc:docMk/>
            <pc:sldMk cId="618563116" sldId="416"/>
            <ac:picMk id="5" creationId="{153C2FE0-C448-5C07-7074-4A07DA6F1444}"/>
          </ac:picMkLst>
        </pc:picChg>
        <pc:picChg chg="add mod">
          <ac:chgData name="Roberto Lacasa" userId="S::rel18c@fsu.edu::56fd04ad-fbc8-419f-879a-4b0643511510" providerId="AD" clId="Web-{1289C24C-1266-4F14-9E12-7FAD5E883CB1}" dt="2023-01-24T20:41:34.067" v="157" actId="1076"/>
          <ac:picMkLst>
            <pc:docMk/>
            <pc:sldMk cId="618563116" sldId="416"/>
            <ac:picMk id="8" creationId="{91416557-DAD5-2CDA-1A3E-910D675E7961}"/>
          </ac:picMkLst>
        </pc:picChg>
        <pc:picChg chg="del">
          <ac:chgData name="Roberto Lacasa" userId="S::rel18c@fsu.edu::56fd04ad-fbc8-419f-879a-4b0643511510" providerId="AD" clId="Web-{1289C24C-1266-4F14-9E12-7FAD5E883CB1}" dt="2023-01-24T20:33:40.886" v="125"/>
          <ac:picMkLst>
            <pc:docMk/>
            <pc:sldMk cId="618563116" sldId="416"/>
            <ac:picMk id="10" creationId="{5B9352AC-CF35-CD03-D0FA-7E7CA1AD57FB}"/>
          </ac:picMkLst>
        </pc:picChg>
      </pc:sldChg>
      <pc:sldChg chg="addSp delSp modSp add replId">
        <pc:chgData name="Roberto Lacasa" userId="S::rel18c@fsu.edu::56fd04ad-fbc8-419f-879a-4b0643511510" providerId="AD" clId="Web-{1289C24C-1266-4F14-9E12-7FAD5E883CB1}" dt="2023-01-24T20:57:12.039" v="234" actId="1076"/>
        <pc:sldMkLst>
          <pc:docMk/>
          <pc:sldMk cId="3818323480" sldId="417"/>
        </pc:sldMkLst>
        <pc:spChg chg="mod">
          <ac:chgData name="Roberto Lacasa" userId="S::rel18c@fsu.edu::56fd04ad-fbc8-419f-879a-4b0643511510" providerId="AD" clId="Web-{1289C24C-1266-4F14-9E12-7FAD5E883CB1}" dt="2023-01-24T20:43:08.741" v="171" actId="20577"/>
          <ac:spMkLst>
            <pc:docMk/>
            <pc:sldMk cId="3818323480" sldId="417"/>
            <ac:spMk id="4" creationId="{5B4B3908-A6B8-A4E7-CC59-C3D79A7190E6}"/>
          </ac:spMkLst>
        </pc:spChg>
        <pc:picChg chg="del">
          <ac:chgData name="Roberto Lacasa" userId="S::rel18c@fsu.edu::56fd04ad-fbc8-419f-879a-4b0643511510" providerId="AD" clId="Web-{1289C24C-1266-4F14-9E12-7FAD5E883CB1}" dt="2023-01-24T20:43:14.694" v="173"/>
          <ac:picMkLst>
            <pc:docMk/>
            <pc:sldMk cId="3818323480" sldId="417"/>
            <ac:picMk id="2" creationId="{CEEA005F-1C64-E149-8585-6E2E0F155BAE}"/>
          </ac:picMkLst>
        </pc:picChg>
        <pc:picChg chg="del">
          <ac:chgData name="Roberto Lacasa" userId="S::rel18c@fsu.edu::56fd04ad-fbc8-419f-879a-4b0643511510" providerId="AD" clId="Web-{1289C24C-1266-4F14-9E12-7FAD5E883CB1}" dt="2023-01-24T20:43:15.444" v="174"/>
          <ac:picMkLst>
            <pc:docMk/>
            <pc:sldMk cId="3818323480" sldId="417"/>
            <ac:picMk id="5" creationId="{153C2FE0-C448-5C07-7074-4A07DA6F1444}"/>
          </ac:picMkLst>
        </pc:picChg>
        <pc:picChg chg="del">
          <ac:chgData name="Roberto Lacasa" userId="S::rel18c@fsu.edu::56fd04ad-fbc8-419f-879a-4b0643511510" providerId="AD" clId="Web-{1289C24C-1266-4F14-9E12-7FAD5E883CB1}" dt="2023-01-24T20:43:14.054" v="172"/>
          <ac:picMkLst>
            <pc:docMk/>
            <pc:sldMk cId="3818323480" sldId="417"/>
            <ac:picMk id="8" creationId="{91416557-DAD5-2CDA-1A3E-910D675E7961}"/>
          </ac:picMkLst>
        </pc:picChg>
        <pc:picChg chg="add del mod">
          <ac:chgData name="Roberto Lacasa" userId="S::rel18c@fsu.edu::56fd04ad-fbc8-419f-879a-4b0643511510" providerId="AD" clId="Web-{1289C24C-1266-4F14-9E12-7FAD5E883CB1}" dt="2023-01-24T20:55:32.022" v="217"/>
          <ac:picMkLst>
            <pc:docMk/>
            <pc:sldMk cId="3818323480" sldId="417"/>
            <ac:picMk id="9" creationId="{2715CC79-F8E2-8A98-B8FC-494493DAD8EA}"/>
          </ac:picMkLst>
        </pc:picChg>
        <pc:picChg chg="add del mod">
          <ac:chgData name="Roberto Lacasa" userId="S::rel18c@fsu.edu::56fd04ad-fbc8-419f-879a-4b0643511510" providerId="AD" clId="Web-{1289C24C-1266-4F14-9E12-7FAD5E883CB1}" dt="2023-01-24T20:55:32.647" v="218"/>
          <ac:picMkLst>
            <pc:docMk/>
            <pc:sldMk cId="3818323480" sldId="417"/>
            <ac:picMk id="10" creationId="{672BB613-4503-40B8-9BCC-A2792B67A9C8}"/>
          </ac:picMkLst>
        </pc:picChg>
        <pc:picChg chg="add mod">
          <ac:chgData name="Roberto Lacasa" userId="S::rel18c@fsu.edu::56fd04ad-fbc8-419f-879a-4b0643511510" providerId="AD" clId="Web-{1289C24C-1266-4F14-9E12-7FAD5E883CB1}" dt="2023-01-24T20:57:07.305" v="232" actId="1076"/>
          <ac:picMkLst>
            <pc:docMk/>
            <pc:sldMk cId="3818323480" sldId="417"/>
            <ac:picMk id="11" creationId="{35141385-4842-7531-6122-FC44D7E64618}"/>
          </ac:picMkLst>
        </pc:picChg>
        <pc:picChg chg="add del mod">
          <ac:chgData name="Roberto Lacasa" userId="S::rel18c@fsu.edu::56fd04ad-fbc8-419f-879a-4b0643511510" providerId="AD" clId="Web-{1289C24C-1266-4F14-9E12-7FAD5E883CB1}" dt="2023-01-24T20:55:52.444" v="223"/>
          <ac:picMkLst>
            <pc:docMk/>
            <pc:sldMk cId="3818323480" sldId="417"/>
            <ac:picMk id="12" creationId="{62BEBF41-8AF6-6B94-E4A5-3D759BF84CB3}"/>
          </ac:picMkLst>
        </pc:picChg>
        <pc:picChg chg="add mod">
          <ac:chgData name="Roberto Lacasa" userId="S::rel18c@fsu.edu::56fd04ad-fbc8-419f-879a-4b0643511510" providerId="AD" clId="Web-{1289C24C-1266-4F14-9E12-7FAD5E883CB1}" dt="2023-01-24T20:57:09.508" v="233" actId="1076"/>
          <ac:picMkLst>
            <pc:docMk/>
            <pc:sldMk cId="3818323480" sldId="417"/>
            <ac:picMk id="13" creationId="{47B6F75B-1109-1814-8777-3ABE6FA63B24}"/>
          </ac:picMkLst>
        </pc:picChg>
        <pc:picChg chg="add del mod">
          <ac:chgData name="Roberto Lacasa" userId="S::rel18c@fsu.edu::56fd04ad-fbc8-419f-879a-4b0643511510" providerId="AD" clId="Web-{1289C24C-1266-4F14-9E12-7FAD5E883CB1}" dt="2023-01-24T20:55:45.631" v="221"/>
          <ac:picMkLst>
            <pc:docMk/>
            <pc:sldMk cId="3818323480" sldId="417"/>
            <ac:picMk id="14" creationId="{75202F55-8C95-912D-3D9D-2BB5EB4B1495}"/>
          </ac:picMkLst>
        </pc:picChg>
        <pc:picChg chg="add mod">
          <ac:chgData name="Roberto Lacasa" userId="S::rel18c@fsu.edu::56fd04ad-fbc8-419f-879a-4b0643511510" providerId="AD" clId="Web-{1289C24C-1266-4F14-9E12-7FAD5E883CB1}" dt="2023-01-24T20:57:12.039" v="234" actId="1076"/>
          <ac:picMkLst>
            <pc:docMk/>
            <pc:sldMk cId="3818323480" sldId="417"/>
            <ac:picMk id="15" creationId="{369F061C-D54E-4556-A155-9B72FCE93EFE}"/>
          </ac:picMkLst>
        </pc:picChg>
      </pc:sldChg>
      <pc:sldChg chg="addSp delSp modSp add replId">
        <pc:chgData name="Roberto Lacasa" userId="S::rel18c@fsu.edu::56fd04ad-fbc8-419f-879a-4b0643511510" providerId="AD" clId="Web-{1289C24C-1266-4F14-9E12-7FAD5E883CB1}" dt="2023-01-24T20:52:33.112" v="216" actId="1076"/>
        <pc:sldMkLst>
          <pc:docMk/>
          <pc:sldMk cId="3606757814" sldId="418"/>
        </pc:sldMkLst>
        <pc:spChg chg="mod">
          <ac:chgData name="Roberto Lacasa" userId="S::rel18c@fsu.edu::56fd04ad-fbc8-419f-879a-4b0643511510" providerId="AD" clId="Web-{1289C24C-1266-4F14-9E12-7FAD5E883CB1}" dt="2023-01-24T20:51:24.314" v="197" actId="20577"/>
          <ac:spMkLst>
            <pc:docMk/>
            <pc:sldMk cId="3606757814" sldId="418"/>
            <ac:spMk id="4" creationId="{5B4B3908-A6B8-A4E7-CC59-C3D79A7190E6}"/>
          </ac:spMkLst>
        </pc:spChg>
        <pc:picChg chg="add mod">
          <ac:chgData name="Roberto Lacasa" userId="S::rel18c@fsu.edu::56fd04ad-fbc8-419f-879a-4b0643511510" providerId="AD" clId="Web-{1289C24C-1266-4F14-9E12-7FAD5E883CB1}" dt="2023-01-24T20:52:33.112" v="216" actId="1076"/>
          <ac:picMkLst>
            <pc:docMk/>
            <pc:sldMk cId="3606757814" sldId="418"/>
            <ac:picMk id="2" creationId="{DA22DF46-90A8-3661-BC93-9F12265D12D2}"/>
          </ac:picMkLst>
        </pc:picChg>
        <pc:picChg chg="add mod">
          <ac:chgData name="Roberto Lacasa" userId="S::rel18c@fsu.edu::56fd04ad-fbc8-419f-879a-4b0643511510" providerId="AD" clId="Web-{1289C24C-1266-4F14-9E12-7FAD5E883CB1}" dt="2023-01-24T20:52:08.971" v="214" actId="1076"/>
          <ac:picMkLst>
            <pc:docMk/>
            <pc:sldMk cId="3606757814" sldId="418"/>
            <ac:picMk id="5" creationId="{D1A6F303-B7DA-D02C-C70F-C9A74373C6A2}"/>
          </ac:picMkLst>
        </pc:picChg>
        <pc:picChg chg="add mod">
          <ac:chgData name="Roberto Lacasa" userId="S::rel18c@fsu.edu::56fd04ad-fbc8-419f-879a-4b0643511510" providerId="AD" clId="Web-{1289C24C-1266-4F14-9E12-7FAD5E883CB1}" dt="2023-01-24T20:52:06.033" v="213" actId="1076"/>
          <ac:picMkLst>
            <pc:docMk/>
            <pc:sldMk cId="3606757814" sldId="418"/>
            <ac:picMk id="8" creationId="{CCD164B7-9286-B7E8-1EF3-9CABA97E335B}"/>
          </ac:picMkLst>
        </pc:picChg>
        <pc:picChg chg="del">
          <ac:chgData name="Roberto Lacasa" userId="S::rel18c@fsu.edu::56fd04ad-fbc8-419f-879a-4b0643511510" providerId="AD" clId="Web-{1289C24C-1266-4F14-9E12-7FAD5E883CB1}" dt="2023-01-24T20:51:27.079" v="198"/>
          <ac:picMkLst>
            <pc:docMk/>
            <pc:sldMk cId="3606757814" sldId="418"/>
            <ac:picMk id="9" creationId="{2715CC79-F8E2-8A98-B8FC-494493DAD8EA}"/>
          </ac:picMkLst>
        </pc:picChg>
        <pc:picChg chg="del">
          <ac:chgData name="Roberto Lacasa" userId="S::rel18c@fsu.edu::56fd04ad-fbc8-419f-879a-4b0643511510" providerId="AD" clId="Web-{1289C24C-1266-4F14-9E12-7FAD5E883CB1}" dt="2023-01-24T20:51:27.532" v="199"/>
          <ac:picMkLst>
            <pc:docMk/>
            <pc:sldMk cId="3606757814" sldId="418"/>
            <ac:picMk id="10" creationId="{672BB613-4503-40B8-9BCC-A2792B67A9C8}"/>
          </ac:picMkLst>
        </pc:picChg>
        <pc:picChg chg="del">
          <ac:chgData name="Roberto Lacasa" userId="S::rel18c@fsu.edu::56fd04ad-fbc8-419f-879a-4b0643511510" providerId="AD" clId="Web-{1289C24C-1266-4F14-9E12-7FAD5E883CB1}" dt="2023-01-24T20:51:28.110" v="200"/>
          <ac:picMkLst>
            <pc:docMk/>
            <pc:sldMk cId="3606757814" sldId="418"/>
            <ac:picMk id="11" creationId="{35141385-4842-7531-6122-FC44D7E64618}"/>
          </ac:picMkLst>
        </pc:picChg>
        <pc:picChg chg="del">
          <ac:chgData name="Roberto Lacasa" userId="S::rel18c@fsu.edu::56fd04ad-fbc8-419f-879a-4b0643511510" providerId="AD" clId="Web-{1289C24C-1266-4F14-9E12-7FAD5E883CB1}" dt="2023-01-24T20:51:28.798" v="201"/>
          <ac:picMkLst>
            <pc:docMk/>
            <pc:sldMk cId="3606757814" sldId="418"/>
            <ac:picMk id="12" creationId="{62BEBF41-8AF6-6B94-E4A5-3D759BF84CB3}"/>
          </ac:picMkLst>
        </pc:picChg>
        <pc:picChg chg="add mod">
          <ac:chgData name="Roberto Lacasa" userId="S::rel18c@fsu.edu::56fd04ad-fbc8-419f-879a-4b0643511510" providerId="AD" clId="Web-{1289C24C-1266-4F14-9E12-7FAD5E883CB1}" dt="2023-01-24T20:52:16.877" v="215" actId="1076"/>
          <ac:picMkLst>
            <pc:docMk/>
            <pc:sldMk cId="3606757814" sldId="418"/>
            <ac:picMk id="13" creationId="{761BE596-14EB-DBB7-DF37-AE9847E6690F}"/>
          </ac:picMkLst>
        </pc:picChg>
      </pc:sldChg>
      <pc:sldChg chg="delSp modSp add replId">
        <pc:chgData name="Roberto Lacasa" userId="S::rel18c@fsu.edu::56fd04ad-fbc8-419f-879a-4b0643511510" providerId="AD" clId="Web-{1289C24C-1266-4F14-9E12-7FAD5E883CB1}" dt="2023-01-24T21:01:37.935" v="281"/>
        <pc:sldMkLst>
          <pc:docMk/>
          <pc:sldMk cId="3934066504" sldId="419"/>
        </pc:sldMkLst>
        <pc:spChg chg="mod">
          <ac:chgData name="Roberto Lacasa" userId="S::rel18c@fsu.edu::56fd04ad-fbc8-419f-879a-4b0643511510" providerId="AD" clId="Web-{1289C24C-1266-4F14-9E12-7FAD5E883CB1}" dt="2023-01-24T21:01:32.232" v="279" actId="20577"/>
          <ac:spMkLst>
            <pc:docMk/>
            <pc:sldMk cId="3934066504" sldId="419"/>
            <ac:spMk id="8" creationId="{02B7E4FC-5397-BD4E-999B-BF82B82F5999}"/>
          </ac:spMkLst>
        </pc:spChg>
        <pc:spChg chg="mod">
          <ac:chgData name="Roberto Lacasa" userId="S::rel18c@fsu.edu::56fd04ad-fbc8-419f-879a-4b0643511510" providerId="AD" clId="Web-{1289C24C-1266-4F14-9E12-7FAD5E883CB1}" dt="2023-01-24T21:01:19.779" v="268" actId="20577"/>
          <ac:spMkLst>
            <pc:docMk/>
            <pc:sldMk cId="3934066504" sldId="419"/>
            <ac:spMk id="11" creationId="{198CD8C0-7369-B6B8-06E9-FDBD259EB2AB}"/>
          </ac:spMkLst>
        </pc:spChg>
        <pc:spChg chg="mod">
          <ac:chgData name="Roberto Lacasa" userId="S::rel18c@fsu.edu::56fd04ad-fbc8-419f-879a-4b0643511510" providerId="AD" clId="Web-{1289C24C-1266-4F14-9E12-7FAD5E883CB1}" dt="2023-01-24T21:01:37.310" v="280" actId="20577"/>
          <ac:spMkLst>
            <pc:docMk/>
            <pc:sldMk cId="3934066504" sldId="419"/>
            <ac:spMk id="13" creationId="{A2A9368D-3164-345B-B716-7BD64E4B8622}"/>
          </ac:spMkLst>
        </pc:spChg>
        <pc:picChg chg="del">
          <ac:chgData name="Roberto Lacasa" userId="S::rel18c@fsu.edu::56fd04ad-fbc8-419f-879a-4b0643511510" providerId="AD" clId="Web-{1289C24C-1266-4F14-9E12-7FAD5E883CB1}" dt="2023-01-24T21:01:37.935" v="281"/>
          <ac:picMkLst>
            <pc:docMk/>
            <pc:sldMk cId="3934066504" sldId="419"/>
            <ac:picMk id="9" creationId="{987C8724-0460-975C-D170-EF627EA459FB}"/>
          </ac:picMkLst>
        </pc:picChg>
      </pc:sldChg>
      <pc:sldChg chg="modSp add replId">
        <pc:chgData name="Roberto Lacasa" userId="S::rel18c@fsu.edu::56fd04ad-fbc8-419f-879a-4b0643511510" providerId="AD" clId="Web-{1289C24C-1266-4F14-9E12-7FAD5E883CB1}" dt="2023-01-24T21:11:04.228" v="618" actId="20577"/>
        <pc:sldMkLst>
          <pc:docMk/>
          <pc:sldMk cId="1291479055" sldId="420"/>
        </pc:sldMkLst>
        <pc:spChg chg="mod">
          <ac:chgData name="Roberto Lacasa" userId="S::rel18c@fsu.edu::56fd04ad-fbc8-419f-879a-4b0643511510" providerId="AD" clId="Web-{1289C24C-1266-4F14-9E12-7FAD5E883CB1}" dt="2023-01-24T21:11:04.228" v="618" actId="20577"/>
          <ac:spMkLst>
            <pc:docMk/>
            <pc:sldMk cId="1291479055" sldId="420"/>
            <ac:spMk id="8" creationId="{02B7E4FC-5397-BD4E-999B-BF82B82F5999}"/>
          </ac:spMkLst>
        </pc:spChg>
        <pc:spChg chg="mod">
          <ac:chgData name="Roberto Lacasa" userId="S::rel18c@fsu.edu::56fd04ad-fbc8-419f-879a-4b0643511510" providerId="AD" clId="Web-{1289C24C-1266-4F14-9E12-7FAD5E883CB1}" dt="2023-01-24T21:01:55.858" v="295" actId="20577"/>
          <ac:spMkLst>
            <pc:docMk/>
            <pc:sldMk cId="1291479055" sldId="420"/>
            <ac:spMk id="11" creationId="{198CD8C0-7369-B6B8-06E9-FDBD259EB2AB}"/>
          </ac:spMkLst>
        </pc:spChg>
      </pc:sldChg>
      <pc:sldChg chg="delSp modSp add replId">
        <pc:chgData name="Roberto Lacasa" userId="S::rel18c@fsu.edu::56fd04ad-fbc8-419f-879a-4b0643511510" providerId="AD" clId="Web-{1289C24C-1266-4F14-9E12-7FAD5E883CB1}" dt="2023-01-24T21:28:20.812" v="758" actId="20577"/>
        <pc:sldMkLst>
          <pc:docMk/>
          <pc:sldMk cId="1142692132" sldId="421"/>
        </pc:sldMkLst>
        <pc:spChg chg="mod">
          <ac:chgData name="Roberto Lacasa" userId="S::rel18c@fsu.edu::56fd04ad-fbc8-419f-879a-4b0643511510" providerId="AD" clId="Web-{1289C24C-1266-4F14-9E12-7FAD5E883CB1}" dt="2023-01-24T21:22:19.555" v="670" actId="20577"/>
          <ac:spMkLst>
            <pc:docMk/>
            <pc:sldMk cId="1142692132" sldId="421"/>
            <ac:spMk id="8" creationId="{02B7E4FC-5397-BD4E-999B-BF82B82F5999}"/>
          </ac:spMkLst>
        </pc:spChg>
        <pc:spChg chg="mod">
          <ac:chgData name="Roberto Lacasa" userId="S::rel18c@fsu.edu::56fd04ad-fbc8-419f-879a-4b0643511510" providerId="AD" clId="Web-{1289C24C-1266-4F14-9E12-7FAD5E883CB1}" dt="2023-01-24T21:28:20.812" v="758" actId="20577"/>
          <ac:spMkLst>
            <pc:docMk/>
            <pc:sldMk cId="1142692132" sldId="421"/>
            <ac:spMk id="11" creationId="{198CD8C0-7369-B6B8-06E9-FDBD259EB2AB}"/>
          </ac:spMkLst>
        </pc:spChg>
        <pc:picChg chg="del">
          <ac:chgData name="Roberto Lacasa" userId="S::rel18c@fsu.edu::56fd04ad-fbc8-419f-879a-4b0643511510" providerId="AD" clId="Web-{1289C24C-1266-4F14-9E12-7FAD5E883CB1}" dt="2023-01-24T21:28:15.687" v="751"/>
          <ac:picMkLst>
            <pc:docMk/>
            <pc:sldMk cId="1142692132" sldId="421"/>
            <ac:picMk id="2" creationId="{36668A91-9704-79EA-4559-4FB949F7D4D4}"/>
          </ac:picMkLst>
        </pc:picChg>
      </pc:sldChg>
      <pc:sldChg chg="modSp add replId">
        <pc:chgData name="Roberto Lacasa" userId="S::rel18c@fsu.edu::56fd04ad-fbc8-419f-879a-4b0643511510" providerId="AD" clId="Web-{1289C24C-1266-4F14-9E12-7FAD5E883CB1}" dt="2023-01-24T21:22:42.321" v="688" actId="20577"/>
        <pc:sldMkLst>
          <pc:docMk/>
          <pc:sldMk cId="548727278" sldId="422"/>
        </pc:sldMkLst>
        <pc:spChg chg="mod">
          <ac:chgData name="Roberto Lacasa" userId="S::rel18c@fsu.edu::56fd04ad-fbc8-419f-879a-4b0643511510" providerId="AD" clId="Web-{1289C24C-1266-4F14-9E12-7FAD5E883CB1}" dt="2023-01-24T21:22:42.321" v="688" actId="20577"/>
          <ac:spMkLst>
            <pc:docMk/>
            <pc:sldMk cId="548727278" sldId="422"/>
            <ac:spMk id="11" creationId="{198CD8C0-7369-B6B8-06E9-FDBD259EB2AB}"/>
          </ac:spMkLst>
        </pc:spChg>
      </pc:sldChg>
      <pc:sldChg chg="add del replId">
        <pc:chgData name="Roberto Lacasa" userId="S::rel18c@fsu.edu::56fd04ad-fbc8-419f-879a-4b0643511510" providerId="AD" clId="Web-{1289C24C-1266-4F14-9E12-7FAD5E883CB1}" dt="2023-01-24T21:21:38.960" v="647"/>
        <pc:sldMkLst>
          <pc:docMk/>
          <pc:sldMk cId="919743245" sldId="422"/>
        </pc:sldMkLst>
      </pc:sldChg>
      <pc:sldChg chg="modSp add replId">
        <pc:chgData name="Roberto Lacasa" userId="S::rel18c@fsu.edu::56fd04ad-fbc8-419f-879a-4b0643511510" providerId="AD" clId="Web-{1289C24C-1266-4F14-9E12-7FAD5E883CB1}" dt="2023-01-24T21:26:37.513" v="711" actId="20577"/>
        <pc:sldMkLst>
          <pc:docMk/>
          <pc:sldMk cId="842852679" sldId="423"/>
        </pc:sldMkLst>
        <pc:spChg chg="mod">
          <ac:chgData name="Roberto Lacasa" userId="S::rel18c@fsu.edu::56fd04ad-fbc8-419f-879a-4b0643511510" providerId="AD" clId="Web-{1289C24C-1266-4F14-9E12-7FAD5E883CB1}" dt="2023-01-24T21:26:37.513" v="711" actId="20577"/>
          <ac:spMkLst>
            <pc:docMk/>
            <pc:sldMk cId="842852679" sldId="423"/>
            <ac:spMk id="11" creationId="{198CD8C0-7369-B6B8-06E9-FDBD259EB2AB}"/>
          </ac:spMkLst>
        </pc:spChg>
      </pc:sldChg>
      <pc:sldChg chg="ord">
        <pc:chgData name="Roberto Lacasa" userId="S::rel18c@fsu.edu::56fd04ad-fbc8-419f-879a-4b0643511510" providerId="AD" clId="Web-{1289C24C-1266-4F14-9E12-7FAD5E883CB1}" dt="2023-01-24T21:34:54.898" v="759"/>
        <pc:sldMkLst>
          <pc:docMk/>
          <pc:sldMk cId="2120360481" sldId="424"/>
        </pc:sldMkLst>
      </pc:sldChg>
      <pc:sldChg chg="addSp delSp modSp new">
        <pc:chgData name="Roberto Lacasa" userId="S::rel18c@fsu.edu::56fd04ad-fbc8-419f-879a-4b0643511510" providerId="AD" clId="Web-{1289C24C-1266-4F14-9E12-7FAD5E883CB1}" dt="2023-01-24T21:58:01.426" v="1065" actId="14100"/>
        <pc:sldMkLst>
          <pc:docMk/>
          <pc:sldMk cId="1104936951" sldId="425"/>
        </pc:sldMkLst>
        <pc:spChg chg="mod">
          <ac:chgData name="Roberto Lacasa" userId="S::rel18c@fsu.edu::56fd04ad-fbc8-419f-879a-4b0643511510" providerId="AD" clId="Web-{1289C24C-1266-4F14-9E12-7FAD5E883CB1}" dt="2023-01-24T21:45:41.661" v="788" actId="20577"/>
          <ac:spMkLst>
            <pc:docMk/>
            <pc:sldMk cId="1104936951" sldId="425"/>
            <ac:spMk id="2" creationId="{550FA092-207A-EB30-4D6C-76793C38536B}"/>
          </ac:spMkLst>
        </pc:spChg>
        <pc:spChg chg="mod">
          <ac:chgData name="Roberto Lacasa" userId="S::rel18c@fsu.edu::56fd04ad-fbc8-419f-879a-4b0643511510" providerId="AD" clId="Web-{1289C24C-1266-4F14-9E12-7FAD5E883CB1}" dt="2023-01-24T21:49:28.045" v="999" actId="20577"/>
          <ac:spMkLst>
            <pc:docMk/>
            <pc:sldMk cId="1104936951" sldId="425"/>
            <ac:spMk id="3" creationId="{25DC6538-858B-6E5B-F575-2AC60C283EC3}"/>
          </ac:spMkLst>
        </pc:spChg>
        <pc:spChg chg="mod">
          <ac:chgData name="Roberto Lacasa" userId="S::rel18c@fsu.edu::56fd04ad-fbc8-419f-879a-4b0643511510" providerId="AD" clId="Web-{1289C24C-1266-4F14-9E12-7FAD5E883CB1}" dt="2023-01-24T21:49:51.604" v="1034" actId="20577"/>
          <ac:spMkLst>
            <pc:docMk/>
            <pc:sldMk cId="1104936951" sldId="425"/>
            <ac:spMk id="4" creationId="{58B557B7-321E-441E-0E2A-1D30E21C73BD}"/>
          </ac:spMkLst>
        </pc:spChg>
        <pc:spChg chg="del">
          <ac:chgData name="Roberto Lacasa" userId="S::rel18c@fsu.edu::56fd04ad-fbc8-419f-879a-4b0643511510" providerId="AD" clId="Web-{1289C24C-1266-4F14-9E12-7FAD5E883CB1}" dt="2023-01-24T21:55:44.939" v="1044"/>
          <ac:spMkLst>
            <pc:docMk/>
            <pc:sldMk cId="1104936951" sldId="425"/>
            <ac:spMk id="6" creationId="{F308B0BB-C958-69A3-07B4-E54AE980B8D0}"/>
          </ac:spMkLst>
        </pc:spChg>
        <pc:spChg chg="add mod">
          <ac:chgData name="Roberto Lacasa" userId="S::rel18c@fsu.edu::56fd04ad-fbc8-419f-879a-4b0643511510" providerId="AD" clId="Web-{1289C24C-1266-4F14-9E12-7FAD5E883CB1}" dt="2023-01-24T21:58:01.426" v="1065" actId="14100"/>
          <ac:spMkLst>
            <pc:docMk/>
            <pc:sldMk cId="1104936951" sldId="425"/>
            <ac:spMk id="12" creationId="{1C68BDAF-2C2C-9948-224D-1D4AA193E461}"/>
          </ac:spMkLst>
        </pc:spChg>
        <pc:picChg chg="add mod">
          <ac:chgData name="Roberto Lacasa" userId="S::rel18c@fsu.edu::56fd04ad-fbc8-419f-879a-4b0643511510" providerId="AD" clId="Web-{1289C24C-1266-4F14-9E12-7FAD5E883CB1}" dt="2023-01-24T21:55:50.486" v="1046" actId="1076"/>
          <ac:picMkLst>
            <pc:docMk/>
            <pc:sldMk cId="1104936951" sldId="425"/>
            <ac:picMk id="8" creationId="{4E36A20F-6A6A-53EF-D38E-21A17641257F}"/>
          </ac:picMkLst>
        </pc:picChg>
        <pc:picChg chg="add del mod">
          <ac:chgData name="Roberto Lacasa" userId="S::rel18c@fsu.edu::56fd04ad-fbc8-419f-879a-4b0643511510" providerId="AD" clId="Web-{1289C24C-1266-4F14-9E12-7FAD5E883CB1}" dt="2023-01-24T21:55:37.283" v="1043"/>
          <ac:picMkLst>
            <pc:docMk/>
            <pc:sldMk cId="1104936951" sldId="425"/>
            <ac:picMk id="10" creationId="{8408C37A-B920-FFC1-2100-7C5D94C83AE7}"/>
          </ac:picMkLst>
        </pc:picChg>
        <pc:picChg chg="add mod ord modCrop">
          <ac:chgData name="Roberto Lacasa" userId="S::rel18c@fsu.edu::56fd04ad-fbc8-419f-879a-4b0643511510" providerId="AD" clId="Web-{1289C24C-1266-4F14-9E12-7FAD5E883CB1}" dt="2023-01-24T21:56:52.394" v="1056" actId="14100"/>
          <ac:picMkLst>
            <pc:docMk/>
            <pc:sldMk cId="1104936951" sldId="425"/>
            <ac:picMk id="11" creationId="{C02D2895-E34D-6B8F-FB88-7F0BE51249A9}"/>
          </ac:picMkLst>
        </pc:picChg>
      </pc:sldChg>
    </pc:docChg>
  </pc:docChgLst>
  <pc:docChgLst>
    <pc:chgData name="Dylan Ma" userId="S::dm19i@fsu.edu::d19f606a-f869-495f-a967-091fe7c6f588" providerId="AD" clId="Web-{AF49D8E2-840B-4595-AC15-25D01B37C726}"/>
    <pc:docChg chg="modSld">
      <pc:chgData name="Dylan Ma" userId="S::dm19i@fsu.edu::d19f606a-f869-495f-a967-091fe7c6f588" providerId="AD" clId="Web-{AF49D8E2-840B-4595-AC15-25D01B37C726}" dt="2023-01-24T18:52:13.587" v="0" actId="20577"/>
      <pc:docMkLst>
        <pc:docMk/>
      </pc:docMkLst>
      <pc:sldChg chg="modSp">
        <pc:chgData name="Dylan Ma" userId="S::dm19i@fsu.edu::d19f606a-f869-495f-a967-091fe7c6f588" providerId="AD" clId="Web-{AF49D8E2-840B-4595-AC15-25D01B37C726}" dt="2023-01-24T18:52:13.587" v="0" actId="20577"/>
        <pc:sldMkLst>
          <pc:docMk/>
          <pc:sldMk cId="1294489551" sldId="323"/>
        </pc:sldMkLst>
        <pc:spChg chg="mod">
          <ac:chgData name="Dylan Ma" userId="S::dm19i@fsu.edu::d19f606a-f869-495f-a967-091fe7c6f588" providerId="AD" clId="Web-{AF49D8E2-840B-4595-AC15-25D01B37C726}" dt="2023-01-24T18:52:13.587" v="0" actId="20577"/>
          <ac:spMkLst>
            <pc:docMk/>
            <pc:sldMk cId="1294489551" sldId="323"/>
            <ac:spMk id="2" creationId="{8E739971-4871-A44E-F72C-DC2AF4CA3A4E}"/>
          </ac:spMkLst>
        </pc:spChg>
      </pc:sldChg>
    </pc:docChg>
  </pc:docChgLst>
  <pc:docChgLst>
    <pc:chgData name="Tauben Brenner" userId="S::tyb18b@fsu.edu::36cef9e0-fa1d-4eb2-971f-0eac36d8adf4" providerId="AD" clId="Web-{0EFC9909-AA49-44C7-B32A-9B9D67BD579B}"/>
    <pc:docChg chg="addSld delSld modSld">
      <pc:chgData name="Tauben Brenner" userId="S::tyb18b@fsu.edu::36cef9e0-fa1d-4eb2-971f-0eac36d8adf4" providerId="AD" clId="Web-{0EFC9909-AA49-44C7-B32A-9B9D67BD579B}" dt="2022-11-02T21:44:56.205" v="115" actId="1076"/>
      <pc:docMkLst>
        <pc:docMk/>
      </pc:docMkLst>
      <pc:sldChg chg="modSp">
        <pc:chgData name="Tauben Brenner" userId="S::tyb18b@fsu.edu::36cef9e0-fa1d-4eb2-971f-0eac36d8adf4" providerId="AD" clId="Web-{0EFC9909-AA49-44C7-B32A-9B9D67BD579B}" dt="2022-11-02T21:29:02.893" v="9" actId="14100"/>
        <pc:sldMkLst>
          <pc:docMk/>
          <pc:sldMk cId="4071624604" sldId="331"/>
        </pc:sldMkLst>
        <pc:spChg chg="mod">
          <ac:chgData name="Tauben Brenner" userId="S::tyb18b@fsu.edu::36cef9e0-fa1d-4eb2-971f-0eac36d8adf4" providerId="AD" clId="Web-{0EFC9909-AA49-44C7-B32A-9B9D67BD579B}" dt="2022-11-02T21:29:02.893" v="9" actId="14100"/>
          <ac:spMkLst>
            <pc:docMk/>
            <pc:sldMk cId="4071624604" sldId="331"/>
            <ac:spMk id="5" creationId="{957124FE-8A7D-5F63-E702-942158D30785}"/>
          </ac:spMkLst>
        </pc:spChg>
        <pc:spChg chg="mod">
          <ac:chgData name="Tauben Brenner" userId="S::tyb18b@fsu.edu::36cef9e0-fa1d-4eb2-971f-0eac36d8adf4" providerId="AD" clId="Web-{0EFC9909-AA49-44C7-B32A-9B9D67BD579B}" dt="2022-11-02T21:28:41.126" v="3" actId="14100"/>
          <ac:spMkLst>
            <pc:docMk/>
            <pc:sldMk cId="4071624604" sldId="331"/>
            <ac:spMk id="9" creationId="{49049FF9-B579-D73D-CB99-EE0277AC4F48}"/>
          </ac:spMkLst>
        </pc:spChg>
      </pc:sldChg>
      <pc:sldChg chg="addSp delSp modSp">
        <pc:chgData name="Tauben Brenner" userId="S::tyb18b@fsu.edu::36cef9e0-fa1d-4eb2-971f-0eac36d8adf4" providerId="AD" clId="Web-{0EFC9909-AA49-44C7-B32A-9B9D67BD579B}" dt="2022-11-02T21:43:00.400" v="101"/>
        <pc:sldMkLst>
          <pc:docMk/>
          <pc:sldMk cId="3185154135" sldId="332"/>
        </pc:sldMkLst>
        <pc:picChg chg="add del mod">
          <ac:chgData name="Tauben Brenner" userId="S::tyb18b@fsu.edu::36cef9e0-fa1d-4eb2-971f-0eac36d8adf4" providerId="AD" clId="Web-{0EFC9909-AA49-44C7-B32A-9B9D67BD579B}" dt="2022-11-02T21:43:00.400" v="101"/>
          <ac:picMkLst>
            <pc:docMk/>
            <pc:sldMk cId="3185154135" sldId="332"/>
            <ac:picMk id="2" creationId="{B70C02C0-4D35-6A66-2008-27F3412344CC}"/>
          </ac:picMkLst>
        </pc:picChg>
      </pc:sldChg>
      <pc:sldChg chg="addSp delSp modSp">
        <pc:chgData name="Tauben Brenner" userId="S::tyb18b@fsu.edu::36cef9e0-fa1d-4eb2-971f-0eac36d8adf4" providerId="AD" clId="Web-{0EFC9909-AA49-44C7-B32A-9B9D67BD579B}" dt="2022-11-02T21:44:56.205" v="115" actId="1076"/>
        <pc:sldMkLst>
          <pc:docMk/>
          <pc:sldMk cId="4198625401" sldId="333"/>
        </pc:sldMkLst>
        <pc:spChg chg="del">
          <ac:chgData name="Tauben Brenner" userId="S::tyb18b@fsu.edu::36cef9e0-fa1d-4eb2-971f-0eac36d8adf4" providerId="AD" clId="Web-{0EFC9909-AA49-44C7-B32A-9B9D67BD579B}" dt="2022-11-02T21:42:49.290" v="97"/>
          <ac:spMkLst>
            <pc:docMk/>
            <pc:sldMk cId="4198625401" sldId="333"/>
            <ac:spMk id="12" creationId="{114DA137-AD63-38DE-949C-0183EC34CDE2}"/>
          </ac:spMkLst>
        </pc:spChg>
        <pc:spChg chg="del mod">
          <ac:chgData name="Tauben Brenner" userId="S::tyb18b@fsu.edu::36cef9e0-fa1d-4eb2-971f-0eac36d8adf4" providerId="AD" clId="Web-{0EFC9909-AA49-44C7-B32A-9B9D67BD579B}" dt="2022-11-02T21:43:16.058" v="108"/>
          <ac:spMkLst>
            <pc:docMk/>
            <pc:sldMk cId="4198625401" sldId="333"/>
            <ac:spMk id="13" creationId="{25085282-2A38-CF4C-3121-2E6091B77A7B}"/>
          </ac:spMkLst>
        </pc:spChg>
        <pc:picChg chg="add mod ord">
          <ac:chgData name="Tauben Brenner" userId="S::tyb18b@fsu.edu::36cef9e0-fa1d-4eb2-971f-0eac36d8adf4" providerId="AD" clId="Web-{0EFC9909-AA49-44C7-B32A-9B9D67BD579B}" dt="2022-11-02T21:42:49.290" v="97"/>
          <ac:picMkLst>
            <pc:docMk/>
            <pc:sldMk cId="4198625401" sldId="333"/>
            <ac:picMk id="2" creationId="{9865279E-89B3-F3F8-1946-AD71B7F04A4D}"/>
          </ac:picMkLst>
        </pc:picChg>
        <pc:picChg chg="add del mod">
          <ac:chgData name="Tauben Brenner" userId="S::tyb18b@fsu.edu::36cef9e0-fa1d-4eb2-971f-0eac36d8adf4" providerId="AD" clId="Web-{0EFC9909-AA49-44C7-B32A-9B9D67BD579B}" dt="2022-11-02T21:44:12.593" v="111"/>
          <ac:picMkLst>
            <pc:docMk/>
            <pc:sldMk cId="4198625401" sldId="333"/>
            <ac:picMk id="3" creationId="{42409B86-F5DE-927C-C568-DFB409AFDD91}"/>
          </ac:picMkLst>
        </pc:picChg>
        <pc:picChg chg="del">
          <ac:chgData name="Tauben Brenner" userId="S::tyb18b@fsu.edu::36cef9e0-fa1d-4eb2-971f-0eac36d8adf4" providerId="AD" clId="Web-{0EFC9909-AA49-44C7-B32A-9B9D67BD579B}" dt="2022-11-02T21:29:39.692" v="12"/>
          <ac:picMkLst>
            <pc:docMk/>
            <pc:sldMk cId="4198625401" sldId="333"/>
            <ac:picMk id="5" creationId="{C206FE7C-8E17-F2D6-709D-05432056318E}"/>
          </ac:picMkLst>
        </pc:picChg>
        <pc:picChg chg="add mod">
          <ac:chgData name="Tauben Brenner" userId="S::tyb18b@fsu.edu::36cef9e0-fa1d-4eb2-971f-0eac36d8adf4" providerId="AD" clId="Web-{0EFC9909-AA49-44C7-B32A-9B9D67BD579B}" dt="2022-11-02T21:44:56.205" v="115" actId="1076"/>
          <ac:picMkLst>
            <pc:docMk/>
            <pc:sldMk cId="4198625401" sldId="333"/>
            <ac:picMk id="6" creationId="{509D768F-9D6C-F2AF-0EA8-8FFE7B4E3A34}"/>
          </ac:picMkLst>
        </pc:picChg>
      </pc:sldChg>
      <pc:sldChg chg="addSp delSp modSp">
        <pc:chgData name="Tauben Brenner" userId="S::tyb18b@fsu.edu::36cef9e0-fa1d-4eb2-971f-0eac36d8adf4" providerId="AD" clId="Web-{0EFC9909-AA49-44C7-B32A-9B9D67BD579B}" dt="2022-11-02T21:42:55.431" v="100"/>
        <pc:sldMkLst>
          <pc:docMk/>
          <pc:sldMk cId="342263457" sldId="348"/>
        </pc:sldMkLst>
        <pc:spChg chg="del">
          <ac:chgData name="Tauben Brenner" userId="S::tyb18b@fsu.edu::36cef9e0-fa1d-4eb2-971f-0eac36d8adf4" providerId="AD" clId="Web-{0EFC9909-AA49-44C7-B32A-9B9D67BD579B}" dt="2022-11-02T21:42:52.228" v="98"/>
          <ac:spMkLst>
            <pc:docMk/>
            <pc:sldMk cId="342263457" sldId="348"/>
            <ac:spMk id="7" creationId="{1251F51A-3C72-E588-5A00-C38CD8520C63}"/>
          </ac:spMkLst>
        </pc:spChg>
        <pc:spChg chg="add mod">
          <ac:chgData name="Tauben Brenner" userId="S::tyb18b@fsu.edu::36cef9e0-fa1d-4eb2-971f-0eac36d8adf4" providerId="AD" clId="Web-{0EFC9909-AA49-44C7-B32A-9B9D67BD579B}" dt="2022-11-02T21:42:55.431" v="100"/>
          <ac:spMkLst>
            <pc:docMk/>
            <pc:sldMk cId="342263457" sldId="348"/>
            <ac:spMk id="9" creationId="{61EDD2EE-4A25-2FCB-6753-606A392904E1}"/>
          </ac:spMkLst>
        </pc:spChg>
        <pc:picChg chg="add del mod ord">
          <ac:chgData name="Tauben Brenner" userId="S::tyb18b@fsu.edu::36cef9e0-fa1d-4eb2-971f-0eac36d8adf4" providerId="AD" clId="Web-{0EFC9909-AA49-44C7-B32A-9B9D67BD579B}" dt="2022-11-02T21:42:55.431" v="100"/>
          <ac:picMkLst>
            <pc:docMk/>
            <pc:sldMk cId="342263457" sldId="348"/>
            <ac:picMk id="2" creationId="{B4275EDD-9340-9C82-5FE1-5F6B676C9D4C}"/>
          </ac:picMkLst>
        </pc:picChg>
        <pc:picChg chg="del">
          <ac:chgData name="Tauben Brenner" userId="S::tyb18b@fsu.edu::36cef9e0-fa1d-4eb2-971f-0eac36d8adf4" providerId="AD" clId="Web-{0EFC9909-AA49-44C7-B32A-9B9D67BD579B}" dt="2022-11-02T21:29:48.396" v="15"/>
          <ac:picMkLst>
            <pc:docMk/>
            <pc:sldMk cId="342263457" sldId="348"/>
            <ac:picMk id="3" creationId="{09EBBBE7-3706-5E4F-1471-3CFCE69F50A9}"/>
          </ac:picMkLst>
        </pc:picChg>
        <pc:picChg chg="add mod">
          <ac:chgData name="Tauben Brenner" userId="S::tyb18b@fsu.edu::36cef9e0-fa1d-4eb2-971f-0eac36d8adf4" providerId="AD" clId="Web-{0EFC9909-AA49-44C7-B32A-9B9D67BD579B}" dt="2022-11-02T21:42:54.025" v="99"/>
          <ac:picMkLst>
            <pc:docMk/>
            <pc:sldMk cId="342263457" sldId="348"/>
            <ac:picMk id="6" creationId="{359F79B6-F761-48F7-5C77-D340813A1DB3}"/>
          </ac:picMkLst>
        </pc:picChg>
      </pc:sldChg>
      <pc:sldChg chg="add del replId">
        <pc:chgData name="Tauben Brenner" userId="S::tyb18b@fsu.edu::36cef9e0-fa1d-4eb2-971f-0eac36d8adf4" providerId="AD" clId="Web-{0EFC9909-AA49-44C7-B32A-9B9D67BD579B}" dt="2022-11-02T21:43:04.979" v="103"/>
        <pc:sldMkLst>
          <pc:docMk/>
          <pc:sldMk cId="941692171" sldId="349"/>
        </pc:sldMkLst>
      </pc:sldChg>
      <pc:sldChg chg="addSp delSp modSp add del replId">
        <pc:chgData name="Tauben Brenner" userId="S::tyb18b@fsu.edu::36cef9e0-fa1d-4eb2-971f-0eac36d8adf4" providerId="AD" clId="Web-{0EFC9909-AA49-44C7-B32A-9B9D67BD579B}" dt="2022-11-02T21:43:06.073" v="104"/>
        <pc:sldMkLst>
          <pc:docMk/>
          <pc:sldMk cId="3829664205" sldId="350"/>
        </pc:sldMkLst>
        <pc:spChg chg="ord">
          <ac:chgData name="Tauben Brenner" userId="S::tyb18b@fsu.edu::36cef9e0-fa1d-4eb2-971f-0eac36d8adf4" providerId="AD" clId="Web-{0EFC9909-AA49-44C7-B32A-9B9D67BD579B}" dt="2022-11-02T21:37:19.409" v="75"/>
          <ac:spMkLst>
            <pc:docMk/>
            <pc:sldMk cId="3829664205" sldId="350"/>
            <ac:spMk id="3" creationId="{FD50D746-D228-4248-9275-E24BB7224E4F}"/>
          </ac:spMkLst>
        </pc:spChg>
        <pc:spChg chg="ord">
          <ac:chgData name="Tauben Brenner" userId="S::tyb18b@fsu.edu::36cef9e0-fa1d-4eb2-971f-0eac36d8adf4" providerId="AD" clId="Web-{0EFC9909-AA49-44C7-B32A-9B9D67BD579B}" dt="2022-11-02T21:33:32.832" v="41"/>
          <ac:spMkLst>
            <pc:docMk/>
            <pc:sldMk cId="3829664205" sldId="350"/>
            <ac:spMk id="7" creationId="{1606AA73-1882-1CBB-1313-329F72B77B65}"/>
          </ac:spMkLst>
        </pc:spChg>
        <pc:spChg chg="ord">
          <ac:chgData name="Tauben Brenner" userId="S::tyb18b@fsu.edu::36cef9e0-fa1d-4eb2-971f-0eac36d8adf4" providerId="AD" clId="Web-{0EFC9909-AA49-44C7-B32A-9B9D67BD579B}" dt="2022-11-02T21:34:59.588" v="54"/>
          <ac:spMkLst>
            <pc:docMk/>
            <pc:sldMk cId="3829664205" sldId="350"/>
            <ac:spMk id="16" creationId="{2E6005FC-1C56-2C25-7640-D92D49EEFFC4}"/>
          </ac:spMkLst>
        </pc:spChg>
        <pc:picChg chg="add del mod ord modCrop">
          <ac:chgData name="Tauben Brenner" userId="S::tyb18b@fsu.edu::36cef9e0-fa1d-4eb2-971f-0eac36d8adf4" providerId="AD" clId="Web-{0EFC9909-AA49-44C7-B32A-9B9D67BD579B}" dt="2022-11-02T21:42:46.399" v="96"/>
          <ac:picMkLst>
            <pc:docMk/>
            <pc:sldMk cId="3829664205" sldId="350"/>
            <ac:picMk id="2" creationId="{AAAC75E6-65DD-13C2-602D-A6E80CF79681}"/>
          </ac:picMkLst>
        </pc:picChg>
        <pc:picChg chg="add del mod ord">
          <ac:chgData name="Tauben Brenner" userId="S::tyb18b@fsu.edu::36cef9e0-fa1d-4eb2-971f-0eac36d8adf4" providerId="AD" clId="Web-{0EFC9909-AA49-44C7-B32A-9B9D67BD579B}" dt="2022-11-02T21:36:34.782" v="70"/>
          <ac:picMkLst>
            <pc:docMk/>
            <pc:sldMk cId="3829664205" sldId="350"/>
            <ac:picMk id="5" creationId="{B958627A-8B21-25A8-DA04-0C289F7E7420}"/>
          </ac:picMkLst>
        </pc:picChg>
        <pc:picChg chg="add mod modCrop">
          <ac:chgData name="Tauben Brenner" userId="S::tyb18b@fsu.edu::36cef9e0-fa1d-4eb2-971f-0eac36d8adf4" providerId="AD" clId="Web-{0EFC9909-AA49-44C7-B32A-9B9D67BD579B}" dt="2022-11-02T21:40:49.767" v="89" actId="1076"/>
          <ac:picMkLst>
            <pc:docMk/>
            <pc:sldMk cId="3829664205" sldId="350"/>
            <ac:picMk id="8" creationId="{49481979-72BC-0F13-F794-0EF8162A8587}"/>
          </ac:picMkLst>
        </pc:picChg>
      </pc:sldChg>
    </pc:docChg>
  </pc:docChgLst>
  <pc:docChgLst>
    <pc:chgData name="Roberto Lacasa" userId="S::rel18c@fsu.edu::56fd04ad-fbc8-419f-879a-4b0643511510" providerId="AD" clId="Web-{37C2F5BE-2787-4CED-80DF-4915FCDB0999}"/>
    <pc:docChg chg="modSld">
      <pc:chgData name="Roberto Lacasa" userId="S::rel18c@fsu.edu::56fd04ad-fbc8-419f-879a-4b0643511510" providerId="AD" clId="Web-{37C2F5BE-2787-4CED-80DF-4915FCDB0999}" dt="2023-03-20T14:21:07.811" v="1"/>
      <pc:docMkLst>
        <pc:docMk/>
      </pc:docMkLst>
      <pc:sldChg chg="addSp delSp">
        <pc:chgData name="Roberto Lacasa" userId="S::rel18c@fsu.edu::56fd04ad-fbc8-419f-879a-4b0643511510" providerId="AD" clId="Web-{37C2F5BE-2787-4CED-80DF-4915FCDB0999}" dt="2023-03-20T14:21:07.811" v="1"/>
        <pc:sldMkLst>
          <pc:docMk/>
          <pc:sldMk cId="401007206" sldId="509"/>
        </pc:sldMkLst>
        <pc:picChg chg="add del">
          <ac:chgData name="Roberto Lacasa" userId="S::rel18c@fsu.edu::56fd04ad-fbc8-419f-879a-4b0643511510" providerId="AD" clId="Web-{37C2F5BE-2787-4CED-80DF-4915FCDB0999}" dt="2023-03-20T14:21:07.811" v="1"/>
          <ac:picMkLst>
            <pc:docMk/>
            <pc:sldMk cId="401007206" sldId="509"/>
            <ac:picMk id="5" creationId="{1AE5CEBF-4D9F-C3B6-48B0-083CE4042E10}"/>
          </ac:picMkLst>
        </pc:picChg>
      </pc:sldChg>
    </pc:docChg>
  </pc:docChgLst>
  <pc:docChgLst>
    <pc:chgData name="Roberto Lacasa" userId="S::rel18c@fsu.edu::56fd04ad-fbc8-419f-879a-4b0643511510" providerId="AD" clId="Web-{31AAD40B-FDC2-4318-A2D2-0A37D449687D}"/>
    <pc:docChg chg="modSld">
      <pc:chgData name="Roberto Lacasa" userId="S::rel18c@fsu.edu::56fd04ad-fbc8-419f-879a-4b0643511510" providerId="AD" clId="Web-{31AAD40B-FDC2-4318-A2D2-0A37D449687D}" dt="2022-10-06T18:01:13.376" v="4" actId="14100"/>
      <pc:docMkLst>
        <pc:docMk/>
      </pc:docMkLst>
      <pc:sldChg chg="modSp">
        <pc:chgData name="Roberto Lacasa" userId="S::rel18c@fsu.edu::56fd04ad-fbc8-419f-879a-4b0643511510" providerId="AD" clId="Web-{31AAD40B-FDC2-4318-A2D2-0A37D449687D}" dt="2022-10-06T18:01:13.376" v="4" actId="14100"/>
        <pc:sldMkLst>
          <pc:docMk/>
          <pc:sldMk cId="2319345432" sldId="258"/>
        </pc:sldMkLst>
        <pc:picChg chg="mod">
          <ac:chgData name="Roberto Lacasa" userId="S::rel18c@fsu.edu::56fd04ad-fbc8-419f-879a-4b0643511510" providerId="AD" clId="Web-{31AAD40B-FDC2-4318-A2D2-0A37D449687D}" dt="2022-10-06T18:01:13.376" v="4" actId="14100"/>
          <ac:picMkLst>
            <pc:docMk/>
            <pc:sldMk cId="2319345432" sldId="258"/>
            <ac:picMk id="3" creationId="{2B358336-770B-B598-230E-5596D6A246DF}"/>
          </ac:picMkLst>
        </pc:picChg>
      </pc:sldChg>
    </pc:docChg>
  </pc:docChgLst>
  <pc:docChgLst>
    <pc:chgData name="Tauben Brenner" userId="S::tyb18b@fsu.edu::36cef9e0-fa1d-4eb2-971f-0eac36d8adf4" providerId="AD" clId="Web-{7FD03229-C910-6EEF-6D66-868046314369}"/>
    <pc:docChg chg="addSld delSld modSld sldOrd">
      <pc:chgData name="Tauben Brenner" userId="S::tyb18b@fsu.edu::36cef9e0-fa1d-4eb2-971f-0eac36d8adf4" providerId="AD" clId="Web-{7FD03229-C910-6EEF-6D66-868046314369}" dt="2022-11-05T16:03:05.537" v="1180"/>
      <pc:docMkLst>
        <pc:docMk/>
      </pc:docMkLst>
      <pc:sldChg chg="modSp">
        <pc:chgData name="Tauben Brenner" userId="S::tyb18b@fsu.edu::36cef9e0-fa1d-4eb2-971f-0eac36d8adf4" providerId="AD" clId="Web-{7FD03229-C910-6EEF-6D66-868046314369}" dt="2022-11-05T15:50:23.485" v="1104" actId="1076"/>
        <pc:sldMkLst>
          <pc:docMk/>
          <pc:sldMk cId="4284621764" sldId="278"/>
        </pc:sldMkLst>
        <pc:spChg chg="mod">
          <ac:chgData name="Tauben Brenner" userId="S::tyb18b@fsu.edu::36cef9e0-fa1d-4eb2-971f-0eac36d8adf4" providerId="AD" clId="Web-{7FD03229-C910-6EEF-6D66-868046314369}" dt="2022-11-05T15:50:23.485" v="1104" actId="1076"/>
          <ac:spMkLst>
            <pc:docMk/>
            <pc:sldMk cId="4284621764" sldId="278"/>
            <ac:spMk id="6" creationId="{D9E81E9B-EAE1-A739-0812-618B1D845167}"/>
          </ac:spMkLst>
        </pc:spChg>
      </pc:sldChg>
      <pc:sldChg chg="ord">
        <pc:chgData name="Tauben Brenner" userId="S::tyb18b@fsu.edu::36cef9e0-fa1d-4eb2-971f-0eac36d8adf4" providerId="AD" clId="Web-{7FD03229-C910-6EEF-6D66-868046314369}" dt="2022-11-05T13:55:49.102" v="473"/>
        <pc:sldMkLst>
          <pc:docMk/>
          <pc:sldMk cId="82553588" sldId="322"/>
        </pc:sldMkLst>
      </pc:sldChg>
      <pc:sldChg chg="ord">
        <pc:chgData name="Tauben Brenner" userId="S::tyb18b@fsu.edu::36cef9e0-fa1d-4eb2-971f-0eac36d8adf4" providerId="AD" clId="Web-{7FD03229-C910-6EEF-6D66-868046314369}" dt="2022-11-05T16:03:05.537" v="1180"/>
        <pc:sldMkLst>
          <pc:docMk/>
          <pc:sldMk cId="1294489551" sldId="323"/>
        </pc:sldMkLst>
      </pc:sldChg>
      <pc:sldChg chg="ord">
        <pc:chgData name="Tauben Brenner" userId="S::tyb18b@fsu.edu::36cef9e0-fa1d-4eb2-971f-0eac36d8adf4" providerId="AD" clId="Web-{7FD03229-C910-6EEF-6D66-868046314369}" dt="2022-11-03T22:58:03.347" v="471"/>
        <pc:sldMkLst>
          <pc:docMk/>
          <pc:sldMk cId="3741200988" sldId="325"/>
        </pc:sldMkLst>
      </pc:sldChg>
      <pc:sldChg chg="ord">
        <pc:chgData name="Tauben Brenner" userId="S::tyb18b@fsu.edu::36cef9e0-fa1d-4eb2-971f-0eac36d8adf4" providerId="AD" clId="Web-{7FD03229-C910-6EEF-6D66-868046314369}" dt="2022-11-03T22:57:47.144" v="470"/>
        <pc:sldMkLst>
          <pc:docMk/>
          <pc:sldMk cId="1264057700" sldId="326"/>
        </pc:sldMkLst>
      </pc:sldChg>
      <pc:sldChg chg="ord">
        <pc:chgData name="Tauben Brenner" userId="S::tyb18b@fsu.edu::36cef9e0-fa1d-4eb2-971f-0eac36d8adf4" providerId="AD" clId="Web-{7FD03229-C910-6EEF-6D66-868046314369}" dt="2022-11-03T22:30:35.047" v="455"/>
        <pc:sldMkLst>
          <pc:docMk/>
          <pc:sldMk cId="189405372" sldId="330"/>
        </pc:sldMkLst>
      </pc:sldChg>
      <pc:sldChg chg="addSp delSp modSp">
        <pc:chgData name="Tauben Brenner" userId="S::tyb18b@fsu.edu::36cef9e0-fa1d-4eb2-971f-0eac36d8adf4" providerId="AD" clId="Web-{7FD03229-C910-6EEF-6D66-868046314369}" dt="2022-11-03T22:25:54.008" v="429" actId="1076"/>
        <pc:sldMkLst>
          <pc:docMk/>
          <pc:sldMk cId="4071624604" sldId="331"/>
        </pc:sldMkLst>
        <pc:spChg chg="mod">
          <ac:chgData name="Tauben Brenner" userId="S::tyb18b@fsu.edu::36cef9e0-fa1d-4eb2-971f-0eac36d8adf4" providerId="AD" clId="Web-{7FD03229-C910-6EEF-6D66-868046314369}" dt="2022-11-03T22:16:52.134" v="368" actId="1076"/>
          <ac:spMkLst>
            <pc:docMk/>
            <pc:sldMk cId="4071624604" sldId="331"/>
            <ac:spMk id="5" creationId="{957124FE-8A7D-5F63-E702-942158D30785}"/>
          </ac:spMkLst>
        </pc:spChg>
        <pc:spChg chg="mod">
          <ac:chgData name="Tauben Brenner" userId="S::tyb18b@fsu.edu::36cef9e0-fa1d-4eb2-971f-0eac36d8adf4" providerId="AD" clId="Web-{7FD03229-C910-6EEF-6D66-868046314369}" dt="2022-11-03T22:16:07.679" v="359" actId="1076"/>
          <ac:spMkLst>
            <pc:docMk/>
            <pc:sldMk cId="4071624604" sldId="331"/>
            <ac:spMk id="9" creationId="{49049FF9-B579-D73D-CB99-EE0277AC4F48}"/>
          </ac:spMkLst>
        </pc:spChg>
        <pc:spChg chg="mod">
          <ac:chgData name="Tauben Brenner" userId="S::tyb18b@fsu.edu::36cef9e0-fa1d-4eb2-971f-0eac36d8adf4" providerId="AD" clId="Web-{7FD03229-C910-6EEF-6D66-868046314369}" dt="2022-11-03T22:10:55.952" v="301" actId="1076"/>
          <ac:spMkLst>
            <pc:docMk/>
            <pc:sldMk cId="4071624604" sldId="331"/>
            <ac:spMk id="13" creationId="{9D23DC81-C4D6-75BF-1067-78ADC773DB76}"/>
          </ac:spMkLst>
        </pc:spChg>
        <pc:spChg chg="mod">
          <ac:chgData name="Tauben Brenner" userId="S::tyb18b@fsu.edu::36cef9e0-fa1d-4eb2-971f-0eac36d8adf4" providerId="AD" clId="Web-{7FD03229-C910-6EEF-6D66-868046314369}" dt="2022-11-03T22:20:26.171" v="383" actId="14100"/>
          <ac:spMkLst>
            <pc:docMk/>
            <pc:sldMk cId="4071624604" sldId="331"/>
            <ac:spMk id="15" creationId="{7A5A9470-B870-8FD2-E16A-81960672FCB7}"/>
          </ac:spMkLst>
        </pc:spChg>
        <pc:spChg chg="mod">
          <ac:chgData name="Tauben Brenner" userId="S::tyb18b@fsu.edu::36cef9e0-fa1d-4eb2-971f-0eac36d8adf4" providerId="AD" clId="Web-{7FD03229-C910-6EEF-6D66-868046314369}" dt="2022-11-03T21:36:18.112" v="146" actId="1076"/>
          <ac:spMkLst>
            <pc:docMk/>
            <pc:sldMk cId="4071624604" sldId="331"/>
            <ac:spMk id="16" creationId="{2E6005FC-1C56-2C25-7640-D92D49EEFFC4}"/>
          </ac:spMkLst>
        </pc:spChg>
        <pc:spChg chg="mod">
          <ac:chgData name="Tauben Brenner" userId="S::tyb18b@fsu.edu::36cef9e0-fa1d-4eb2-971f-0eac36d8adf4" providerId="AD" clId="Web-{7FD03229-C910-6EEF-6D66-868046314369}" dt="2022-11-03T22:02:58.125" v="204" actId="1076"/>
          <ac:spMkLst>
            <pc:docMk/>
            <pc:sldMk cId="4071624604" sldId="331"/>
            <ac:spMk id="17" creationId="{14B8C1A3-A5FE-4E6C-8EF4-4352BA64AEA4}"/>
          </ac:spMkLst>
        </pc:spChg>
        <pc:spChg chg="add mod">
          <ac:chgData name="Tauben Brenner" userId="S::tyb18b@fsu.edu::36cef9e0-fa1d-4eb2-971f-0eac36d8adf4" providerId="AD" clId="Web-{7FD03229-C910-6EEF-6D66-868046314369}" dt="2022-11-03T22:22:37.018" v="413" actId="20577"/>
          <ac:spMkLst>
            <pc:docMk/>
            <pc:sldMk cId="4071624604" sldId="331"/>
            <ac:spMk id="19" creationId="{B57E8455-AAA3-6F14-2809-03A8A32C204A}"/>
          </ac:spMkLst>
        </pc:spChg>
        <pc:spChg chg="add mod">
          <ac:chgData name="Tauben Brenner" userId="S::tyb18b@fsu.edu::36cef9e0-fa1d-4eb2-971f-0eac36d8adf4" providerId="AD" clId="Web-{7FD03229-C910-6EEF-6D66-868046314369}" dt="2022-11-03T22:22:38.878" v="414" actId="20577"/>
          <ac:spMkLst>
            <pc:docMk/>
            <pc:sldMk cId="4071624604" sldId="331"/>
            <ac:spMk id="23" creationId="{FCA47AB2-FBB3-BA61-3340-D1AE86941CC0}"/>
          </ac:spMkLst>
        </pc:spChg>
        <pc:spChg chg="add mod">
          <ac:chgData name="Tauben Brenner" userId="S::tyb18b@fsu.edu::36cef9e0-fa1d-4eb2-971f-0eac36d8adf4" providerId="AD" clId="Web-{7FD03229-C910-6EEF-6D66-868046314369}" dt="2022-11-03T22:22:40.987" v="415" actId="20577"/>
          <ac:spMkLst>
            <pc:docMk/>
            <pc:sldMk cId="4071624604" sldId="331"/>
            <ac:spMk id="26" creationId="{8DEA18AE-C13F-6C81-0155-0F4626176CB5}"/>
          </ac:spMkLst>
        </pc:spChg>
        <pc:spChg chg="add del">
          <ac:chgData name="Tauben Brenner" userId="S::tyb18b@fsu.edu::36cef9e0-fa1d-4eb2-971f-0eac36d8adf4" providerId="AD" clId="Web-{7FD03229-C910-6EEF-6D66-868046314369}" dt="2022-11-03T22:16:05.257" v="358"/>
          <ac:spMkLst>
            <pc:docMk/>
            <pc:sldMk cId="4071624604" sldId="331"/>
            <ac:spMk id="28" creationId="{2CF84CD5-5012-D379-86C8-B170800CDF99}"/>
          </ac:spMkLst>
        </pc:spChg>
        <pc:spChg chg="add mod">
          <ac:chgData name="Tauben Brenner" userId="S::tyb18b@fsu.edu::36cef9e0-fa1d-4eb2-971f-0eac36d8adf4" providerId="AD" clId="Web-{7FD03229-C910-6EEF-6D66-868046314369}" dt="2022-11-03T22:22:43.144" v="416" actId="20577"/>
          <ac:spMkLst>
            <pc:docMk/>
            <pc:sldMk cId="4071624604" sldId="331"/>
            <ac:spMk id="33" creationId="{E5A411CC-D19F-C694-BD5D-F5A1DBD41603}"/>
          </ac:spMkLst>
        </pc:spChg>
        <pc:spChg chg="add del mod">
          <ac:chgData name="Tauben Brenner" userId="S::tyb18b@fsu.edu::36cef9e0-fa1d-4eb2-971f-0eac36d8adf4" providerId="AD" clId="Web-{7FD03229-C910-6EEF-6D66-868046314369}" dt="2022-11-03T22:24:52.053" v="418"/>
          <ac:spMkLst>
            <pc:docMk/>
            <pc:sldMk cId="4071624604" sldId="331"/>
            <ac:spMk id="35" creationId="{B89A1E3B-5F37-8C07-3B75-219429DEFDE8}"/>
          </ac:spMkLst>
        </pc:spChg>
        <pc:picChg chg="add del mod">
          <ac:chgData name="Tauben Brenner" userId="S::tyb18b@fsu.edu::36cef9e0-fa1d-4eb2-971f-0eac36d8adf4" providerId="AD" clId="Web-{7FD03229-C910-6EEF-6D66-868046314369}" dt="2022-11-03T21:33:17.575" v="103"/>
          <ac:picMkLst>
            <pc:docMk/>
            <pc:sldMk cId="4071624604" sldId="331"/>
            <ac:picMk id="2" creationId="{A2E0AA1E-B06D-2183-C8E8-E2EB6A3A69A1}"/>
          </ac:picMkLst>
        </pc:picChg>
        <pc:picChg chg="add del mod">
          <ac:chgData name="Tauben Brenner" userId="S::tyb18b@fsu.edu::36cef9e0-fa1d-4eb2-971f-0eac36d8adf4" providerId="AD" clId="Web-{7FD03229-C910-6EEF-6D66-868046314369}" dt="2022-11-03T21:35:15.407" v="116"/>
          <ac:picMkLst>
            <pc:docMk/>
            <pc:sldMk cId="4071624604" sldId="331"/>
            <ac:picMk id="4" creationId="{11168831-C1FC-6F37-D77D-1855D55660E0}"/>
          </ac:picMkLst>
        </pc:picChg>
        <pc:picChg chg="add del mod">
          <ac:chgData name="Tauben Brenner" userId="S::tyb18b@fsu.edu::36cef9e0-fa1d-4eb2-971f-0eac36d8adf4" providerId="AD" clId="Web-{7FD03229-C910-6EEF-6D66-868046314369}" dt="2022-11-03T21:34:45.875" v="113"/>
          <ac:picMkLst>
            <pc:docMk/>
            <pc:sldMk cId="4071624604" sldId="331"/>
            <ac:picMk id="8" creationId="{BD93C741-37ED-ACD8-878D-50F6429B9367}"/>
          </ac:picMkLst>
        </pc:picChg>
        <pc:picChg chg="add del mod">
          <ac:chgData name="Tauben Brenner" userId="S::tyb18b@fsu.edu::36cef9e0-fa1d-4eb2-971f-0eac36d8adf4" providerId="AD" clId="Web-{7FD03229-C910-6EEF-6D66-868046314369}" dt="2022-11-03T21:35:22.922" v="118"/>
          <ac:picMkLst>
            <pc:docMk/>
            <pc:sldMk cId="4071624604" sldId="331"/>
            <ac:picMk id="10" creationId="{4BA7B5BC-CC5E-C77C-9F2A-06F70F0B87BE}"/>
          </ac:picMkLst>
        </pc:picChg>
        <pc:picChg chg="add del mod">
          <ac:chgData name="Tauben Brenner" userId="S::tyb18b@fsu.edu::36cef9e0-fa1d-4eb2-971f-0eac36d8adf4" providerId="AD" clId="Web-{7FD03229-C910-6EEF-6D66-868046314369}" dt="2022-11-03T21:35:29.563" v="122"/>
          <ac:picMkLst>
            <pc:docMk/>
            <pc:sldMk cId="4071624604" sldId="331"/>
            <ac:picMk id="14" creationId="{19522515-45E5-80C3-CC37-E0B86082E597}"/>
          </ac:picMkLst>
        </pc:picChg>
        <pc:picChg chg="add mod">
          <ac:chgData name="Tauben Brenner" userId="S::tyb18b@fsu.edu::36cef9e0-fa1d-4eb2-971f-0eac36d8adf4" providerId="AD" clId="Web-{7FD03229-C910-6EEF-6D66-868046314369}" dt="2022-11-03T22:03:14.141" v="205" actId="1076"/>
          <ac:picMkLst>
            <pc:docMk/>
            <pc:sldMk cId="4071624604" sldId="331"/>
            <ac:picMk id="18" creationId="{EE40ABE2-A264-5F54-D9AB-F22E5D2596DE}"/>
          </ac:picMkLst>
        </pc:picChg>
        <pc:picChg chg="add mod">
          <ac:chgData name="Tauben Brenner" userId="S::tyb18b@fsu.edu::36cef9e0-fa1d-4eb2-971f-0eac36d8adf4" providerId="AD" clId="Web-{7FD03229-C910-6EEF-6D66-868046314369}" dt="2022-11-03T22:16:40.368" v="367" actId="1076"/>
          <ac:picMkLst>
            <pc:docMk/>
            <pc:sldMk cId="4071624604" sldId="331"/>
            <ac:picMk id="20" creationId="{919CD90C-D1EA-594D-1751-ED20DBFB9B7B}"/>
          </ac:picMkLst>
        </pc:picChg>
        <pc:picChg chg="add mod">
          <ac:chgData name="Tauben Brenner" userId="S::tyb18b@fsu.edu::36cef9e0-fa1d-4eb2-971f-0eac36d8adf4" providerId="AD" clId="Web-{7FD03229-C910-6EEF-6D66-868046314369}" dt="2022-11-03T22:11:34.422" v="321" actId="1076"/>
          <ac:picMkLst>
            <pc:docMk/>
            <pc:sldMk cId="4071624604" sldId="331"/>
            <ac:picMk id="24" creationId="{FA19DF44-C804-39C4-BBFE-78668DDD9027}"/>
          </ac:picMkLst>
        </pc:picChg>
        <pc:picChg chg="add mod">
          <ac:chgData name="Tauben Brenner" userId="S::tyb18b@fsu.edu::36cef9e0-fa1d-4eb2-971f-0eac36d8adf4" providerId="AD" clId="Web-{7FD03229-C910-6EEF-6D66-868046314369}" dt="2022-11-03T22:25:48.086" v="427" actId="1076"/>
          <ac:picMkLst>
            <pc:docMk/>
            <pc:sldMk cId="4071624604" sldId="331"/>
            <ac:picMk id="25" creationId="{CCB1195B-7555-E69E-6A85-BC62CD181A33}"/>
          </ac:picMkLst>
        </pc:picChg>
        <pc:picChg chg="add del mod">
          <ac:chgData name="Tauben Brenner" userId="S::tyb18b@fsu.edu::36cef9e0-fa1d-4eb2-971f-0eac36d8adf4" providerId="AD" clId="Web-{7FD03229-C910-6EEF-6D66-868046314369}" dt="2022-11-03T22:08:17.853" v="280"/>
          <ac:picMkLst>
            <pc:docMk/>
            <pc:sldMk cId="4071624604" sldId="331"/>
            <ac:picMk id="27" creationId="{39C14793-C5C2-C4FD-8BE2-A333AE0EF4B1}"/>
          </ac:picMkLst>
        </pc:picChg>
        <pc:picChg chg="add mod ord">
          <ac:chgData name="Tauben Brenner" userId="S::tyb18b@fsu.edu::36cef9e0-fa1d-4eb2-971f-0eac36d8adf4" providerId="AD" clId="Web-{7FD03229-C910-6EEF-6D66-868046314369}" dt="2022-11-03T22:16:31.946" v="365" actId="1076"/>
          <ac:picMkLst>
            <pc:docMk/>
            <pc:sldMk cId="4071624604" sldId="331"/>
            <ac:picMk id="29" creationId="{2257A684-3B12-E99D-DD13-C1C9B623C212}"/>
          </ac:picMkLst>
        </pc:picChg>
        <pc:picChg chg="add mod">
          <ac:chgData name="Tauben Brenner" userId="S::tyb18b@fsu.edu::36cef9e0-fa1d-4eb2-971f-0eac36d8adf4" providerId="AD" clId="Web-{7FD03229-C910-6EEF-6D66-868046314369}" dt="2022-11-03T22:16:22.133" v="363" actId="1076"/>
          <ac:picMkLst>
            <pc:docMk/>
            <pc:sldMk cId="4071624604" sldId="331"/>
            <ac:picMk id="30" creationId="{B02ACD0B-13DC-CF2E-CE06-516982EAB19D}"/>
          </ac:picMkLst>
        </pc:picChg>
        <pc:picChg chg="add mod">
          <ac:chgData name="Tauben Brenner" userId="S::tyb18b@fsu.edu::36cef9e0-fa1d-4eb2-971f-0eac36d8adf4" providerId="AD" clId="Web-{7FD03229-C910-6EEF-6D66-868046314369}" dt="2022-11-03T22:25:46.774" v="426" actId="1076"/>
          <ac:picMkLst>
            <pc:docMk/>
            <pc:sldMk cId="4071624604" sldId="331"/>
            <ac:picMk id="31" creationId="{6BF1DE06-2248-3A27-7794-5F811E0503F2}"/>
          </ac:picMkLst>
        </pc:picChg>
        <pc:picChg chg="add mod">
          <ac:chgData name="Tauben Brenner" userId="S::tyb18b@fsu.edu::36cef9e0-fa1d-4eb2-971f-0eac36d8adf4" providerId="AD" clId="Web-{7FD03229-C910-6EEF-6D66-868046314369}" dt="2022-11-03T22:25:45.586" v="425" actId="1076"/>
          <ac:picMkLst>
            <pc:docMk/>
            <pc:sldMk cId="4071624604" sldId="331"/>
            <ac:picMk id="32" creationId="{17AE8224-6D19-746B-5058-1B702B9667FC}"/>
          </ac:picMkLst>
        </pc:picChg>
        <pc:picChg chg="add mod">
          <ac:chgData name="Tauben Brenner" userId="S::tyb18b@fsu.edu::36cef9e0-fa1d-4eb2-971f-0eac36d8adf4" providerId="AD" clId="Web-{7FD03229-C910-6EEF-6D66-868046314369}" dt="2022-11-03T22:25:54.008" v="429" actId="1076"/>
          <ac:picMkLst>
            <pc:docMk/>
            <pc:sldMk cId="4071624604" sldId="331"/>
            <ac:picMk id="34" creationId="{8C743BF1-1F01-E4FB-BC8B-7502BD13E080}"/>
          </ac:picMkLst>
        </pc:picChg>
      </pc:sldChg>
      <pc:sldChg chg="ord">
        <pc:chgData name="Tauben Brenner" userId="S::tyb18b@fsu.edu::36cef9e0-fa1d-4eb2-971f-0eac36d8adf4" providerId="AD" clId="Web-{7FD03229-C910-6EEF-6D66-868046314369}" dt="2022-11-03T21:22:57.339" v="90"/>
        <pc:sldMkLst>
          <pc:docMk/>
          <pc:sldMk cId="3185154135" sldId="332"/>
        </pc:sldMkLst>
      </pc:sldChg>
      <pc:sldChg chg="ord">
        <pc:chgData name="Tauben Brenner" userId="S::tyb18b@fsu.edu::36cef9e0-fa1d-4eb2-971f-0eac36d8adf4" providerId="AD" clId="Web-{7FD03229-C910-6EEF-6D66-868046314369}" dt="2022-11-03T22:30:45.282" v="456"/>
        <pc:sldMkLst>
          <pc:docMk/>
          <pc:sldMk cId="4198625401" sldId="333"/>
        </pc:sldMkLst>
      </pc:sldChg>
      <pc:sldChg chg="addSp delSp modSp">
        <pc:chgData name="Tauben Brenner" userId="S::tyb18b@fsu.edu::36cef9e0-fa1d-4eb2-971f-0eac36d8adf4" providerId="AD" clId="Web-{7FD03229-C910-6EEF-6D66-868046314369}" dt="2022-11-05T14:43:03.761" v="528" actId="1076"/>
        <pc:sldMkLst>
          <pc:docMk/>
          <pc:sldMk cId="2368314960" sldId="335"/>
        </pc:sldMkLst>
        <pc:spChg chg="mod">
          <ac:chgData name="Tauben Brenner" userId="S::tyb18b@fsu.edu::36cef9e0-fa1d-4eb2-971f-0eac36d8adf4" providerId="AD" clId="Web-{7FD03229-C910-6EEF-6D66-868046314369}" dt="2022-11-03T21:18:55.926" v="84" actId="1076"/>
          <ac:spMkLst>
            <pc:docMk/>
            <pc:sldMk cId="2368314960" sldId="335"/>
            <ac:spMk id="5" creationId="{C03E417F-D098-C673-10AA-A8EEE12792F0}"/>
          </ac:spMkLst>
        </pc:spChg>
        <pc:spChg chg="mod">
          <ac:chgData name="Tauben Brenner" userId="S::tyb18b@fsu.edu::36cef9e0-fa1d-4eb2-971f-0eac36d8adf4" providerId="AD" clId="Web-{7FD03229-C910-6EEF-6D66-868046314369}" dt="2022-11-03T21:19:08.036" v="87" actId="20577"/>
          <ac:spMkLst>
            <pc:docMk/>
            <pc:sldMk cId="2368314960" sldId="335"/>
            <ac:spMk id="11" creationId="{198CD8C0-7369-B6B8-06E9-FDBD259EB2AB}"/>
          </ac:spMkLst>
        </pc:spChg>
        <pc:picChg chg="add mod">
          <ac:chgData name="Tauben Brenner" userId="S::tyb18b@fsu.edu::36cef9e0-fa1d-4eb2-971f-0eac36d8adf4" providerId="AD" clId="Web-{7FD03229-C910-6EEF-6D66-868046314369}" dt="2022-11-05T14:43:03.761" v="528" actId="1076"/>
          <ac:picMkLst>
            <pc:docMk/>
            <pc:sldMk cId="2368314960" sldId="335"/>
            <ac:picMk id="2" creationId="{834EE456-D4F9-F2C9-9B76-DC0D17220E81}"/>
          </ac:picMkLst>
        </pc:picChg>
        <pc:picChg chg="add del">
          <ac:chgData name="Tauben Brenner" userId="S::tyb18b@fsu.edu::36cef9e0-fa1d-4eb2-971f-0eac36d8adf4" providerId="AD" clId="Web-{7FD03229-C910-6EEF-6D66-868046314369}" dt="2022-11-03T21:16:00.828" v="62"/>
          <ac:picMkLst>
            <pc:docMk/>
            <pc:sldMk cId="2368314960" sldId="335"/>
            <ac:picMk id="4" creationId="{8C3770C9-5857-FADD-62E1-CADEC357E31F}"/>
          </ac:picMkLst>
        </pc:picChg>
        <pc:picChg chg="del">
          <ac:chgData name="Tauben Brenner" userId="S::tyb18b@fsu.edu::36cef9e0-fa1d-4eb2-971f-0eac36d8adf4" providerId="AD" clId="Web-{7FD03229-C910-6EEF-6D66-868046314369}" dt="2022-11-03T21:16:03.515" v="63"/>
          <ac:picMkLst>
            <pc:docMk/>
            <pc:sldMk cId="2368314960" sldId="335"/>
            <ac:picMk id="6" creationId="{3A82E882-D95A-C5FC-6987-B3245A813014}"/>
          </ac:picMkLst>
        </pc:picChg>
        <pc:picChg chg="add mod">
          <ac:chgData name="Tauben Brenner" userId="S::tyb18b@fsu.edu::36cef9e0-fa1d-4eb2-971f-0eac36d8adf4" providerId="AD" clId="Web-{7FD03229-C910-6EEF-6D66-868046314369}" dt="2022-11-03T21:16:34.110" v="69" actId="1076"/>
          <ac:picMkLst>
            <pc:docMk/>
            <pc:sldMk cId="2368314960" sldId="335"/>
            <ac:picMk id="10" creationId="{D4F022DB-7060-4A2B-4C75-01CD0DCAC0F2}"/>
          </ac:picMkLst>
        </pc:picChg>
      </pc:sldChg>
      <pc:sldChg chg="addSp delSp modSp">
        <pc:chgData name="Tauben Brenner" userId="S::tyb18b@fsu.edu::36cef9e0-fa1d-4eb2-971f-0eac36d8adf4" providerId="AD" clId="Web-{7FD03229-C910-6EEF-6D66-868046314369}" dt="2022-11-05T15:09:46.247" v="540" actId="1076"/>
        <pc:sldMkLst>
          <pc:docMk/>
          <pc:sldMk cId="2141146634" sldId="336"/>
        </pc:sldMkLst>
        <pc:spChg chg="mod">
          <ac:chgData name="Tauben Brenner" userId="S::tyb18b@fsu.edu::36cef9e0-fa1d-4eb2-971f-0eac36d8adf4" providerId="AD" clId="Web-{7FD03229-C910-6EEF-6D66-868046314369}" dt="2022-11-03T21:08:14.502" v="51" actId="1076"/>
          <ac:spMkLst>
            <pc:docMk/>
            <pc:sldMk cId="2141146634" sldId="336"/>
            <ac:spMk id="5" creationId="{C03E417F-D098-C673-10AA-A8EEE12792F0}"/>
          </ac:spMkLst>
        </pc:spChg>
        <pc:spChg chg="add del mod">
          <ac:chgData name="Tauben Brenner" userId="S::tyb18b@fsu.edu::36cef9e0-fa1d-4eb2-971f-0eac36d8adf4" providerId="AD" clId="Web-{7FD03229-C910-6EEF-6D66-868046314369}" dt="2022-11-03T21:13:07.604" v="55"/>
          <ac:spMkLst>
            <pc:docMk/>
            <pc:sldMk cId="2141146634" sldId="336"/>
            <ac:spMk id="9" creationId="{A2A63802-9450-4627-C1C9-781C014FAD66}"/>
          </ac:spMkLst>
        </pc:spChg>
        <pc:spChg chg="mod">
          <ac:chgData name="Tauben Brenner" userId="S::tyb18b@fsu.edu::36cef9e0-fa1d-4eb2-971f-0eac36d8adf4" providerId="AD" clId="Web-{7FD03229-C910-6EEF-6D66-868046314369}" dt="2022-11-03T21:15:19.639" v="57" actId="20577"/>
          <ac:spMkLst>
            <pc:docMk/>
            <pc:sldMk cId="2141146634" sldId="336"/>
            <ac:spMk id="11" creationId="{198CD8C0-7369-B6B8-06E9-FDBD259EB2AB}"/>
          </ac:spMkLst>
        </pc:spChg>
        <pc:spChg chg="mod">
          <ac:chgData name="Tauben Brenner" userId="S::tyb18b@fsu.edu::36cef9e0-fa1d-4eb2-971f-0eac36d8adf4" providerId="AD" clId="Web-{7FD03229-C910-6EEF-6D66-868046314369}" dt="2022-11-03T20:55:06.340" v="1" actId="1076"/>
          <ac:spMkLst>
            <pc:docMk/>
            <pc:sldMk cId="2141146634" sldId="336"/>
            <ac:spMk id="16" creationId="{2E6005FC-1C56-2C25-7640-D92D49EEFFC4}"/>
          </ac:spMkLst>
        </pc:spChg>
        <pc:picChg chg="mod">
          <ac:chgData name="Tauben Brenner" userId="S::tyb18b@fsu.edu::36cef9e0-fa1d-4eb2-971f-0eac36d8adf4" providerId="AD" clId="Web-{7FD03229-C910-6EEF-6D66-868046314369}" dt="2022-11-03T20:55:13.262" v="2" actId="1076"/>
          <ac:picMkLst>
            <pc:docMk/>
            <pc:sldMk cId="2141146634" sldId="336"/>
            <ac:picMk id="2" creationId="{8E721F7A-2825-411B-946D-C4245EC37C19}"/>
          </ac:picMkLst>
        </pc:picChg>
        <pc:picChg chg="add mod">
          <ac:chgData name="Tauben Brenner" userId="S::tyb18b@fsu.edu::36cef9e0-fa1d-4eb2-971f-0eac36d8adf4" providerId="AD" clId="Web-{7FD03229-C910-6EEF-6D66-868046314369}" dt="2022-11-05T14:47:15.532" v="532" actId="1076"/>
          <ac:picMkLst>
            <pc:docMk/>
            <pc:sldMk cId="2141146634" sldId="336"/>
            <ac:picMk id="4" creationId="{27A25237-F478-E3A1-A03C-9D301788165E}"/>
          </ac:picMkLst>
        </pc:picChg>
        <pc:picChg chg="add del mod">
          <ac:chgData name="Tauben Brenner" userId="S::tyb18b@fsu.edu::36cef9e0-fa1d-4eb2-971f-0eac36d8adf4" providerId="AD" clId="Web-{7FD03229-C910-6EEF-6D66-868046314369}" dt="2022-11-03T20:56:42.358" v="24"/>
          <ac:picMkLst>
            <pc:docMk/>
            <pc:sldMk cId="2141146634" sldId="336"/>
            <ac:picMk id="4" creationId="{B9F93984-020F-56EC-A356-05641DA5A6A7}"/>
          </ac:picMkLst>
        </pc:picChg>
        <pc:picChg chg="add del">
          <ac:chgData name="Tauben Brenner" userId="S::tyb18b@fsu.edu::36cef9e0-fa1d-4eb2-971f-0eac36d8adf4" providerId="AD" clId="Web-{7FD03229-C910-6EEF-6D66-868046314369}" dt="2022-11-03T20:58:16.392" v="36"/>
          <ac:picMkLst>
            <pc:docMk/>
            <pc:sldMk cId="2141146634" sldId="336"/>
            <ac:picMk id="6" creationId="{3A82E882-D95A-C5FC-6987-B3245A813014}"/>
          </ac:picMkLst>
        </pc:picChg>
        <pc:picChg chg="add mod">
          <ac:chgData name="Tauben Brenner" userId="S::tyb18b@fsu.edu::36cef9e0-fa1d-4eb2-971f-0eac36d8adf4" providerId="AD" clId="Web-{7FD03229-C910-6EEF-6D66-868046314369}" dt="2022-11-05T15:09:46.247" v="540" actId="1076"/>
          <ac:picMkLst>
            <pc:docMk/>
            <pc:sldMk cId="2141146634" sldId="336"/>
            <ac:picMk id="6" creationId="{98B21485-56FB-59EF-B4B8-8773632DF577}"/>
          </ac:picMkLst>
        </pc:picChg>
        <pc:picChg chg="add mod">
          <ac:chgData name="Tauben Brenner" userId="S::tyb18b@fsu.edu::36cef9e0-fa1d-4eb2-971f-0eac36d8adf4" providerId="AD" clId="Web-{7FD03229-C910-6EEF-6D66-868046314369}" dt="2022-11-03T21:16:43.891" v="71" actId="1076"/>
          <ac:picMkLst>
            <pc:docMk/>
            <pc:sldMk cId="2141146634" sldId="336"/>
            <ac:picMk id="8" creationId="{60AE581E-30C2-4DB9-2F85-C2AE6D7A1A28}"/>
          </ac:picMkLst>
        </pc:picChg>
      </pc:sldChg>
      <pc:sldChg chg="delSp del">
        <pc:chgData name="Tauben Brenner" userId="S::tyb18b@fsu.edu::36cef9e0-fa1d-4eb2-971f-0eac36d8adf4" providerId="AD" clId="Web-{7FD03229-C910-6EEF-6D66-868046314369}" dt="2022-11-03T21:18:29.097" v="81"/>
        <pc:sldMkLst>
          <pc:docMk/>
          <pc:sldMk cId="2925159809" sldId="337"/>
        </pc:sldMkLst>
        <pc:spChg chg="del">
          <ac:chgData name="Tauben Brenner" userId="S::tyb18b@fsu.edu::36cef9e0-fa1d-4eb2-971f-0eac36d8adf4" providerId="AD" clId="Web-{7FD03229-C910-6EEF-6D66-868046314369}" dt="2022-11-03T21:18:25.488" v="80"/>
          <ac:spMkLst>
            <pc:docMk/>
            <pc:sldMk cId="2925159809" sldId="337"/>
            <ac:spMk id="5" creationId="{C03E417F-D098-C673-10AA-A8EEE12792F0}"/>
          </ac:spMkLst>
        </pc:spChg>
        <pc:picChg chg="del">
          <ac:chgData name="Tauben Brenner" userId="S::tyb18b@fsu.edu::36cef9e0-fa1d-4eb2-971f-0eac36d8adf4" providerId="AD" clId="Web-{7FD03229-C910-6EEF-6D66-868046314369}" dt="2022-11-03T21:18:22.378" v="78"/>
          <ac:picMkLst>
            <pc:docMk/>
            <pc:sldMk cId="2925159809" sldId="337"/>
            <ac:picMk id="2" creationId="{897C4210-86DE-F1BC-5AAC-8F3C1AF20CF8}"/>
          </ac:picMkLst>
        </pc:picChg>
        <pc:picChg chg="del">
          <ac:chgData name="Tauben Brenner" userId="S::tyb18b@fsu.edu::36cef9e0-fa1d-4eb2-971f-0eac36d8adf4" providerId="AD" clId="Web-{7FD03229-C910-6EEF-6D66-868046314369}" dt="2022-11-03T21:18:23.253" v="79"/>
          <ac:picMkLst>
            <pc:docMk/>
            <pc:sldMk cId="2925159809" sldId="337"/>
            <ac:picMk id="4" creationId="{D06EDCE0-18BE-5394-5C61-5D3C848C8D2E}"/>
          </ac:picMkLst>
        </pc:picChg>
      </pc:sldChg>
      <pc:sldChg chg="delSp ord">
        <pc:chgData name="Tauben Brenner" userId="S::tyb18b@fsu.edu::36cef9e0-fa1d-4eb2-971f-0eac36d8adf4" providerId="AD" clId="Web-{7FD03229-C910-6EEF-6D66-868046314369}" dt="2022-11-03T21:31:57.401" v="94"/>
        <pc:sldMkLst>
          <pc:docMk/>
          <pc:sldMk cId="3444680202" sldId="339"/>
        </pc:sldMkLst>
        <pc:spChg chg="del">
          <ac:chgData name="Tauben Brenner" userId="S::tyb18b@fsu.edu::36cef9e0-fa1d-4eb2-971f-0eac36d8adf4" providerId="AD" clId="Web-{7FD03229-C910-6EEF-6D66-868046314369}" dt="2022-11-03T21:31:41.244" v="92"/>
          <ac:spMkLst>
            <pc:docMk/>
            <pc:sldMk cId="3444680202" sldId="339"/>
            <ac:spMk id="31" creationId="{0382456B-7EF9-94CE-9590-780F904F104E}"/>
          </ac:spMkLst>
        </pc:spChg>
      </pc:sldChg>
      <pc:sldChg chg="ord">
        <pc:chgData name="Tauben Brenner" userId="S::tyb18b@fsu.edu::36cef9e0-fa1d-4eb2-971f-0eac36d8adf4" providerId="AD" clId="Web-{7FD03229-C910-6EEF-6D66-868046314369}" dt="2022-11-03T22:30:49.845" v="457"/>
        <pc:sldMkLst>
          <pc:docMk/>
          <pc:sldMk cId="342263457" sldId="348"/>
        </pc:sldMkLst>
      </pc:sldChg>
      <pc:sldChg chg="addSp modSp ord">
        <pc:chgData name="Tauben Brenner" userId="S::tyb18b@fsu.edu::36cef9e0-fa1d-4eb2-971f-0eac36d8adf4" providerId="AD" clId="Web-{7FD03229-C910-6EEF-6D66-868046314369}" dt="2022-11-05T15:55:11.243" v="1178" actId="20577"/>
        <pc:sldMkLst>
          <pc:docMk/>
          <pc:sldMk cId="3195193130" sldId="349"/>
        </pc:sldMkLst>
        <pc:spChg chg="mod">
          <ac:chgData name="Tauben Brenner" userId="S::tyb18b@fsu.edu::36cef9e0-fa1d-4eb2-971f-0eac36d8adf4" providerId="AD" clId="Web-{7FD03229-C910-6EEF-6D66-868046314369}" dt="2022-11-03T22:31:20.486" v="464" actId="20577"/>
          <ac:spMkLst>
            <pc:docMk/>
            <pc:sldMk cId="3195193130" sldId="349"/>
            <ac:spMk id="2" creationId="{FD4BB064-763B-884F-2885-D00175533039}"/>
          </ac:spMkLst>
        </pc:spChg>
        <pc:spChg chg="add mod">
          <ac:chgData name="Tauben Brenner" userId="S::tyb18b@fsu.edu::36cef9e0-fa1d-4eb2-971f-0eac36d8adf4" providerId="AD" clId="Web-{7FD03229-C910-6EEF-6D66-868046314369}" dt="2022-11-05T15:55:11.243" v="1178" actId="20577"/>
          <ac:spMkLst>
            <pc:docMk/>
            <pc:sldMk cId="3195193130" sldId="349"/>
            <ac:spMk id="6" creationId="{C40D04BE-8914-963E-F370-8C57380D7483}"/>
          </ac:spMkLst>
        </pc:spChg>
      </pc:sldChg>
      <pc:sldChg chg="ord">
        <pc:chgData name="Tauben Brenner" userId="S::tyb18b@fsu.edu::36cef9e0-fa1d-4eb2-971f-0eac36d8adf4" providerId="AD" clId="Web-{7FD03229-C910-6EEF-6D66-868046314369}" dt="2022-11-03T21:22:47.651" v="89"/>
        <pc:sldMkLst>
          <pc:docMk/>
          <pc:sldMk cId="154401768" sldId="350"/>
        </pc:sldMkLst>
      </pc:sldChg>
      <pc:sldChg chg="addSp modSp">
        <pc:chgData name="Tauben Brenner" userId="S::tyb18b@fsu.edu::36cef9e0-fa1d-4eb2-971f-0eac36d8adf4" providerId="AD" clId="Web-{7FD03229-C910-6EEF-6D66-868046314369}" dt="2022-11-05T15:54:47.445" v="1176" actId="20577"/>
        <pc:sldMkLst>
          <pc:docMk/>
          <pc:sldMk cId="2730905944" sldId="350"/>
        </pc:sldMkLst>
        <pc:spChg chg="add mod">
          <ac:chgData name="Tauben Brenner" userId="S::tyb18b@fsu.edu::36cef9e0-fa1d-4eb2-971f-0eac36d8adf4" providerId="AD" clId="Web-{7FD03229-C910-6EEF-6D66-868046314369}" dt="2022-11-05T15:54:47.445" v="1176" actId="20577"/>
          <ac:spMkLst>
            <pc:docMk/>
            <pc:sldMk cId="2730905944" sldId="350"/>
            <ac:spMk id="8" creationId="{F971B12D-51C5-979F-07A8-3698B818A24A}"/>
          </ac:spMkLst>
        </pc:spChg>
      </pc:sldChg>
      <pc:sldChg chg="addSp modSp add replId">
        <pc:chgData name="Tauben Brenner" userId="S::tyb18b@fsu.edu::36cef9e0-fa1d-4eb2-971f-0eac36d8adf4" providerId="AD" clId="Web-{7FD03229-C910-6EEF-6D66-868046314369}" dt="2022-11-05T15:18:13.697" v="542" actId="1076"/>
        <pc:sldMkLst>
          <pc:docMk/>
          <pc:sldMk cId="339307256" sldId="353"/>
        </pc:sldMkLst>
        <pc:spChg chg="mod">
          <ac:chgData name="Tauben Brenner" userId="S::tyb18b@fsu.edu::36cef9e0-fa1d-4eb2-971f-0eac36d8adf4" providerId="AD" clId="Web-{7FD03229-C910-6EEF-6D66-868046314369}" dt="2022-11-03T22:29:59.484" v="454" actId="20577"/>
          <ac:spMkLst>
            <pc:docMk/>
            <pc:sldMk cId="339307256" sldId="353"/>
            <ac:spMk id="5" creationId="{C03E417F-D098-C673-10AA-A8EEE12792F0}"/>
          </ac:spMkLst>
        </pc:spChg>
        <pc:spChg chg="mod">
          <ac:chgData name="Tauben Brenner" userId="S::tyb18b@fsu.edu::36cef9e0-fa1d-4eb2-971f-0eac36d8adf4" providerId="AD" clId="Web-{7FD03229-C910-6EEF-6D66-868046314369}" dt="2022-11-03T21:16:56.798" v="73" actId="20577"/>
          <ac:spMkLst>
            <pc:docMk/>
            <pc:sldMk cId="339307256" sldId="353"/>
            <ac:spMk id="11" creationId="{198CD8C0-7369-B6B8-06E9-FDBD259EB2AB}"/>
          </ac:spMkLst>
        </pc:spChg>
        <pc:picChg chg="add mod">
          <ac:chgData name="Tauben Brenner" userId="S::tyb18b@fsu.edu::36cef9e0-fa1d-4eb2-971f-0eac36d8adf4" providerId="AD" clId="Web-{7FD03229-C910-6EEF-6D66-868046314369}" dt="2022-11-05T15:18:13.697" v="542" actId="1076"/>
          <ac:picMkLst>
            <pc:docMk/>
            <pc:sldMk cId="339307256" sldId="353"/>
            <ac:picMk id="8" creationId="{6A4880BB-5A06-2460-1B84-2A1EE8942E5F}"/>
          </ac:picMkLst>
        </pc:picChg>
      </pc:sldChg>
      <pc:sldChg chg="modSp">
        <pc:chgData name="Tauben Brenner" userId="S::tyb18b@fsu.edu::36cef9e0-fa1d-4eb2-971f-0eac36d8adf4" providerId="AD" clId="Web-{7FD03229-C910-6EEF-6D66-868046314369}" dt="2022-11-05T15:51:42.847" v="1146" actId="1076"/>
        <pc:sldMkLst>
          <pc:docMk/>
          <pc:sldMk cId="2222854068" sldId="356"/>
        </pc:sldMkLst>
        <pc:spChg chg="mod">
          <ac:chgData name="Tauben Brenner" userId="S::tyb18b@fsu.edu::36cef9e0-fa1d-4eb2-971f-0eac36d8adf4" providerId="AD" clId="Web-{7FD03229-C910-6EEF-6D66-868046314369}" dt="2022-11-05T15:51:42.847" v="1146" actId="1076"/>
          <ac:spMkLst>
            <pc:docMk/>
            <pc:sldMk cId="2222854068" sldId="356"/>
            <ac:spMk id="22" creationId="{B3018AF1-4E5A-E116-18CF-C3E2DFDC23A8}"/>
          </ac:spMkLst>
        </pc:spChg>
      </pc:sldChg>
      <pc:sldChg chg="modSp modNotes">
        <pc:chgData name="Tauben Brenner" userId="S::tyb18b@fsu.edu::36cef9e0-fa1d-4eb2-971f-0eac36d8adf4" providerId="AD" clId="Web-{7FD03229-C910-6EEF-6D66-868046314369}" dt="2022-11-05T15:51:28.471" v="1131" actId="1076"/>
        <pc:sldMkLst>
          <pc:docMk/>
          <pc:sldMk cId="1114851420" sldId="358"/>
        </pc:sldMkLst>
        <pc:spChg chg="mod">
          <ac:chgData name="Tauben Brenner" userId="S::tyb18b@fsu.edu::36cef9e0-fa1d-4eb2-971f-0eac36d8adf4" providerId="AD" clId="Web-{7FD03229-C910-6EEF-6D66-868046314369}" dt="2022-11-05T15:51:28.471" v="1131" actId="1076"/>
          <ac:spMkLst>
            <pc:docMk/>
            <pc:sldMk cId="1114851420" sldId="358"/>
            <ac:spMk id="22" creationId="{B3018AF1-4E5A-E116-18CF-C3E2DFDC23A8}"/>
          </ac:spMkLst>
        </pc:spChg>
      </pc:sldChg>
      <pc:sldChg chg="modNotes">
        <pc:chgData name="Tauben Brenner" userId="S::tyb18b@fsu.edu::36cef9e0-fa1d-4eb2-971f-0eac36d8adf4" providerId="AD" clId="Web-{7FD03229-C910-6EEF-6D66-868046314369}" dt="2022-11-05T15:31:26.312" v="927"/>
        <pc:sldMkLst>
          <pc:docMk/>
          <pc:sldMk cId="273692698" sldId="359"/>
        </pc:sldMkLst>
      </pc:sldChg>
      <pc:sldChg chg="modSp">
        <pc:chgData name="Tauben Brenner" userId="S::tyb18b@fsu.edu::36cef9e0-fa1d-4eb2-971f-0eac36d8adf4" providerId="AD" clId="Web-{7FD03229-C910-6EEF-6D66-868046314369}" dt="2022-11-05T15:51:55.659" v="1162" actId="1076"/>
        <pc:sldMkLst>
          <pc:docMk/>
          <pc:sldMk cId="1829407569" sldId="361"/>
        </pc:sldMkLst>
        <pc:spChg chg="mod">
          <ac:chgData name="Tauben Brenner" userId="S::tyb18b@fsu.edu::36cef9e0-fa1d-4eb2-971f-0eac36d8adf4" providerId="AD" clId="Web-{7FD03229-C910-6EEF-6D66-868046314369}" dt="2022-11-05T15:51:55.659" v="1162" actId="1076"/>
          <ac:spMkLst>
            <pc:docMk/>
            <pc:sldMk cId="1829407569" sldId="361"/>
            <ac:spMk id="22" creationId="{B3018AF1-4E5A-E116-18CF-C3E2DFDC23A8}"/>
          </ac:spMkLst>
        </pc:spChg>
      </pc:sldChg>
      <pc:sldChg chg="addSp delSp modSp">
        <pc:chgData name="Tauben Brenner" userId="S::tyb18b@fsu.edu::36cef9e0-fa1d-4eb2-971f-0eac36d8adf4" providerId="AD" clId="Web-{7FD03229-C910-6EEF-6D66-868046314369}" dt="2022-11-05T14:21:57.719" v="514" actId="1076"/>
        <pc:sldMkLst>
          <pc:docMk/>
          <pc:sldMk cId="2815771212" sldId="362"/>
        </pc:sldMkLst>
        <pc:picChg chg="add del mod modCrop">
          <ac:chgData name="Tauben Brenner" userId="S::tyb18b@fsu.edu::36cef9e0-fa1d-4eb2-971f-0eac36d8adf4" providerId="AD" clId="Web-{7FD03229-C910-6EEF-6D66-868046314369}" dt="2022-11-05T14:19:51.152" v="500"/>
          <ac:picMkLst>
            <pc:docMk/>
            <pc:sldMk cId="2815771212" sldId="362"/>
            <ac:picMk id="10" creationId="{08DDF8A4-5D3E-9F4E-7679-4ED0FF1F47E5}"/>
          </ac:picMkLst>
        </pc:picChg>
        <pc:picChg chg="add del mod">
          <ac:chgData name="Tauben Brenner" userId="S::tyb18b@fsu.edu::36cef9e0-fa1d-4eb2-971f-0eac36d8adf4" providerId="AD" clId="Web-{7FD03229-C910-6EEF-6D66-868046314369}" dt="2022-11-05T14:16:30.364" v="493"/>
          <ac:picMkLst>
            <pc:docMk/>
            <pc:sldMk cId="2815771212" sldId="362"/>
            <ac:picMk id="23" creationId="{23978673-ED51-08B5-95C8-90E7DE2F86C1}"/>
          </ac:picMkLst>
        </pc:picChg>
        <pc:picChg chg="add mod">
          <ac:chgData name="Tauben Brenner" userId="S::tyb18b@fsu.edu::36cef9e0-fa1d-4eb2-971f-0eac36d8adf4" providerId="AD" clId="Web-{7FD03229-C910-6EEF-6D66-868046314369}" dt="2022-11-05T14:21:57.719" v="514" actId="1076"/>
          <ac:picMkLst>
            <pc:docMk/>
            <pc:sldMk cId="2815771212" sldId="362"/>
            <ac:picMk id="25" creationId="{3C8F55AE-0851-D8BE-A014-4C62C8C93A76}"/>
          </ac:picMkLst>
        </pc:picChg>
      </pc:sldChg>
      <pc:sldChg chg="addSp delSp modSp">
        <pc:chgData name="Tauben Brenner" userId="S::tyb18b@fsu.edu::36cef9e0-fa1d-4eb2-971f-0eac36d8adf4" providerId="AD" clId="Web-{7FD03229-C910-6EEF-6D66-868046314369}" dt="2022-11-05T14:23:37.956" v="525" actId="1076"/>
        <pc:sldMkLst>
          <pc:docMk/>
          <pc:sldMk cId="2755770319" sldId="363"/>
        </pc:sldMkLst>
        <pc:picChg chg="add del mod">
          <ac:chgData name="Tauben Brenner" userId="S::tyb18b@fsu.edu::36cef9e0-fa1d-4eb2-971f-0eac36d8adf4" providerId="AD" clId="Web-{7FD03229-C910-6EEF-6D66-868046314369}" dt="2022-11-05T14:22:29.657" v="520"/>
          <ac:picMkLst>
            <pc:docMk/>
            <pc:sldMk cId="2755770319" sldId="363"/>
            <ac:picMk id="10" creationId="{7F8CF866-5992-96CE-E749-90901717B516}"/>
          </ac:picMkLst>
        </pc:picChg>
        <pc:picChg chg="add mod">
          <ac:chgData name="Tauben Brenner" userId="S::tyb18b@fsu.edu::36cef9e0-fa1d-4eb2-971f-0eac36d8adf4" providerId="AD" clId="Web-{7FD03229-C910-6EEF-6D66-868046314369}" dt="2022-11-05T14:23:37.956" v="525" actId="1076"/>
          <ac:picMkLst>
            <pc:docMk/>
            <pc:sldMk cId="2755770319" sldId="363"/>
            <ac:picMk id="23" creationId="{DB4ABE60-1A88-AD79-748C-B5AE917865A5}"/>
          </ac:picMkLst>
        </pc:picChg>
      </pc:sldChg>
      <pc:sldChg chg="modSp">
        <pc:chgData name="Tauben Brenner" userId="S::tyb18b@fsu.edu::36cef9e0-fa1d-4eb2-971f-0eac36d8adf4" providerId="AD" clId="Web-{7FD03229-C910-6EEF-6D66-868046314369}" dt="2022-11-05T15:51:04.049" v="1118" actId="1076"/>
        <pc:sldMkLst>
          <pc:docMk/>
          <pc:sldMk cId="1883982253" sldId="367"/>
        </pc:sldMkLst>
        <pc:spChg chg="mod">
          <ac:chgData name="Tauben Brenner" userId="S::tyb18b@fsu.edu::36cef9e0-fa1d-4eb2-971f-0eac36d8adf4" providerId="AD" clId="Web-{7FD03229-C910-6EEF-6D66-868046314369}" dt="2022-11-05T15:50:54.814" v="1115" actId="20577"/>
          <ac:spMkLst>
            <pc:docMk/>
            <pc:sldMk cId="1883982253" sldId="367"/>
            <ac:spMk id="20" creationId="{12243B5E-0666-FA99-C0C8-E171514C83CF}"/>
          </ac:spMkLst>
        </pc:spChg>
        <pc:picChg chg="mod">
          <ac:chgData name="Tauben Brenner" userId="S::tyb18b@fsu.edu::36cef9e0-fa1d-4eb2-971f-0eac36d8adf4" providerId="AD" clId="Web-{7FD03229-C910-6EEF-6D66-868046314369}" dt="2022-11-05T15:51:04.049" v="1118" actId="1076"/>
          <ac:picMkLst>
            <pc:docMk/>
            <pc:sldMk cId="1883982253" sldId="367"/>
            <ac:picMk id="29" creationId="{85D365EA-6018-4A77-8DE8-365D4060FF31}"/>
          </ac:picMkLst>
        </pc:picChg>
      </pc:sldChg>
    </pc:docChg>
  </pc:docChgLst>
  <pc:docChgLst>
    <pc:chgData name="Dominic Bellocchio" userId="S::db20fn@fsu.edu::72897a1d-d36e-4955-ac8f-d5e02d6e2286" providerId="AD" clId="Web-{DE285577-7217-456D-84F9-B40C225A7530}"/>
    <pc:docChg chg="addSld delSld modSld sldOrd">
      <pc:chgData name="Dominic Bellocchio" userId="S::db20fn@fsu.edu::72897a1d-d36e-4955-ac8f-d5e02d6e2286" providerId="AD" clId="Web-{DE285577-7217-456D-84F9-B40C225A7530}" dt="2022-10-10T17:53:04.101" v="1248"/>
      <pc:docMkLst>
        <pc:docMk/>
      </pc:docMkLst>
      <pc:sldChg chg="modSp">
        <pc:chgData name="Dominic Bellocchio" userId="S::db20fn@fsu.edu::72897a1d-d36e-4955-ac8f-d5e02d6e2286" providerId="AD" clId="Web-{DE285577-7217-456D-84F9-B40C225A7530}" dt="2022-10-10T16:08:56.154" v="183" actId="20577"/>
        <pc:sldMkLst>
          <pc:docMk/>
          <pc:sldMk cId="1972839122" sldId="260"/>
        </pc:sldMkLst>
        <pc:spChg chg="mod">
          <ac:chgData name="Dominic Bellocchio" userId="S::db20fn@fsu.edu::72897a1d-d36e-4955-ac8f-d5e02d6e2286" providerId="AD" clId="Web-{DE285577-7217-456D-84F9-B40C225A7530}" dt="2022-10-10T16:08:56.154" v="183" actId="20577"/>
          <ac:spMkLst>
            <pc:docMk/>
            <pc:sldMk cId="1972839122" sldId="260"/>
            <ac:spMk id="4" creationId="{443DEA3C-84F8-49F2-AF73-78A49BAB6FF2}"/>
          </ac:spMkLst>
        </pc:spChg>
      </pc:sldChg>
      <pc:sldChg chg="ord">
        <pc:chgData name="Dominic Bellocchio" userId="S::db20fn@fsu.edu::72897a1d-d36e-4955-ac8f-d5e02d6e2286" providerId="AD" clId="Web-{DE285577-7217-456D-84F9-B40C225A7530}" dt="2022-10-10T16:05:37.688" v="172"/>
        <pc:sldMkLst>
          <pc:docMk/>
          <pc:sldMk cId="2766291481" sldId="265"/>
        </pc:sldMkLst>
      </pc:sldChg>
      <pc:sldChg chg="addSp delSp modSp">
        <pc:chgData name="Dominic Bellocchio" userId="S::db20fn@fsu.edu::72897a1d-d36e-4955-ac8f-d5e02d6e2286" providerId="AD" clId="Web-{DE285577-7217-456D-84F9-B40C225A7530}" dt="2022-10-10T16:44:04.404" v="515"/>
        <pc:sldMkLst>
          <pc:docMk/>
          <pc:sldMk cId="2537063674" sldId="269"/>
        </pc:sldMkLst>
        <pc:spChg chg="add del mod">
          <ac:chgData name="Dominic Bellocchio" userId="S::db20fn@fsu.edu::72897a1d-d36e-4955-ac8f-d5e02d6e2286" providerId="AD" clId="Web-{DE285577-7217-456D-84F9-B40C225A7530}" dt="2022-10-10T16:24:31.013" v="262"/>
          <ac:spMkLst>
            <pc:docMk/>
            <pc:sldMk cId="2537063674" sldId="269"/>
            <ac:spMk id="7" creationId="{7D5CA24F-A006-D65F-38D5-1164FA56CAA9}"/>
          </ac:spMkLst>
        </pc:spChg>
        <pc:spChg chg="del mod">
          <ac:chgData name="Dominic Bellocchio" userId="S::db20fn@fsu.edu::72897a1d-d36e-4955-ac8f-d5e02d6e2286" providerId="AD" clId="Web-{DE285577-7217-456D-84F9-B40C225A7530}" dt="2022-10-10T16:24:39.811" v="263"/>
          <ac:spMkLst>
            <pc:docMk/>
            <pc:sldMk cId="2537063674" sldId="269"/>
            <ac:spMk id="9" creationId="{DFEF719F-7AAA-A4F7-6E7F-66B1DC96F62F}"/>
          </ac:spMkLst>
        </pc:spChg>
        <pc:spChg chg="mod">
          <ac:chgData name="Dominic Bellocchio" userId="S::db20fn@fsu.edu::72897a1d-d36e-4955-ac8f-d5e02d6e2286" providerId="AD" clId="Web-{DE285577-7217-456D-84F9-B40C225A7530}" dt="2022-10-10T16:39:10.588" v="506" actId="1076"/>
          <ac:spMkLst>
            <pc:docMk/>
            <pc:sldMk cId="2537063674" sldId="269"/>
            <ac:spMk id="13" creationId="{5EE59DC7-0599-40D8-B21B-A330FBEBF801}"/>
          </ac:spMkLst>
        </pc:spChg>
        <pc:spChg chg="mod">
          <ac:chgData name="Dominic Bellocchio" userId="S::db20fn@fsu.edu::72897a1d-d36e-4955-ac8f-d5e02d6e2286" providerId="AD" clId="Web-{DE285577-7217-456D-84F9-B40C225A7530}" dt="2022-10-10T16:43:55.060" v="512" actId="1076"/>
          <ac:spMkLst>
            <pc:docMk/>
            <pc:sldMk cId="2537063674" sldId="269"/>
            <ac:spMk id="14" creationId="{EE354C64-4798-4319-AC29-2C4B5A68CE72}"/>
          </ac:spMkLst>
        </pc:spChg>
        <pc:spChg chg="mod">
          <ac:chgData name="Dominic Bellocchio" userId="S::db20fn@fsu.edu::72897a1d-d36e-4955-ac8f-d5e02d6e2286" providerId="AD" clId="Web-{DE285577-7217-456D-84F9-B40C225A7530}" dt="2022-10-10T16:25:16.126" v="281" actId="1076"/>
          <ac:spMkLst>
            <pc:docMk/>
            <pc:sldMk cId="2537063674" sldId="269"/>
            <ac:spMk id="15" creationId="{E7F5F872-9538-4C81-A7AF-15B33FAF9193}"/>
          </ac:spMkLst>
        </pc:spChg>
        <pc:spChg chg="add mod ord">
          <ac:chgData name="Dominic Bellocchio" userId="S::db20fn@fsu.edu::72897a1d-d36e-4955-ac8f-d5e02d6e2286" providerId="AD" clId="Web-{DE285577-7217-456D-84F9-B40C225A7530}" dt="2022-10-10T16:25:11.219" v="279" actId="1076"/>
          <ac:spMkLst>
            <pc:docMk/>
            <pc:sldMk cId="2537063674" sldId="269"/>
            <ac:spMk id="16" creationId="{2E6005FC-1C56-2C25-7640-D92D49EEFFC4}"/>
          </ac:spMkLst>
        </pc:spChg>
        <pc:spChg chg="mod">
          <ac:chgData name="Dominic Bellocchio" userId="S::db20fn@fsu.edu::72897a1d-d36e-4955-ac8f-d5e02d6e2286" providerId="AD" clId="Web-{DE285577-7217-456D-84F9-B40C225A7530}" dt="2022-10-10T16:43:55.060" v="513" actId="1076"/>
          <ac:spMkLst>
            <pc:docMk/>
            <pc:sldMk cId="2537063674" sldId="269"/>
            <ac:spMk id="17" creationId="{8C7D0110-CC52-4CFE-8A67-CE03E617D025}"/>
          </ac:spMkLst>
        </pc:spChg>
        <pc:spChg chg="mod">
          <ac:chgData name="Dominic Bellocchio" userId="S::db20fn@fsu.edu::72897a1d-d36e-4955-ac8f-d5e02d6e2286" providerId="AD" clId="Web-{DE285577-7217-456D-84F9-B40C225A7530}" dt="2022-10-10T16:38:37.210" v="499" actId="1076"/>
          <ac:spMkLst>
            <pc:docMk/>
            <pc:sldMk cId="2537063674" sldId="269"/>
            <ac:spMk id="18" creationId="{24FE98BE-DCE2-4535-AC8A-38580B640504}"/>
          </ac:spMkLst>
        </pc:spChg>
        <pc:spChg chg="add">
          <ac:chgData name="Dominic Bellocchio" userId="S::db20fn@fsu.edu::72897a1d-d36e-4955-ac8f-d5e02d6e2286" providerId="AD" clId="Web-{DE285577-7217-456D-84F9-B40C225A7530}" dt="2022-10-10T16:42:33.695" v="507"/>
          <ac:spMkLst>
            <pc:docMk/>
            <pc:sldMk cId="2537063674" sldId="269"/>
            <ac:spMk id="22" creationId="{B3018AF1-4E5A-E116-18CF-C3E2DFDC23A8}"/>
          </ac:spMkLst>
        </pc:spChg>
        <pc:spChg chg="add del mod">
          <ac:chgData name="Dominic Bellocchio" userId="S::db20fn@fsu.edu::72897a1d-d36e-4955-ac8f-d5e02d6e2286" providerId="AD" clId="Web-{DE285577-7217-456D-84F9-B40C225A7530}" dt="2022-10-10T16:44:04.404" v="515"/>
          <ac:spMkLst>
            <pc:docMk/>
            <pc:sldMk cId="2537063674" sldId="269"/>
            <ac:spMk id="23" creationId="{9FDE83F3-FB47-CA95-FC57-15FA8F6CF947}"/>
          </ac:spMkLst>
        </pc:spChg>
        <pc:spChg chg="add del mod">
          <ac:chgData name="Dominic Bellocchio" userId="S::db20fn@fsu.edu::72897a1d-d36e-4955-ac8f-d5e02d6e2286" providerId="AD" clId="Web-{DE285577-7217-456D-84F9-B40C225A7530}" dt="2022-10-10T16:44:04.404" v="514"/>
          <ac:spMkLst>
            <pc:docMk/>
            <pc:sldMk cId="2537063674" sldId="269"/>
            <ac:spMk id="24" creationId="{6BC49FC9-2898-0984-489D-704F4A53E9B8}"/>
          </ac:spMkLst>
        </pc:spChg>
      </pc:sldChg>
      <pc:sldChg chg="addSp modSp modNotes">
        <pc:chgData name="Dominic Bellocchio" userId="S::db20fn@fsu.edu::72897a1d-d36e-4955-ac8f-d5e02d6e2286" providerId="AD" clId="Web-{DE285577-7217-456D-84F9-B40C225A7530}" dt="2022-10-10T17:38:11.011" v="1168" actId="1076"/>
        <pc:sldMkLst>
          <pc:docMk/>
          <pc:sldMk cId="358661293" sldId="270"/>
        </pc:sldMkLst>
        <pc:spChg chg="add mod">
          <ac:chgData name="Dominic Bellocchio" userId="S::db20fn@fsu.edu::72897a1d-d36e-4955-ac8f-d5e02d6e2286" providerId="AD" clId="Web-{DE285577-7217-456D-84F9-B40C225A7530}" dt="2022-10-10T17:38:11.011" v="1168" actId="1076"/>
          <ac:spMkLst>
            <pc:docMk/>
            <pc:sldMk cId="358661293" sldId="270"/>
            <ac:spMk id="4" creationId="{22B828F5-7B10-8AB9-FF45-3F5B386CF924}"/>
          </ac:spMkLst>
        </pc:spChg>
        <pc:spChg chg="mod">
          <ac:chgData name="Dominic Bellocchio" userId="S::db20fn@fsu.edu::72897a1d-d36e-4955-ac8f-d5e02d6e2286" providerId="AD" clId="Web-{DE285577-7217-456D-84F9-B40C225A7530}" dt="2022-10-10T16:25:44.815" v="283" actId="20577"/>
          <ac:spMkLst>
            <pc:docMk/>
            <pc:sldMk cId="358661293" sldId="270"/>
            <ac:spMk id="6" creationId="{C7EB0E4B-F714-D63E-ED55-0B54C6486109}"/>
          </ac:spMkLst>
        </pc:spChg>
      </pc:sldChg>
      <pc:sldChg chg="modNotes">
        <pc:chgData name="Dominic Bellocchio" userId="S::db20fn@fsu.edu::72897a1d-d36e-4955-ac8f-d5e02d6e2286" providerId="AD" clId="Web-{DE285577-7217-456D-84F9-B40C225A7530}" dt="2022-10-10T15:41:41.436" v="169"/>
        <pc:sldMkLst>
          <pc:docMk/>
          <pc:sldMk cId="761491810" sldId="273"/>
        </pc:sldMkLst>
      </pc:sldChg>
      <pc:sldChg chg="mod ord modShow">
        <pc:chgData name="Dominic Bellocchio" userId="S::db20fn@fsu.edu::72897a1d-d36e-4955-ac8f-d5e02d6e2286" providerId="AD" clId="Web-{DE285577-7217-456D-84F9-B40C225A7530}" dt="2022-10-10T16:50:15.585" v="544"/>
        <pc:sldMkLst>
          <pc:docMk/>
          <pc:sldMk cId="2730253556" sldId="276"/>
        </pc:sldMkLst>
      </pc:sldChg>
      <pc:sldChg chg="addSp delSp modSp addAnim delAnim modAnim modNotes">
        <pc:chgData name="Dominic Bellocchio" userId="S::db20fn@fsu.edu::72897a1d-d36e-4955-ac8f-d5e02d6e2286" providerId="AD" clId="Web-{DE285577-7217-456D-84F9-B40C225A7530}" dt="2022-10-10T17:42:33.184" v="1170"/>
        <pc:sldMkLst>
          <pc:docMk/>
          <pc:sldMk cId="2617518408" sldId="281"/>
        </pc:sldMkLst>
        <pc:spChg chg="del mod">
          <ac:chgData name="Dominic Bellocchio" userId="S::db20fn@fsu.edu::72897a1d-d36e-4955-ac8f-d5e02d6e2286" providerId="AD" clId="Web-{DE285577-7217-456D-84F9-B40C225A7530}" dt="2022-10-10T16:09:38.454" v="188"/>
          <ac:spMkLst>
            <pc:docMk/>
            <pc:sldMk cId="2617518408" sldId="281"/>
            <ac:spMk id="10" creationId="{9344BFAE-F366-108C-DC1E-49251A734A72}"/>
          </ac:spMkLst>
        </pc:spChg>
        <pc:spChg chg="add">
          <ac:chgData name="Dominic Bellocchio" userId="S::db20fn@fsu.edu::72897a1d-d36e-4955-ac8f-d5e02d6e2286" providerId="AD" clId="Web-{DE285577-7217-456D-84F9-B40C225A7530}" dt="2022-10-10T16:10:23.004" v="219"/>
          <ac:spMkLst>
            <pc:docMk/>
            <pc:sldMk cId="2617518408" sldId="281"/>
            <ac:spMk id="22" creationId="{FAAF5C4E-533E-BDDD-F1BA-52ED5A423FE4}"/>
          </ac:spMkLst>
        </pc:spChg>
        <pc:picChg chg="mod">
          <ac:chgData name="Dominic Bellocchio" userId="S::db20fn@fsu.edu::72897a1d-d36e-4955-ac8f-d5e02d6e2286" providerId="AD" clId="Web-{DE285577-7217-456D-84F9-B40C225A7530}" dt="2022-10-10T15:51:12.896" v="170" actId="1076"/>
          <ac:picMkLst>
            <pc:docMk/>
            <pc:sldMk cId="2617518408" sldId="281"/>
            <ac:picMk id="21" creationId="{646D6F3B-C070-3491-8168-4F2EB75EB800}"/>
          </ac:picMkLst>
        </pc:picChg>
      </pc:sldChg>
      <pc:sldChg chg="addSp delSp addAnim delAnim modAnim">
        <pc:chgData name="Dominic Bellocchio" userId="S::db20fn@fsu.edu::72897a1d-d36e-4955-ac8f-d5e02d6e2286" providerId="AD" clId="Web-{DE285577-7217-456D-84F9-B40C225A7530}" dt="2022-10-10T17:42:52.233" v="1172"/>
        <pc:sldMkLst>
          <pc:docMk/>
          <pc:sldMk cId="563724442" sldId="291"/>
        </pc:sldMkLst>
        <pc:spChg chg="add">
          <ac:chgData name="Dominic Bellocchio" userId="S::db20fn@fsu.edu::72897a1d-d36e-4955-ac8f-d5e02d6e2286" providerId="AD" clId="Web-{DE285577-7217-456D-84F9-B40C225A7530}" dt="2022-10-10T16:09:43.611" v="190"/>
          <ac:spMkLst>
            <pc:docMk/>
            <pc:sldMk cId="563724442" sldId="291"/>
            <ac:spMk id="2" creationId="{FAAF5C4E-533E-BDDD-F1BA-52ED5A423FE4}"/>
          </ac:spMkLst>
        </pc:spChg>
        <pc:spChg chg="del">
          <ac:chgData name="Dominic Bellocchio" userId="S::db20fn@fsu.edu::72897a1d-d36e-4955-ac8f-d5e02d6e2286" providerId="AD" clId="Web-{DE285577-7217-456D-84F9-B40C225A7530}" dt="2022-10-10T16:09:41.392" v="189"/>
          <ac:spMkLst>
            <pc:docMk/>
            <pc:sldMk cId="563724442" sldId="291"/>
            <ac:spMk id="21" creationId="{96E4B6FB-4B95-E859-220D-F7450015BC99}"/>
          </ac:spMkLst>
        </pc:spChg>
      </pc:sldChg>
      <pc:sldChg chg="addSp modSp ord modNotes">
        <pc:chgData name="Dominic Bellocchio" userId="S::db20fn@fsu.edu::72897a1d-d36e-4955-ac8f-d5e02d6e2286" providerId="AD" clId="Web-{DE285577-7217-456D-84F9-B40C225A7530}" dt="2022-10-10T17:37:36.258" v="1166" actId="20577"/>
        <pc:sldMkLst>
          <pc:docMk/>
          <pc:sldMk cId="1951717614" sldId="292"/>
        </pc:sldMkLst>
        <pc:spChg chg="add mod">
          <ac:chgData name="Dominic Bellocchio" userId="S::db20fn@fsu.edu::72897a1d-d36e-4955-ac8f-d5e02d6e2286" providerId="AD" clId="Web-{DE285577-7217-456D-84F9-B40C225A7530}" dt="2022-10-10T17:37:36.258" v="1166" actId="20577"/>
          <ac:spMkLst>
            <pc:docMk/>
            <pc:sldMk cId="1951717614" sldId="292"/>
            <ac:spMk id="4" creationId="{5CEAB75F-2A9A-8669-BF5B-1758AEC9A7C1}"/>
          </ac:spMkLst>
        </pc:spChg>
      </pc:sldChg>
      <pc:sldChg chg="ord modNotes">
        <pc:chgData name="Dominic Bellocchio" userId="S::db20fn@fsu.edu::72897a1d-d36e-4955-ac8f-d5e02d6e2286" providerId="AD" clId="Web-{DE285577-7217-456D-84F9-B40C225A7530}" dt="2022-10-10T17:53:04.101" v="1248"/>
        <pc:sldMkLst>
          <pc:docMk/>
          <pc:sldMk cId="1939762520" sldId="293"/>
        </pc:sldMkLst>
      </pc:sldChg>
      <pc:sldChg chg="modNotes">
        <pc:chgData name="Dominic Bellocchio" userId="S::db20fn@fsu.edu::72897a1d-d36e-4955-ac8f-d5e02d6e2286" providerId="AD" clId="Web-{DE285577-7217-456D-84F9-B40C225A7530}" dt="2022-10-10T17:49:34.494" v="1173"/>
        <pc:sldMkLst>
          <pc:docMk/>
          <pc:sldMk cId="2569823007" sldId="295"/>
        </pc:sldMkLst>
      </pc:sldChg>
      <pc:sldChg chg="addSp delSp modSp add del mod replId delAnim modShow">
        <pc:chgData name="Dominic Bellocchio" userId="S::db20fn@fsu.edu::72897a1d-d36e-4955-ac8f-d5e02d6e2286" providerId="AD" clId="Web-{DE285577-7217-456D-84F9-B40C225A7530}" dt="2022-10-10T16:09:07.968" v="184"/>
        <pc:sldMkLst>
          <pc:docMk/>
          <pc:sldMk cId="1497484883" sldId="323"/>
        </pc:sldMkLst>
        <pc:spChg chg="del">
          <ac:chgData name="Dominic Bellocchio" userId="S::db20fn@fsu.edu::72897a1d-d36e-4955-ac8f-d5e02d6e2286" providerId="AD" clId="Web-{DE285577-7217-456D-84F9-B40C225A7530}" dt="2022-10-10T15:11:51.379" v="3"/>
          <ac:spMkLst>
            <pc:docMk/>
            <pc:sldMk cId="1497484883" sldId="323"/>
            <ac:spMk id="10" creationId="{9344BFAE-F366-108C-DC1E-49251A734A72}"/>
          </ac:spMkLst>
        </pc:spChg>
        <pc:picChg chg="add mod">
          <ac:chgData name="Dominic Bellocchio" userId="S::db20fn@fsu.edu::72897a1d-d36e-4955-ac8f-d5e02d6e2286" providerId="AD" clId="Web-{DE285577-7217-456D-84F9-B40C225A7530}" dt="2022-10-10T15:13:38.683" v="17" actId="1076"/>
          <ac:picMkLst>
            <pc:docMk/>
            <pc:sldMk cId="1497484883" sldId="323"/>
            <ac:picMk id="22" creationId="{B3FD17AA-C7B8-CEAD-1841-D36D89D8F724}"/>
          </ac:picMkLst>
        </pc:picChg>
        <pc:cxnChg chg="add mod">
          <ac:chgData name="Dominic Bellocchio" userId="S::db20fn@fsu.edu::72897a1d-d36e-4955-ac8f-d5e02d6e2286" providerId="AD" clId="Web-{DE285577-7217-456D-84F9-B40C225A7530}" dt="2022-10-10T15:14:36.593" v="22" actId="14100"/>
          <ac:cxnSpMkLst>
            <pc:docMk/>
            <pc:sldMk cId="1497484883" sldId="323"/>
            <ac:cxnSpMk id="23" creationId="{FA17294C-CC16-F5B7-218C-F3BD3B426085}"/>
          </ac:cxnSpMkLst>
        </pc:cxnChg>
        <pc:cxnChg chg="del">
          <ac:chgData name="Dominic Bellocchio" userId="S::db20fn@fsu.edu::72897a1d-d36e-4955-ac8f-d5e02d6e2286" providerId="AD" clId="Web-{DE285577-7217-456D-84F9-B40C225A7530}" dt="2022-10-10T15:12:17.256" v="4"/>
          <ac:cxnSpMkLst>
            <pc:docMk/>
            <pc:sldMk cId="1497484883" sldId="323"/>
            <ac:cxnSpMk id="24" creationId="{30100BA4-AF8F-6644-8EA7-C53C4601940D}"/>
          </ac:cxnSpMkLst>
        </pc:cxnChg>
      </pc:sldChg>
    </pc:docChg>
  </pc:docChgLst>
  <pc:docChgLst>
    <pc:chgData name="Roberto Lacasa" userId="S::rel18c@fsu.edu::56fd04ad-fbc8-419f-879a-4b0643511510" providerId="AD" clId="Web-{C6150F2E-D225-4C2F-90EB-7168988E7A03}"/>
    <pc:docChg chg="addSld delSld modSld">
      <pc:chgData name="Roberto Lacasa" userId="S::rel18c@fsu.edu::56fd04ad-fbc8-419f-879a-4b0643511510" providerId="AD" clId="Web-{C6150F2E-D225-4C2F-90EB-7168988E7A03}" dt="2022-10-10T17:49:21.881" v="39"/>
      <pc:docMkLst>
        <pc:docMk/>
      </pc:docMkLst>
      <pc:sldChg chg="modNotes">
        <pc:chgData name="Roberto Lacasa" userId="S::rel18c@fsu.edu::56fd04ad-fbc8-419f-879a-4b0643511510" providerId="AD" clId="Web-{C6150F2E-D225-4C2F-90EB-7168988E7A03}" dt="2022-10-10T17:49:21.881" v="39"/>
        <pc:sldMkLst>
          <pc:docMk/>
          <pc:sldMk cId="1270771383" sldId="320"/>
        </pc:sldMkLst>
      </pc:sldChg>
      <pc:sldChg chg="addSp delSp modSp del">
        <pc:chgData name="Roberto Lacasa" userId="S::rel18c@fsu.edu::56fd04ad-fbc8-419f-879a-4b0643511510" providerId="AD" clId="Web-{C6150F2E-D225-4C2F-90EB-7168988E7A03}" dt="2022-10-10T17:48:16.926" v="36"/>
        <pc:sldMkLst>
          <pc:docMk/>
          <pc:sldMk cId="2155892326" sldId="323"/>
        </pc:sldMkLst>
        <pc:spChg chg="mod">
          <ac:chgData name="Roberto Lacasa" userId="S::rel18c@fsu.edu::56fd04ad-fbc8-419f-879a-4b0643511510" providerId="AD" clId="Web-{C6150F2E-D225-4C2F-90EB-7168988E7A03}" dt="2022-10-10T17:43:26.576" v="3" actId="1076"/>
          <ac:spMkLst>
            <pc:docMk/>
            <pc:sldMk cId="2155892326" sldId="323"/>
            <ac:spMk id="14" creationId="{27602F79-AF8F-635B-212B-A1C6E3A83B31}"/>
          </ac:spMkLst>
        </pc:spChg>
        <pc:spChg chg="mod">
          <ac:chgData name="Roberto Lacasa" userId="S::rel18c@fsu.edu::56fd04ad-fbc8-419f-879a-4b0643511510" providerId="AD" clId="Web-{C6150F2E-D225-4C2F-90EB-7168988E7A03}" dt="2022-10-10T17:44:02.686" v="5" actId="1076"/>
          <ac:spMkLst>
            <pc:docMk/>
            <pc:sldMk cId="2155892326" sldId="323"/>
            <ac:spMk id="15" creationId="{A982B4B0-F748-A8DE-FC22-95FE287DF368}"/>
          </ac:spMkLst>
        </pc:spChg>
        <pc:spChg chg="mod">
          <ac:chgData name="Roberto Lacasa" userId="S::rel18c@fsu.edu::56fd04ad-fbc8-419f-879a-4b0643511510" providerId="AD" clId="Web-{C6150F2E-D225-4C2F-90EB-7168988E7A03}" dt="2022-10-10T17:47:28.050" v="30"/>
          <ac:spMkLst>
            <pc:docMk/>
            <pc:sldMk cId="2155892326" sldId="323"/>
            <ac:spMk id="16" creationId="{C4A24CF1-DACA-0E32-FB3A-6523EDCBD49C}"/>
          </ac:spMkLst>
        </pc:spChg>
        <pc:spChg chg="mod">
          <ac:chgData name="Roberto Lacasa" userId="S::rel18c@fsu.edu::56fd04ad-fbc8-419f-879a-4b0643511510" providerId="AD" clId="Web-{C6150F2E-D225-4C2F-90EB-7168988E7A03}" dt="2022-10-10T17:47:25.253" v="29"/>
          <ac:spMkLst>
            <pc:docMk/>
            <pc:sldMk cId="2155892326" sldId="323"/>
            <ac:spMk id="17" creationId="{0EA01A3F-D1DE-8D3D-A5B2-6CE4FE716C5C}"/>
          </ac:spMkLst>
        </pc:spChg>
        <pc:picChg chg="add del mod">
          <ac:chgData name="Roberto Lacasa" userId="S::rel18c@fsu.edu::56fd04ad-fbc8-419f-879a-4b0643511510" providerId="AD" clId="Web-{C6150F2E-D225-4C2F-90EB-7168988E7A03}" dt="2022-10-10T17:46:53.315" v="27"/>
          <ac:picMkLst>
            <pc:docMk/>
            <pc:sldMk cId="2155892326" sldId="323"/>
            <ac:picMk id="2" creationId="{ECA7814E-95DF-7A9A-3AED-E1854EDD6ED9}"/>
          </ac:picMkLst>
        </pc:picChg>
      </pc:sldChg>
      <pc:sldChg chg="modSp add del replId">
        <pc:chgData name="Roberto Lacasa" userId="S::rel18c@fsu.edu::56fd04ad-fbc8-419f-879a-4b0643511510" providerId="AD" clId="Web-{C6150F2E-D225-4C2F-90EB-7168988E7A03}" dt="2022-10-10T17:48:20.067" v="37"/>
        <pc:sldMkLst>
          <pc:docMk/>
          <pc:sldMk cId="2786751448" sldId="324"/>
        </pc:sldMkLst>
        <pc:spChg chg="mod">
          <ac:chgData name="Roberto Lacasa" userId="S::rel18c@fsu.edu::56fd04ad-fbc8-419f-879a-4b0643511510" providerId="AD" clId="Web-{C6150F2E-D225-4C2F-90EB-7168988E7A03}" dt="2022-10-10T17:47:35.285" v="31"/>
          <ac:spMkLst>
            <pc:docMk/>
            <pc:sldMk cId="2786751448" sldId="324"/>
            <ac:spMk id="15" creationId="{A982B4B0-F748-A8DE-FC22-95FE287DF368}"/>
          </ac:spMkLst>
        </pc:spChg>
        <pc:spChg chg="mod">
          <ac:chgData name="Roberto Lacasa" userId="S::rel18c@fsu.edu::56fd04ad-fbc8-419f-879a-4b0643511510" providerId="AD" clId="Web-{C6150F2E-D225-4C2F-90EB-7168988E7A03}" dt="2022-10-10T17:47:38.347" v="32"/>
          <ac:spMkLst>
            <pc:docMk/>
            <pc:sldMk cId="2786751448" sldId="324"/>
            <ac:spMk id="17" creationId="{0EA01A3F-D1DE-8D3D-A5B2-6CE4FE716C5C}"/>
          </ac:spMkLst>
        </pc:spChg>
      </pc:sldChg>
      <pc:sldChg chg="modSp add del replId">
        <pc:chgData name="Roberto Lacasa" userId="S::rel18c@fsu.edu::56fd04ad-fbc8-419f-879a-4b0643511510" providerId="AD" clId="Web-{C6150F2E-D225-4C2F-90EB-7168988E7A03}" dt="2022-10-10T17:46:46.674" v="26"/>
        <pc:sldMkLst>
          <pc:docMk/>
          <pc:sldMk cId="3676912157" sldId="324"/>
        </pc:sldMkLst>
        <pc:picChg chg="mod">
          <ac:chgData name="Roberto Lacasa" userId="S::rel18c@fsu.edu::56fd04ad-fbc8-419f-879a-4b0643511510" providerId="AD" clId="Web-{C6150F2E-D225-4C2F-90EB-7168988E7A03}" dt="2022-10-10T17:46:13.861" v="19" actId="1076"/>
          <ac:picMkLst>
            <pc:docMk/>
            <pc:sldMk cId="3676912157" sldId="324"/>
            <ac:picMk id="2" creationId="{ECA7814E-95DF-7A9A-3AED-E1854EDD6ED9}"/>
          </ac:picMkLst>
        </pc:picChg>
      </pc:sldChg>
      <pc:sldChg chg="modSp add del replId">
        <pc:chgData name="Roberto Lacasa" userId="S::rel18c@fsu.edu::56fd04ad-fbc8-419f-879a-4b0643511510" providerId="AD" clId="Web-{C6150F2E-D225-4C2F-90EB-7168988E7A03}" dt="2022-10-10T17:46:42.487" v="25"/>
        <pc:sldMkLst>
          <pc:docMk/>
          <pc:sldMk cId="1718197355" sldId="325"/>
        </pc:sldMkLst>
        <pc:picChg chg="mod">
          <ac:chgData name="Roberto Lacasa" userId="S::rel18c@fsu.edu::56fd04ad-fbc8-419f-879a-4b0643511510" providerId="AD" clId="Web-{C6150F2E-D225-4C2F-90EB-7168988E7A03}" dt="2022-10-10T17:46:40.627" v="24" actId="1076"/>
          <ac:picMkLst>
            <pc:docMk/>
            <pc:sldMk cId="1718197355" sldId="325"/>
            <ac:picMk id="2" creationId="{ECA7814E-95DF-7A9A-3AED-E1854EDD6ED9}"/>
          </ac:picMkLst>
        </pc:picChg>
      </pc:sldChg>
      <pc:sldChg chg="modSp add del replId">
        <pc:chgData name="Roberto Lacasa" userId="S::rel18c@fsu.edu::56fd04ad-fbc8-419f-879a-4b0643511510" providerId="AD" clId="Web-{C6150F2E-D225-4C2F-90EB-7168988E7A03}" dt="2022-10-10T17:48:20.598" v="38"/>
        <pc:sldMkLst>
          <pc:docMk/>
          <pc:sldMk cId="3906055086" sldId="325"/>
        </pc:sldMkLst>
        <pc:spChg chg="mod">
          <ac:chgData name="Roberto Lacasa" userId="S::rel18c@fsu.edu::56fd04ad-fbc8-419f-879a-4b0643511510" providerId="AD" clId="Web-{C6150F2E-D225-4C2F-90EB-7168988E7A03}" dt="2022-10-10T17:47:56.739" v="34"/>
          <ac:spMkLst>
            <pc:docMk/>
            <pc:sldMk cId="3906055086" sldId="325"/>
            <ac:spMk id="16" creationId="{C4A24CF1-DACA-0E32-FB3A-6523EDCBD49C}"/>
          </ac:spMkLst>
        </pc:spChg>
        <pc:spChg chg="mod">
          <ac:chgData name="Roberto Lacasa" userId="S::rel18c@fsu.edu::56fd04ad-fbc8-419f-879a-4b0643511510" providerId="AD" clId="Web-{C6150F2E-D225-4C2F-90EB-7168988E7A03}" dt="2022-10-10T17:48:01.520" v="35"/>
          <ac:spMkLst>
            <pc:docMk/>
            <pc:sldMk cId="3906055086" sldId="325"/>
            <ac:spMk id="17" creationId="{0EA01A3F-D1DE-8D3D-A5B2-6CE4FE716C5C}"/>
          </ac:spMkLst>
        </pc:spChg>
      </pc:sldChg>
    </pc:docChg>
  </pc:docChgLst>
  <pc:docChgLst>
    <pc:chgData name="Dylan Ma" userId="d19f606a-f869-495f-a967-091fe7c6f588" providerId="ADAL" clId="{CF48BC52-4F6C-4278-9CB9-88D984EB393C}"/>
    <pc:docChg chg="undo custSel addSld delSld modSld sldOrd">
      <pc:chgData name="Dylan Ma" userId="d19f606a-f869-495f-a967-091fe7c6f588" providerId="ADAL" clId="{CF48BC52-4F6C-4278-9CB9-88D984EB393C}" dt="2023-02-20T03:57:54.855" v="3422" actId="20577"/>
      <pc:docMkLst>
        <pc:docMk/>
      </pc:docMkLst>
      <pc:sldChg chg="modSp mod">
        <pc:chgData name="Dylan Ma" userId="d19f606a-f869-495f-a967-091fe7c6f588" providerId="ADAL" clId="{CF48BC52-4F6C-4278-9CB9-88D984EB393C}" dt="2023-02-20T00:01:54.011" v="390" actId="20577"/>
        <pc:sldMkLst>
          <pc:docMk/>
          <pc:sldMk cId="2319345432" sldId="258"/>
        </pc:sldMkLst>
        <pc:spChg chg="mod">
          <ac:chgData name="Dylan Ma" userId="d19f606a-f869-495f-a967-091fe7c6f588" providerId="ADAL" clId="{CF48BC52-4F6C-4278-9CB9-88D984EB393C}" dt="2023-02-20T00:01:54.011" v="390" actId="20577"/>
          <ac:spMkLst>
            <pc:docMk/>
            <pc:sldMk cId="2319345432" sldId="258"/>
            <ac:spMk id="8" creationId="{C0685906-35D7-CF04-B1A0-80FDEFEE8219}"/>
          </ac:spMkLst>
        </pc:spChg>
        <pc:spChg chg="mod">
          <ac:chgData name="Dylan Ma" userId="d19f606a-f869-495f-a967-091fe7c6f588" providerId="ADAL" clId="{CF48BC52-4F6C-4278-9CB9-88D984EB393C}" dt="2023-02-20T00:01:50.203" v="384" actId="20577"/>
          <ac:spMkLst>
            <pc:docMk/>
            <pc:sldMk cId="2319345432" sldId="258"/>
            <ac:spMk id="20" creationId="{15C18880-A711-4A1E-7954-959EA31D89D8}"/>
          </ac:spMkLst>
        </pc:spChg>
      </pc:sldChg>
      <pc:sldChg chg="addSp delSp modSp mod">
        <pc:chgData name="Dylan Ma" userId="d19f606a-f869-495f-a967-091fe7c6f588" providerId="ADAL" clId="{CF48BC52-4F6C-4278-9CB9-88D984EB393C}" dt="2023-02-20T03:57:54.855" v="3422" actId="20577"/>
        <pc:sldMkLst>
          <pc:docMk/>
          <pc:sldMk cId="1972839122" sldId="260"/>
        </pc:sldMkLst>
        <pc:spChg chg="add del">
          <ac:chgData name="Dylan Ma" userId="d19f606a-f869-495f-a967-091fe7c6f588" providerId="ADAL" clId="{CF48BC52-4F6C-4278-9CB9-88D984EB393C}" dt="2023-02-20T03:55:27.968" v="3361"/>
          <ac:spMkLst>
            <pc:docMk/>
            <pc:sldMk cId="1972839122" sldId="260"/>
            <ac:spMk id="2" creationId="{105FAE36-CCE5-E033-1928-11C3FD1572E9}"/>
          </ac:spMkLst>
        </pc:spChg>
        <pc:spChg chg="add del">
          <ac:chgData name="Dylan Ma" userId="d19f606a-f869-495f-a967-091fe7c6f588" providerId="ADAL" clId="{CF48BC52-4F6C-4278-9CB9-88D984EB393C}" dt="2023-02-20T03:55:27.968" v="3361"/>
          <ac:spMkLst>
            <pc:docMk/>
            <pc:sldMk cId="1972839122" sldId="260"/>
            <ac:spMk id="4" creationId="{7D794AF8-E5FA-C2EA-8966-39B09A11ECDE}"/>
          </ac:spMkLst>
        </pc:spChg>
        <pc:spChg chg="add mod">
          <ac:chgData name="Dylan Ma" userId="d19f606a-f869-495f-a967-091fe7c6f588" providerId="ADAL" clId="{CF48BC52-4F6C-4278-9CB9-88D984EB393C}" dt="2023-02-20T03:57:54.855" v="3422" actId="20577"/>
          <ac:spMkLst>
            <pc:docMk/>
            <pc:sldMk cId="1972839122" sldId="260"/>
            <ac:spMk id="5" creationId="{FEBC3ABE-853E-A67E-1932-082804C4DDE4}"/>
          </ac:spMkLst>
        </pc:spChg>
        <pc:spChg chg="add del">
          <ac:chgData name="Dylan Ma" userId="d19f606a-f869-495f-a967-091fe7c6f588" providerId="ADAL" clId="{CF48BC52-4F6C-4278-9CB9-88D984EB393C}" dt="2023-02-20T03:56:12.013" v="3376"/>
          <ac:spMkLst>
            <pc:docMk/>
            <pc:sldMk cId="1972839122" sldId="260"/>
            <ac:spMk id="8" creationId="{20B84167-442E-8C99-B1CC-BDCA45948CB0}"/>
          </ac:spMkLst>
        </pc:spChg>
        <pc:spChg chg="mod">
          <ac:chgData name="Dylan Ma" userId="d19f606a-f869-495f-a967-091fe7c6f588" providerId="ADAL" clId="{CF48BC52-4F6C-4278-9CB9-88D984EB393C}" dt="2023-02-20T03:55:42.456" v="3365" actId="20577"/>
          <ac:spMkLst>
            <pc:docMk/>
            <pc:sldMk cId="1972839122" sldId="260"/>
            <ac:spMk id="12" creationId="{C7B43AA6-B035-A55E-4A62-549AE65248C2}"/>
          </ac:spMkLst>
        </pc:spChg>
        <pc:picChg chg="add mod">
          <ac:chgData name="Dylan Ma" userId="d19f606a-f869-495f-a967-091fe7c6f588" providerId="ADAL" clId="{CF48BC52-4F6C-4278-9CB9-88D984EB393C}" dt="2023-02-20T03:57:21.963" v="3387" actId="1076"/>
          <ac:picMkLst>
            <pc:docMk/>
            <pc:sldMk cId="1972839122" sldId="260"/>
            <ac:picMk id="13" creationId="{8C6D41E5-9DC1-BBD7-8749-21BDE6CC6DD4}"/>
          </ac:picMkLst>
        </pc:picChg>
        <pc:picChg chg="add mod">
          <ac:chgData name="Dylan Ma" userId="d19f606a-f869-495f-a967-091fe7c6f588" providerId="ADAL" clId="{CF48BC52-4F6C-4278-9CB9-88D984EB393C}" dt="2023-02-20T03:57:21.963" v="3387" actId="1076"/>
          <ac:picMkLst>
            <pc:docMk/>
            <pc:sldMk cId="1972839122" sldId="260"/>
            <ac:picMk id="15" creationId="{EAA28770-13AB-2AB8-9874-D6FCC3410D8E}"/>
          </ac:picMkLst>
        </pc:picChg>
        <pc:cxnChg chg="add mod">
          <ac:chgData name="Dylan Ma" userId="d19f606a-f869-495f-a967-091fe7c6f588" providerId="ADAL" clId="{CF48BC52-4F6C-4278-9CB9-88D984EB393C}" dt="2023-02-20T03:57:21.963" v="3387" actId="1076"/>
          <ac:cxnSpMkLst>
            <pc:docMk/>
            <pc:sldMk cId="1972839122" sldId="260"/>
            <ac:cxnSpMk id="17" creationId="{7E2AE25D-240C-82AB-4BE7-4D67CBFBDC3F}"/>
          </ac:cxnSpMkLst>
        </pc:cxnChg>
      </pc:sldChg>
      <pc:sldChg chg="mod modShow">
        <pc:chgData name="Dylan Ma" userId="d19f606a-f869-495f-a967-091fe7c6f588" providerId="ADAL" clId="{CF48BC52-4F6C-4278-9CB9-88D984EB393C}" dt="2023-02-20T02:12:31.987" v="3266" actId="729"/>
        <pc:sldMkLst>
          <pc:docMk/>
          <pc:sldMk cId="3840298418" sldId="296"/>
        </pc:sldMkLst>
      </pc:sldChg>
      <pc:sldChg chg="modSp mod ord">
        <pc:chgData name="Dylan Ma" userId="d19f606a-f869-495f-a967-091fe7c6f588" providerId="ADAL" clId="{CF48BC52-4F6C-4278-9CB9-88D984EB393C}" dt="2023-02-20T00:09:58.217" v="597"/>
        <pc:sldMkLst>
          <pc:docMk/>
          <pc:sldMk cId="1193112368" sldId="324"/>
        </pc:sldMkLst>
        <pc:spChg chg="mod">
          <ac:chgData name="Dylan Ma" userId="d19f606a-f869-495f-a967-091fe7c6f588" providerId="ADAL" clId="{CF48BC52-4F6C-4278-9CB9-88D984EB393C}" dt="2023-02-19T23:45:34.258" v="199" actId="20577"/>
          <ac:spMkLst>
            <pc:docMk/>
            <pc:sldMk cId="1193112368" sldId="324"/>
            <ac:spMk id="18" creationId="{60ABE345-3905-4FF0-9871-A7C16CD25DEC}"/>
          </ac:spMkLst>
        </pc:spChg>
      </pc:sldChg>
      <pc:sldChg chg="delCm">
        <pc:chgData name="Dylan Ma" userId="d19f606a-f869-495f-a967-091fe7c6f588" providerId="ADAL" clId="{CF48BC52-4F6C-4278-9CB9-88D984EB393C}" dt="2023-02-20T02:10:51.995" v="3249"/>
        <pc:sldMkLst>
          <pc:docMk/>
          <pc:sldMk cId="217761396" sldId="410"/>
        </pc:sldMkLst>
      </pc:sldChg>
      <pc:sldChg chg="ord">
        <pc:chgData name="Dylan Ma" userId="d19f606a-f869-495f-a967-091fe7c6f588" providerId="ADAL" clId="{CF48BC52-4F6C-4278-9CB9-88D984EB393C}" dt="2023-02-19T21:43:17.633" v="111"/>
        <pc:sldMkLst>
          <pc:docMk/>
          <pc:sldMk cId="2384386398" sldId="414"/>
        </pc:sldMkLst>
      </pc:sldChg>
      <pc:sldChg chg="ord">
        <pc:chgData name="Dylan Ma" userId="d19f606a-f869-495f-a967-091fe7c6f588" providerId="ADAL" clId="{CF48BC52-4F6C-4278-9CB9-88D984EB393C}" dt="2023-02-19T21:42:34.225" v="103"/>
        <pc:sldMkLst>
          <pc:docMk/>
          <pc:sldMk cId="618563116" sldId="416"/>
        </pc:sldMkLst>
      </pc:sldChg>
      <pc:sldChg chg="mod ord modShow">
        <pc:chgData name="Dylan Ma" userId="d19f606a-f869-495f-a967-091fe7c6f588" providerId="ADAL" clId="{CF48BC52-4F6C-4278-9CB9-88D984EB393C}" dt="2023-02-19T21:40:33.418" v="81"/>
        <pc:sldMkLst>
          <pc:docMk/>
          <pc:sldMk cId="3606757814" sldId="418"/>
        </pc:sldMkLst>
      </pc:sldChg>
      <pc:sldChg chg="ord">
        <pc:chgData name="Dylan Ma" userId="d19f606a-f869-495f-a967-091fe7c6f588" providerId="ADAL" clId="{CF48BC52-4F6C-4278-9CB9-88D984EB393C}" dt="2023-02-20T02:13:39.149" v="3315"/>
        <pc:sldMkLst>
          <pc:docMk/>
          <pc:sldMk cId="2120360481" sldId="424"/>
        </pc:sldMkLst>
      </pc:sldChg>
      <pc:sldChg chg="addSp delSp modSp mod modNotesTx">
        <pc:chgData name="Dylan Ma" userId="d19f606a-f869-495f-a967-091fe7c6f588" providerId="ADAL" clId="{CF48BC52-4F6C-4278-9CB9-88D984EB393C}" dt="2023-02-20T03:51:26.476" v="3327" actId="122"/>
        <pc:sldMkLst>
          <pc:docMk/>
          <pc:sldMk cId="1303996877" sldId="438"/>
        </pc:sldMkLst>
        <pc:spChg chg="mod">
          <ac:chgData name="Dylan Ma" userId="d19f606a-f869-495f-a967-091fe7c6f588" providerId="ADAL" clId="{CF48BC52-4F6C-4278-9CB9-88D984EB393C}" dt="2023-02-19T23:54:22.316" v="283" actId="20577"/>
          <ac:spMkLst>
            <pc:docMk/>
            <pc:sldMk cId="1303996877" sldId="438"/>
            <ac:spMk id="4" creationId="{5B4B3908-A6B8-A4E7-CC59-C3D79A7190E6}"/>
          </ac:spMkLst>
        </pc:spChg>
        <pc:spChg chg="mod">
          <ac:chgData name="Dylan Ma" userId="d19f606a-f869-495f-a967-091fe7c6f588" providerId="ADAL" clId="{CF48BC52-4F6C-4278-9CB9-88D984EB393C}" dt="2023-02-20T01:47:40.968" v="2679" actId="20577"/>
          <ac:spMkLst>
            <pc:docMk/>
            <pc:sldMk cId="1303996877" sldId="438"/>
            <ac:spMk id="10" creationId="{1DAF06DF-A9C4-83A0-2693-F196F49E3993}"/>
          </ac:spMkLst>
        </pc:spChg>
        <pc:spChg chg="mod">
          <ac:chgData name="Dylan Ma" userId="d19f606a-f869-495f-a967-091fe7c6f588" providerId="ADAL" clId="{CF48BC52-4F6C-4278-9CB9-88D984EB393C}" dt="2023-02-20T03:51:26.476" v="3327" actId="122"/>
          <ac:spMkLst>
            <pc:docMk/>
            <pc:sldMk cId="1303996877" sldId="438"/>
            <ac:spMk id="18" creationId="{4FFEF8D5-7F8E-4138-A15E-F6AEEEBB50F2}"/>
          </ac:spMkLst>
        </pc:spChg>
        <pc:picChg chg="add mod">
          <ac:chgData name="Dylan Ma" userId="d19f606a-f869-495f-a967-091fe7c6f588" providerId="ADAL" clId="{CF48BC52-4F6C-4278-9CB9-88D984EB393C}" dt="2023-02-20T00:09:43.516" v="595" actId="1076"/>
          <ac:picMkLst>
            <pc:docMk/>
            <pc:sldMk cId="1303996877" sldId="438"/>
            <ac:picMk id="2" creationId="{3BF00B8F-64A4-DDF3-3D51-6012154183DE}"/>
          </ac:picMkLst>
        </pc:picChg>
        <pc:picChg chg="del mod">
          <ac:chgData name="Dylan Ma" userId="d19f606a-f869-495f-a967-091fe7c6f588" providerId="ADAL" clId="{CF48BC52-4F6C-4278-9CB9-88D984EB393C}" dt="2023-02-20T00:09:32.996" v="590" actId="478"/>
          <ac:picMkLst>
            <pc:docMk/>
            <pc:sldMk cId="1303996877" sldId="438"/>
            <ac:picMk id="11" creationId="{702CFEAF-7C3E-CF87-80DE-AC102969B5C1}"/>
          </ac:picMkLst>
        </pc:picChg>
      </pc:sldChg>
      <pc:sldChg chg="addSp delSp modSp mod">
        <pc:chgData name="Dylan Ma" userId="d19f606a-f869-495f-a967-091fe7c6f588" providerId="ADAL" clId="{CF48BC52-4F6C-4278-9CB9-88D984EB393C}" dt="2023-02-20T02:13:12.339" v="3305"/>
        <pc:sldMkLst>
          <pc:docMk/>
          <pc:sldMk cId="306152865" sldId="443"/>
        </pc:sldMkLst>
        <pc:spChg chg="add mod">
          <ac:chgData name="Dylan Ma" userId="d19f606a-f869-495f-a967-091fe7c6f588" providerId="ADAL" clId="{CF48BC52-4F6C-4278-9CB9-88D984EB393C}" dt="2023-02-20T02:13:12.339" v="3305"/>
          <ac:spMkLst>
            <pc:docMk/>
            <pc:sldMk cId="306152865" sldId="443"/>
            <ac:spMk id="6" creationId="{D4BADC32-1F56-D5D6-26A4-91F2F948A0A4}"/>
          </ac:spMkLst>
        </pc:spChg>
        <pc:spChg chg="del">
          <ac:chgData name="Dylan Ma" userId="d19f606a-f869-495f-a967-091fe7c6f588" providerId="ADAL" clId="{CF48BC52-4F6C-4278-9CB9-88D984EB393C}" dt="2023-02-20T02:13:12.070" v="3304" actId="478"/>
          <ac:spMkLst>
            <pc:docMk/>
            <pc:sldMk cId="306152865" sldId="443"/>
            <ac:spMk id="15" creationId="{5B9FCD34-666A-400B-A871-6519F169B18C}"/>
          </ac:spMkLst>
        </pc:spChg>
      </pc:sldChg>
      <pc:sldChg chg="addSp delSp modSp mod modTransition">
        <pc:chgData name="Dylan Ma" userId="d19f606a-f869-495f-a967-091fe7c6f588" providerId="ADAL" clId="{CF48BC52-4F6C-4278-9CB9-88D984EB393C}" dt="2023-02-20T03:00:52.228" v="3325"/>
        <pc:sldMkLst>
          <pc:docMk/>
          <pc:sldMk cId="3152123291" sldId="450"/>
        </pc:sldMkLst>
        <pc:spChg chg="add mod">
          <ac:chgData name="Dylan Ma" userId="d19f606a-f869-495f-a967-091fe7c6f588" providerId="ADAL" clId="{CF48BC52-4F6C-4278-9CB9-88D984EB393C}" dt="2023-02-20T02:13:16.644" v="3307"/>
          <ac:spMkLst>
            <pc:docMk/>
            <pc:sldMk cId="3152123291" sldId="450"/>
            <ac:spMk id="6" creationId="{6DFE4041-2D9A-7F3B-0968-0B585E8CF32F}"/>
          </ac:spMkLst>
        </pc:spChg>
        <pc:spChg chg="mod">
          <ac:chgData name="Dylan Ma" userId="d19f606a-f869-495f-a967-091fe7c6f588" providerId="ADAL" clId="{CF48BC52-4F6C-4278-9CB9-88D984EB393C}" dt="2023-02-20T02:08:00.191" v="3219" actId="207"/>
          <ac:spMkLst>
            <pc:docMk/>
            <pc:sldMk cId="3152123291" sldId="450"/>
            <ac:spMk id="13" creationId="{8BF1A291-9C9E-8763-7CBC-CBEE6EFD6CE7}"/>
          </ac:spMkLst>
        </pc:spChg>
        <pc:spChg chg="mod">
          <ac:chgData name="Dylan Ma" userId="d19f606a-f869-495f-a967-091fe7c6f588" providerId="ADAL" clId="{CF48BC52-4F6C-4278-9CB9-88D984EB393C}" dt="2023-02-20T02:08:00.191" v="3219" actId="207"/>
          <ac:spMkLst>
            <pc:docMk/>
            <pc:sldMk cId="3152123291" sldId="450"/>
            <ac:spMk id="14" creationId="{8FCE1702-0BBC-6638-CAC6-88ECF519380B}"/>
          </ac:spMkLst>
        </pc:spChg>
        <pc:spChg chg="del">
          <ac:chgData name="Dylan Ma" userId="d19f606a-f869-495f-a967-091fe7c6f588" providerId="ADAL" clId="{CF48BC52-4F6C-4278-9CB9-88D984EB393C}" dt="2023-02-20T02:13:16.375" v="3306" actId="478"/>
          <ac:spMkLst>
            <pc:docMk/>
            <pc:sldMk cId="3152123291" sldId="450"/>
            <ac:spMk id="15" creationId="{5B9FCD34-666A-400B-A871-6519F169B18C}"/>
          </ac:spMkLst>
        </pc:spChg>
      </pc:sldChg>
      <pc:sldChg chg="addSp delSp modSp mod">
        <pc:chgData name="Dylan Ma" userId="d19f606a-f869-495f-a967-091fe7c6f588" providerId="ADAL" clId="{CF48BC52-4F6C-4278-9CB9-88D984EB393C}" dt="2023-02-20T03:51:33.521" v="3328" actId="1076"/>
        <pc:sldMkLst>
          <pc:docMk/>
          <pc:sldMk cId="1185611152" sldId="452"/>
        </pc:sldMkLst>
        <pc:spChg chg="mod">
          <ac:chgData name="Dylan Ma" userId="d19f606a-f869-495f-a967-091fe7c6f588" providerId="ADAL" clId="{CF48BC52-4F6C-4278-9CB9-88D984EB393C}" dt="2023-02-20T01:48:51.323" v="2974" actId="20577"/>
          <ac:spMkLst>
            <pc:docMk/>
            <pc:sldMk cId="1185611152" sldId="452"/>
            <ac:spMk id="11" creationId="{AF49460E-F1ED-C1A8-128E-6FEA4D35E32E}"/>
          </ac:spMkLst>
        </pc:spChg>
        <pc:spChg chg="mod">
          <ac:chgData name="Dylan Ma" userId="d19f606a-f869-495f-a967-091fe7c6f588" providerId="ADAL" clId="{CF48BC52-4F6C-4278-9CB9-88D984EB393C}" dt="2023-02-20T03:51:33.521" v="3328" actId="1076"/>
          <ac:spMkLst>
            <pc:docMk/>
            <pc:sldMk cId="1185611152" sldId="452"/>
            <ac:spMk id="18" creationId="{4FFEF8D5-7F8E-4138-A15E-F6AEEEBB50F2}"/>
          </ac:spMkLst>
        </pc:spChg>
        <pc:picChg chg="add del mod">
          <ac:chgData name="Dylan Ma" userId="d19f606a-f869-495f-a967-091fe7c6f588" providerId="ADAL" clId="{CF48BC52-4F6C-4278-9CB9-88D984EB393C}" dt="2023-02-20T00:09:30.861" v="589" actId="478"/>
          <ac:picMkLst>
            <pc:docMk/>
            <pc:sldMk cId="1185611152" sldId="452"/>
            <ac:picMk id="2" creationId="{2A80CFFC-65E9-FCB3-13A5-12B24AD939B4}"/>
          </ac:picMkLst>
        </pc:picChg>
      </pc:sldChg>
      <pc:sldChg chg="addSp delSp modSp mod ord modNotesTx">
        <pc:chgData name="Dylan Ma" userId="d19f606a-f869-495f-a967-091fe7c6f588" providerId="ADAL" clId="{CF48BC52-4F6C-4278-9CB9-88D984EB393C}" dt="2023-02-20T03:51:40.331" v="3330"/>
        <pc:sldMkLst>
          <pc:docMk/>
          <pc:sldMk cId="3495017410" sldId="457"/>
        </pc:sldMkLst>
        <pc:spChg chg="mod">
          <ac:chgData name="Dylan Ma" userId="d19f606a-f869-495f-a967-091fe7c6f588" providerId="ADAL" clId="{CF48BC52-4F6C-4278-9CB9-88D984EB393C}" dt="2023-02-20T00:36:45.105" v="2604" actId="20577"/>
          <ac:spMkLst>
            <pc:docMk/>
            <pc:sldMk cId="3495017410" sldId="457"/>
            <ac:spMk id="11" creationId="{198CD8C0-7369-B6B8-06E9-FDBD259EB2AB}"/>
          </ac:spMkLst>
        </pc:spChg>
        <pc:spChg chg="add mod">
          <ac:chgData name="Dylan Ma" userId="d19f606a-f869-495f-a967-091fe7c6f588" providerId="ADAL" clId="{CF48BC52-4F6C-4278-9CB9-88D984EB393C}" dt="2023-02-20T03:51:40.331" v="3330"/>
          <ac:spMkLst>
            <pc:docMk/>
            <pc:sldMk cId="3495017410" sldId="457"/>
            <ac:spMk id="13" creationId="{896FE972-CB1B-7972-75A9-01CDACEC051E}"/>
          </ac:spMkLst>
        </pc:spChg>
        <pc:spChg chg="del mod">
          <ac:chgData name="Dylan Ma" userId="d19f606a-f869-495f-a967-091fe7c6f588" providerId="ADAL" clId="{CF48BC52-4F6C-4278-9CB9-88D984EB393C}" dt="2023-02-20T03:51:39.946" v="3329" actId="478"/>
          <ac:spMkLst>
            <pc:docMk/>
            <pc:sldMk cId="3495017410" sldId="457"/>
            <ac:spMk id="15" creationId="{5B9FCD34-666A-400B-A871-6519F169B18C}"/>
          </ac:spMkLst>
        </pc:spChg>
        <pc:picChg chg="add del mod">
          <ac:chgData name="Dylan Ma" userId="d19f606a-f869-495f-a967-091fe7c6f588" providerId="ADAL" clId="{CF48BC52-4F6C-4278-9CB9-88D984EB393C}" dt="2023-02-20T02:00:06.507" v="3185" actId="478"/>
          <ac:picMkLst>
            <pc:docMk/>
            <pc:sldMk cId="3495017410" sldId="457"/>
            <ac:picMk id="5" creationId="{28DD0466-5558-2873-F4F3-90B4834A1363}"/>
          </ac:picMkLst>
        </pc:picChg>
        <pc:picChg chg="add del mod">
          <ac:chgData name="Dylan Ma" userId="d19f606a-f869-495f-a967-091fe7c6f588" providerId="ADAL" clId="{CF48BC52-4F6C-4278-9CB9-88D984EB393C}" dt="2023-02-20T02:04:16.784" v="3196" actId="478"/>
          <ac:picMkLst>
            <pc:docMk/>
            <pc:sldMk cId="3495017410" sldId="457"/>
            <ac:picMk id="7" creationId="{F611B22D-D95E-6F2E-3ACE-C030022F55AA}"/>
          </ac:picMkLst>
        </pc:picChg>
        <pc:picChg chg="del">
          <ac:chgData name="Dylan Ma" userId="d19f606a-f869-495f-a967-091fe7c6f588" providerId="ADAL" clId="{CF48BC52-4F6C-4278-9CB9-88D984EB393C}" dt="2023-02-20T01:44:38.697" v="2619" actId="478"/>
          <ac:picMkLst>
            <pc:docMk/>
            <pc:sldMk cId="3495017410" sldId="457"/>
            <ac:picMk id="8" creationId="{01310191-4615-1CC0-E5B7-1134C1DC87F3}"/>
          </ac:picMkLst>
        </pc:picChg>
        <pc:picChg chg="add mod modCrop">
          <ac:chgData name="Dylan Ma" userId="d19f606a-f869-495f-a967-091fe7c6f588" providerId="ADAL" clId="{CF48BC52-4F6C-4278-9CB9-88D984EB393C}" dt="2023-02-20T02:04:55.608" v="3210" actId="1076"/>
          <ac:picMkLst>
            <pc:docMk/>
            <pc:sldMk cId="3495017410" sldId="457"/>
            <ac:picMk id="10" creationId="{F22C0A73-2DFF-2A86-8DD5-828FAD0E7C35}"/>
          </ac:picMkLst>
        </pc:picChg>
      </pc:sldChg>
      <pc:sldChg chg="modSp mod ord modShow">
        <pc:chgData name="Dylan Ma" userId="d19f606a-f869-495f-a967-091fe7c6f588" providerId="ADAL" clId="{CF48BC52-4F6C-4278-9CB9-88D984EB393C}" dt="2023-02-20T00:32:36.746" v="2357"/>
        <pc:sldMkLst>
          <pc:docMk/>
          <pc:sldMk cId="4182047440" sldId="465"/>
        </pc:sldMkLst>
        <pc:spChg chg="mod">
          <ac:chgData name="Dylan Ma" userId="d19f606a-f869-495f-a967-091fe7c6f588" providerId="ADAL" clId="{CF48BC52-4F6C-4278-9CB9-88D984EB393C}" dt="2023-02-20T00:10:13.159" v="605" actId="20577"/>
          <ac:spMkLst>
            <pc:docMk/>
            <pc:sldMk cId="4182047440" sldId="465"/>
            <ac:spMk id="18" creationId="{4FFEF8D5-7F8E-4138-A15E-F6AEEEBB50F2}"/>
          </ac:spMkLst>
        </pc:spChg>
      </pc:sldChg>
      <pc:sldChg chg="addSp delSp modSp mod ord addCm modNotesTx">
        <pc:chgData name="Dylan Ma" userId="d19f606a-f869-495f-a967-091fe7c6f588" providerId="ADAL" clId="{CF48BC52-4F6C-4278-9CB9-88D984EB393C}" dt="2023-02-20T01:56:39.891" v="3184"/>
        <pc:sldMkLst>
          <pc:docMk/>
          <pc:sldMk cId="2422877087" sldId="466"/>
        </pc:sldMkLst>
        <pc:spChg chg="mod">
          <ac:chgData name="Dylan Ma" userId="d19f606a-f869-495f-a967-091fe7c6f588" providerId="ADAL" clId="{CF48BC52-4F6C-4278-9CB9-88D984EB393C}" dt="2023-02-20T01:54:21.013" v="3090" actId="20577"/>
          <ac:spMkLst>
            <pc:docMk/>
            <pc:sldMk cId="2422877087" sldId="466"/>
            <ac:spMk id="4" creationId="{5B4B3908-A6B8-A4E7-CC59-C3D79A7190E6}"/>
          </ac:spMkLst>
        </pc:spChg>
        <pc:spChg chg="add mod ord">
          <ac:chgData name="Dylan Ma" userId="d19f606a-f869-495f-a967-091fe7c6f588" providerId="ADAL" clId="{CF48BC52-4F6C-4278-9CB9-88D984EB393C}" dt="2023-02-20T01:46:18.710" v="2654" actId="167"/>
          <ac:spMkLst>
            <pc:docMk/>
            <pc:sldMk cId="2422877087" sldId="466"/>
            <ac:spMk id="5" creationId="{EF5934B2-8E4C-77A3-3F5E-71785A822961}"/>
          </ac:spMkLst>
        </pc:spChg>
        <pc:spChg chg="mod">
          <ac:chgData name="Dylan Ma" userId="d19f606a-f869-495f-a967-091fe7c6f588" providerId="ADAL" clId="{CF48BC52-4F6C-4278-9CB9-88D984EB393C}" dt="2023-02-20T01:46:01.500" v="2632" actId="1076"/>
          <ac:spMkLst>
            <pc:docMk/>
            <pc:sldMk cId="2422877087" sldId="466"/>
            <ac:spMk id="7" creationId="{D75D15D5-1EEA-F091-E87B-97F69530FF18}"/>
          </ac:spMkLst>
        </pc:spChg>
        <pc:spChg chg="del">
          <ac:chgData name="Dylan Ma" userId="d19f606a-f869-495f-a967-091fe7c6f588" providerId="ADAL" clId="{CF48BC52-4F6C-4278-9CB9-88D984EB393C}" dt="2023-02-20T01:46:16.891" v="2652" actId="478"/>
          <ac:spMkLst>
            <pc:docMk/>
            <pc:sldMk cId="2422877087" sldId="466"/>
            <ac:spMk id="10" creationId="{46560942-3697-9026-D5E0-2F2F647E6FF5}"/>
          </ac:spMkLst>
        </pc:spChg>
        <pc:spChg chg="mod">
          <ac:chgData name="Dylan Ma" userId="d19f606a-f869-495f-a967-091fe7c6f588" providerId="ADAL" clId="{CF48BC52-4F6C-4278-9CB9-88D984EB393C}" dt="2023-02-20T01:54:31.627" v="3093" actId="20577"/>
          <ac:spMkLst>
            <pc:docMk/>
            <pc:sldMk cId="2422877087" sldId="466"/>
            <ac:spMk id="12" creationId="{8A75964F-95AF-15E0-2D57-591439F8DCA6}"/>
          </ac:spMkLst>
        </pc:spChg>
        <pc:spChg chg="mod">
          <ac:chgData name="Dylan Ma" userId="d19f606a-f869-495f-a967-091fe7c6f588" providerId="ADAL" clId="{CF48BC52-4F6C-4278-9CB9-88D984EB393C}" dt="2023-02-20T00:10:17.251" v="613" actId="20577"/>
          <ac:spMkLst>
            <pc:docMk/>
            <pc:sldMk cId="2422877087" sldId="466"/>
            <ac:spMk id="18" creationId="{4FFEF8D5-7F8E-4138-A15E-F6AEEEBB50F2}"/>
          </ac:spMkLst>
        </pc:spChg>
        <pc:picChg chg="del mod">
          <ac:chgData name="Dylan Ma" userId="d19f606a-f869-495f-a967-091fe7c6f588" providerId="ADAL" clId="{CF48BC52-4F6C-4278-9CB9-88D984EB393C}" dt="2023-02-20T01:54:50.273" v="3098" actId="478"/>
          <ac:picMkLst>
            <pc:docMk/>
            <pc:sldMk cId="2422877087" sldId="466"/>
            <ac:picMk id="2" creationId="{C4FE2FD4-D9F7-E60D-1C22-F84CE42F2969}"/>
          </ac:picMkLst>
        </pc:picChg>
        <pc:picChg chg="del">
          <ac:chgData name="Dylan Ma" userId="d19f606a-f869-495f-a967-091fe7c6f588" providerId="ADAL" clId="{CF48BC52-4F6C-4278-9CB9-88D984EB393C}" dt="2023-02-20T01:53:43.529" v="3078" actId="478"/>
          <ac:picMkLst>
            <pc:docMk/>
            <pc:sldMk cId="2422877087" sldId="466"/>
            <ac:picMk id="6" creationId="{A2478306-527A-BB50-EFCE-7D2DC70C047C}"/>
          </ac:picMkLst>
        </pc:picChg>
        <pc:picChg chg="add mod">
          <ac:chgData name="Dylan Ma" userId="d19f606a-f869-495f-a967-091fe7c6f588" providerId="ADAL" clId="{CF48BC52-4F6C-4278-9CB9-88D984EB393C}" dt="2023-02-20T01:53:44.094" v="3079"/>
          <ac:picMkLst>
            <pc:docMk/>
            <pc:sldMk cId="2422877087" sldId="466"/>
            <ac:picMk id="8" creationId="{9BE38D20-93AB-B224-68AE-9CB3A13B145A}"/>
          </ac:picMkLst>
        </pc:picChg>
        <pc:picChg chg="add mod">
          <ac:chgData name="Dylan Ma" userId="d19f606a-f869-495f-a967-091fe7c6f588" providerId="ADAL" clId="{CF48BC52-4F6C-4278-9CB9-88D984EB393C}" dt="2023-02-20T01:54:50.620" v="3099"/>
          <ac:picMkLst>
            <pc:docMk/>
            <pc:sldMk cId="2422877087" sldId="466"/>
            <ac:picMk id="9" creationId="{C36522A0-EA9E-810E-7E6F-B5D11F8F582B}"/>
          </ac:picMkLst>
        </pc:picChg>
      </pc:sldChg>
      <pc:sldChg chg="ord">
        <pc:chgData name="Dylan Ma" userId="d19f606a-f869-495f-a967-091fe7c6f588" providerId="ADAL" clId="{CF48BC52-4F6C-4278-9CB9-88D984EB393C}" dt="2023-02-19T21:42:39.958" v="109"/>
        <pc:sldMkLst>
          <pc:docMk/>
          <pc:sldMk cId="3020469812" sldId="467"/>
        </pc:sldMkLst>
      </pc:sldChg>
      <pc:sldChg chg="modSp mod modShow">
        <pc:chgData name="Dylan Ma" userId="d19f606a-f869-495f-a967-091fe7c6f588" providerId="ADAL" clId="{CF48BC52-4F6C-4278-9CB9-88D984EB393C}" dt="2023-02-20T00:32:33.832" v="2355" actId="729"/>
        <pc:sldMkLst>
          <pc:docMk/>
          <pc:sldMk cId="790343801" sldId="471"/>
        </pc:sldMkLst>
        <pc:spChg chg="mod">
          <ac:chgData name="Dylan Ma" userId="d19f606a-f869-495f-a967-091fe7c6f588" providerId="ADAL" clId="{CF48BC52-4F6C-4278-9CB9-88D984EB393C}" dt="2023-02-20T00:10:22.773" v="621" actId="20577"/>
          <ac:spMkLst>
            <pc:docMk/>
            <pc:sldMk cId="790343801" sldId="471"/>
            <ac:spMk id="18" creationId="{4FFEF8D5-7F8E-4138-A15E-F6AEEEBB50F2}"/>
          </ac:spMkLst>
        </pc:spChg>
      </pc:sldChg>
      <pc:sldChg chg="ord">
        <pc:chgData name="Dylan Ma" userId="d19f606a-f869-495f-a967-091fe7c6f588" providerId="ADAL" clId="{CF48BC52-4F6C-4278-9CB9-88D984EB393C}" dt="2023-02-19T21:42:38.208" v="107"/>
        <pc:sldMkLst>
          <pc:docMk/>
          <pc:sldMk cId="979139680" sldId="485"/>
        </pc:sldMkLst>
      </pc:sldChg>
      <pc:sldChg chg="ord">
        <pc:chgData name="Dylan Ma" userId="d19f606a-f869-495f-a967-091fe7c6f588" providerId="ADAL" clId="{CF48BC52-4F6C-4278-9CB9-88D984EB393C}" dt="2023-02-19T21:42:37.397" v="105"/>
        <pc:sldMkLst>
          <pc:docMk/>
          <pc:sldMk cId="2666565735" sldId="486"/>
        </pc:sldMkLst>
      </pc:sldChg>
      <pc:sldChg chg="del">
        <pc:chgData name="Dylan Ma" userId="d19f606a-f869-495f-a967-091fe7c6f588" providerId="ADAL" clId="{CF48BC52-4F6C-4278-9CB9-88D984EB393C}" dt="2023-02-20T02:08:12.951" v="3222" actId="47"/>
        <pc:sldMkLst>
          <pc:docMk/>
          <pc:sldMk cId="473310275" sldId="487"/>
        </pc:sldMkLst>
      </pc:sldChg>
      <pc:sldChg chg="del">
        <pc:chgData name="Dylan Ma" userId="d19f606a-f869-495f-a967-091fe7c6f588" providerId="ADAL" clId="{CF48BC52-4F6C-4278-9CB9-88D984EB393C}" dt="2023-02-20T02:08:13.693" v="3223" actId="47"/>
        <pc:sldMkLst>
          <pc:docMk/>
          <pc:sldMk cId="534711542" sldId="488"/>
        </pc:sldMkLst>
      </pc:sldChg>
      <pc:sldChg chg="addSp delSp modSp mod">
        <pc:chgData name="Dylan Ma" userId="d19f606a-f869-495f-a967-091fe7c6f588" providerId="ADAL" clId="{CF48BC52-4F6C-4278-9CB9-88D984EB393C}" dt="2023-02-20T02:13:07.311" v="3303"/>
        <pc:sldMkLst>
          <pc:docMk/>
          <pc:sldMk cId="3117976322" sldId="489"/>
        </pc:sldMkLst>
        <pc:spChg chg="add mod">
          <ac:chgData name="Dylan Ma" userId="d19f606a-f869-495f-a967-091fe7c6f588" providerId="ADAL" clId="{CF48BC52-4F6C-4278-9CB9-88D984EB393C}" dt="2023-02-20T02:13:07.311" v="3303"/>
          <ac:spMkLst>
            <pc:docMk/>
            <pc:sldMk cId="3117976322" sldId="489"/>
            <ac:spMk id="4" creationId="{9B72C593-F1AF-475F-6015-D3F43C965110}"/>
          </ac:spMkLst>
        </pc:spChg>
        <pc:spChg chg="del mod">
          <ac:chgData name="Dylan Ma" userId="d19f606a-f869-495f-a967-091fe7c6f588" providerId="ADAL" clId="{CF48BC52-4F6C-4278-9CB9-88D984EB393C}" dt="2023-02-20T02:13:07.048" v="3302" actId="478"/>
          <ac:spMkLst>
            <pc:docMk/>
            <pc:sldMk cId="3117976322" sldId="489"/>
            <ac:spMk id="15" creationId="{5B9FCD34-666A-400B-A871-6519F169B18C}"/>
          </ac:spMkLst>
        </pc:spChg>
      </pc:sldChg>
      <pc:sldChg chg="addSp delSp modSp mod modNotesTx">
        <pc:chgData name="Dylan Ma" userId="d19f606a-f869-495f-a967-091fe7c6f588" providerId="ADAL" clId="{CF48BC52-4F6C-4278-9CB9-88D984EB393C}" dt="2023-02-20T03:51:43.619" v="3332"/>
        <pc:sldMkLst>
          <pc:docMk/>
          <pc:sldMk cId="4247396693" sldId="494"/>
        </pc:sldMkLst>
        <pc:spChg chg="mod">
          <ac:chgData name="Dylan Ma" userId="d19f606a-f869-495f-a967-091fe7c6f588" providerId="ADAL" clId="{CF48BC52-4F6C-4278-9CB9-88D984EB393C}" dt="2023-02-20T01:53:07.026" v="3027" actId="20577"/>
          <ac:spMkLst>
            <pc:docMk/>
            <pc:sldMk cId="4247396693" sldId="494"/>
            <ac:spMk id="4" creationId="{5B4B3908-A6B8-A4E7-CC59-C3D79A7190E6}"/>
          </ac:spMkLst>
        </pc:spChg>
        <pc:spChg chg="add mod ord">
          <ac:chgData name="Dylan Ma" userId="d19f606a-f869-495f-a967-091fe7c6f588" providerId="ADAL" clId="{CF48BC52-4F6C-4278-9CB9-88D984EB393C}" dt="2023-02-19T21:35:58.467" v="13" actId="167"/>
          <ac:spMkLst>
            <pc:docMk/>
            <pc:sldMk cId="4247396693" sldId="494"/>
            <ac:spMk id="5" creationId="{1A1F9552-5C29-4488-E84E-491105F231E2}"/>
          </ac:spMkLst>
        </pc:spChg>
        <pc:spChg chg="del">
          <ac:chgData name="Dylan Ma" userId="d19f606a-f869-495f-a967-091fe7c6f588" providerId="ADAL" clId="{CF48BC52-4F6C-4278-9CB9-88D984EB393C}" dt="2023-02-20T03:51:43.297" v="3331" actId="478"/>
          <ac:spMkLst>
            <pc:docMk/>
            <pc:sldMk cId="4247396693" sldId="494"/>
            <ac:spMk id="18" creationId="{4FFEF8D5-7F8E-4138-A15E-F6AEEEBB50F2}"/>
          </ac:spMkLst>
        </pc:spChg>
        <pc:spChg chg="add mod">
          <ac:chgData name="Dylan Ma" userId="d19f606a-f869-495f-a967-091fe7c6f588" providerId="ADAL" clId="{CF48BC52-4F6C-4278-9CB9-88D984EB393C}" dt="2023-02-19T23:40:37.493" v="141" actId="1076"/>
          <ac:spMkLst>
            <pc:docMk/>
            <pc:sldMk cId="4247396693" sldId="494"/>
            <ac:spMk id="23" creationId="{C0EB15ED-CD71-85D4-1060-59F763432D8B}"/>
          </ac:spMkLst>
        </pc:spChg>
        <pc:spChg chg="add mod">
          <ac:chgData name="Dylan Ma" userId="d19f606a-f869-495f-a967-091fe7c6f588" providerId="ADAL" clId="{CF48BC52-4F6C-4278-9CB9-88D984EB393C}" dt="2023-02-19T23:58:56.677" v="342" actId="1076"/>
          <ac:spMkLst>
            <pc:docMk/>
            <pc:sldMk cId="4247396693" sldId="494"/>
            <ac:spMk id="24" creationId="{380A15B1-3F30-AEF1-543B-78A4C0AAA983}"/>
          </ac:spMkLst>
        </pc:spChg>
        <pc:spChg chg="add mod">
          <ac:chgData name="Dylan Ma" userId="d19f606a-f869-495f-a967-091fe7c6f588" providerId="ADAL" clId="{CF48BC52-4F6C-4278-9CB9-88D984EB393C}" dt="2023-02-20T03:51:43.619" v="3332"/>
          <ac:spMkLst>
            <pc:docMk/>
            <pc:sldMk cId="4247396693" sldId="494"/>
            <ac:spMk id="40" creationId="{D7241E20-222D-0B01-A4EE-5D2F48878D5A}"/>
          </ac:spMkLst>
        </pc:spChg>
        <pc:graphicFrameChg chg="add mod modGraphic">
          <ac:chgData name="Dylan Ma" userId="d19f606a-f869-495f-a967-091fe7c6f588" providerId="ADAL" clId="{CF48BC52-4F6C-4278-9CB9-88D984EB393C}" dt="2023-02-19T23:59:51.541" v="349"/>
          <ac:graphicFrameMkLst>
            <pc:docMk/>
            <pc:sldMk cId="4247396693" sldId="494"/>
            <ac:graphicFrameMk id="2" creationId="{27B0CBAD-4A40-4338-7458-CB0B24685485}"/>
          </ac:graphicFrameMkLst>
        </pc:graphicFrameChg>
        <pc:graphicFrameChg chg="add del mod">
          <ac:chgData name="Dylan Ma" userId="d19f606a-f869-495f-a967-091fe7c6f588" providerId="ADAL" clId="{CF48BC52-4F6C-4278-9CB9-88D984EB393C}" dt="2023-02-19T21:37:29.399" v="36" actId="478"/>
          <ac:graphicFrameMkLst>
            <pc:docMk/>
            <pc:sldMk cId="4247396693" sldId="494"/>
            <ac:graphicFrameMk id="8" creationId="{2E6DAA29-7703-B815-3DB5-64563D38FA19}"/>
          </ac:graphicFrameMkLst>
        </pc:graphicFrameChg>
        <pc:graphicFrameChg chg="add del mod">
          <ac:chgData name="Dylan Ma" userId="d19f606a-f869-495f-a967-091fe7c6f588" providerId="ADAL" clId="{CF48BC52-4F6C-4278-9CB9-88D984EB393C}" dt="2023-02-19T21:39:29.901" v="69" actId="478"/>
          <ac:graphicFrameMkLst>
            <pc:docMk/>
            <pc:sldMk cId="4247396693" sldId="494"/>
            <ac:graphicFrameMk id="13" creationId="{6C59F73A-A15F-2B36-E49C-7C0D8D4E6771}"/>
          </ac:graphicFrameMkLst>
        </pc:graphicFrameChg>
        <pc:graphicFrameChg chg="add del mod">
          <ac:chgData name="Dylan Ma" userId="d19f606a-f869-495f-a967-091fe7c6f588" providerId="ADAL" clId="{CF48BC52-4F6C-4278-9CB9-88D984EB393C}" dt="2023-02-19T23:43:52.621" v="179" actId="478"/>
          <ac:graphicFrameMkLst>
            <pc:docMk/>
            <pc:sldMk cId="4247396693" sldId="494"/>
            <ac:graphicFrameMk id="25" creationId="{DFE9FE8C-8F19-449A-DC3E-BDEE50791713}"/>
          </ac:graphicFrameMkLst>
        </pc:graphicFrameChg>
        <pc:graphicFrameChg chg="del">
          <ac:chgData name="Dylan Ma" userId="d19f606a-f869-495f-a967-091fe7c6f588" providerId="ADAL" clId="{CF48BC52-4F6C-4278-9CB9-88D984EB393C}" dt="2023-02-19T21:35:08.237" v="1" actId="478"/>
          <ac:graphicFrameMkLst>
            <pc:docMk/>
            <pc:sldMk cId="4247396693" sldId="494"/>
            <ac:graphicFrameMk id="28" creationId="{378EEB07-1DBD-F714-FD10-8C1BFC43F7CE}"/>
          </ac:graphicFrameMkLst>
        </pc:graphicFrameChg>
        <pc:picChg chg="mod">
          <ac:chgData name="Dylan Ma" userId="d19f606a-f869-495f-a967-091fe7c6f588" providerId="ADAL" clId="{CF48BC52-4F6C-4278-9CB9-88D984EB393C}" dt="2023-02-20T01:51:49.523" v="2988" actId="14826"/>
          <ac:picMkLst>
            <pc:docMk/>
            <pc:sldMk cId="4247396693" sldId="494"/>
            <ac:picMk id="6" creationId="{A2478306-527A-BB50-EFCE-7D2DC70C047C}"/>
          </ac:picMkLst>
        </pc:picChg>
        <pc:picChg chg="add del mod">
          <ac:chgData name="Dylan Ma" userId="d19f606a-f869-495f-a967-091fe7c6f588" providerId="ADAL" clId="{CF48BC52-4F6C-4278-9CB9-88D984EB393C}" dt="2023-02-19T21:38:28.462" v="46" actId="478"/>
          <ac:picMkLst>
            <pc:docMk/>
            <pc:sldMk cId="4247396693" sldId="494"/>
            <ac:picMk id="9" creationId="{EC655363-4E63-AC95-23AD-5CA688F6403C}"/>
          </ac:picMkLst>
        </pc:picChg>
        <pc:picChg chg="add del mod">
          <ac:chgData name="Dylan Ma" userId="d19f606a-f869-495f-a967-091fe7c6f588" providerId="ADAL" clId="{CF48BC52-4F6C-4278-9CB9-88D984EB393C}" dt="2023-02-19T21:38:44.103" v="53" actId="478"/>
          <ac:picMkLst>
            <pc:docMk/>
            <pc:sldMk cId="4247396693" sldId="494"/>
            <ac:picMk id="10" creationId="{AF33FD97-25B6-0BA5-C997-EE69459557E1}"/>
          </ac:picMkLst>
        </pc:picChg>
        <pc:picChg chg="add del mod">
          <ac:chgData name="Dylan Ma" userId="d19f606a-f869-495f-a967-091fe7c6f588" providerId="ADAL" clId="{CF48BC52-4F6C-4278-9CB9-88D984EB393C}" dt="2023-02-19T21:39:05.915" v="59" actId="478"/>
          <ac:picMkLst>
            <pc:docMk/>
            <pc:sldMk cId="4247396693" sldId="494"/>
            <ac:picMk id="11" creationId="{BFF4DCF4-8433-6C7A-1241-11F18C934D1F}"/>
          </ac:picMkLst>
        </pc:picChg>
        <pc:picChg chg="add del mod">
          <ac:chgData name="Dylan Ma" userId="d19f606a-f869-495f-a967-091fe7c6f588" providerId="ADAL" clId="{CF48BC52-4F6C-4278-9CB9-88D984EB393C}" dt="2023-02-19T21:39:15.371" v="65" actId="478"/>
          <ac:picMkLst>
            <pc:docMk/>
            <pc:sldMk cId="4247396693" sldId="494"/>
            <ac:picMk id="12" creationId="{69B1AFC1-9423-4FF3-F67A-4AC970A111EC}"/>
          </ac:picMkLst>
        </pc:picChg>
        <pc:picChg chg="add mod">
          <ac:chgData name="Dylan Ma" userId="d19f606a-f869-495f-a967-091fe7c6f588" providerId="ADAL" clId="{CF48BC52-4F6C-4278-9CB9-88D984EB393C}" dt="2023-02-19T23:52:47.221" v="247" actId="1076"/>
          <ac:picMkLst>
            <pc:docMk/>
            <pc:sldMk cId="4247396693" sldId="494"/>
            <ac:picMk id="27" creationId="{AC7E204C-686A-1EB2-3229-8E5A636035C4}"/>
          </ac:picMkLst>
        </pc:picChg>
        <pc:picChg chg="add mod">
          <ac:chgData name="Dylan Ma" userId="d19f606a-f869-495f-a967-091fe7c6f588" providerId="ADAL" clId="{CF48BC52-4F6C-4278-9CB9-88D984EB393C}" dt="2023-02-19T23:57:03.716" v="316" actId="14100"/>
          <ac:picMkLst>
            <pc:docMk/>
            <pc:sldMk cId="4247396693" sldId="494"/>
            <ac:picMk id="30" creationId="{3BADE1B7-326A-B518-D3CB-990C47AB1B63}"/>
          </ac:picMkLst>
        </pc:picChg>
        <pc:picChg chg="del mod">
          <ac:chgData name="Dylan Ma" userId="d19f606a-f869-495f-a967-091fe7c6f588" providerId="ADAL" clId="{CF48BC52-4F6C-4278-9CB9-88D984EB393C}" dt="2023-02-19T23:51:35.952" v="218" actId="478"/>
          <ac:picMkLst>
            <pc:docMk/>
            <pc:sldMk cId="4247396693" sldId="494"/>
            <ac:picMk id="31" creationId="{7F19AA2F-ED0B-E644-7A4A-7A346F2C09FF}"/>
          </ac:picMkLst>
        </pc:picChg>
        <pc:picChg chg="del mod">
          <ac:chgData name="Dylan Ma" userId="d19f606a-f869-495f-a967-091fe7c6f588" providerId="ADAL" clId="{CF48BC52-4F6C-4278-9CB9-88D984EB393C}" dt="2023-02-19T23:51:36.438" v="219" actId="478"/>
          <ac:picMkLst>
            <pc:docMk/>
            <pc:sldMk cId="4247396693" sldId="494"/>
            <ac:picMk id="32" creationId="{86A07F84-023D-4FF3-FBA5-A63E2495C301}"/>
          </ac:picMkLst>
        </pc:picChg>
        <pc:picChg chg="add del mod">
          <ac:chgData name="Dylan Ma" userId="d19f606a-f869-495f-a967-091fe7c6f588" providerId="ADAL" clId="{CF48BC52-4F6C-4278-9CB9-88D984EB393C}" dt="2023-02-19T23:55:18.911" v="290" actId="478"/>
          <ac:picMkLst>
            <pc:docMk/>
            <pc:sldMk cId="4247396693" sldId="494"/>
            <ac:picMk id="33" creationId="{B08E47E2-8F3C-3827-A97D-409A6D36D580}"/>
          </ac:picMkLst>
        </pc:picChg>
        <pc:picChg chg="add del mod">
          <ac:chgData name="Dylan Ma" userId="d19f606a-f869-495f-a967-091fe7c6f588" providerId="ADAL" clId="{CF48BC52-4F6C-4278-9CB9-88D984EB393C}" dt="2023-02-19T23:55:31.788" v="297" actId="478"/>
          <ac:picMkLst>
            <pc:docMk/>
            <pc:sldMk cId="4247396693" sldId="494"/>
            <ac:picMk id="34" creationId="{1DE513E2-5D4F-B1A0-5B87-1ECACE8B0639}"/>
          </ac:picMkLst>
        </pc:picChg>
        <pc:picChg chg="add del mod">
          <ac:chgData name="Dylan Ma" userId="d19f606a-f869-495f-a967-091fe7c6f588" providerId="ADAL" clId="{CF48BC52-4F6C-4278-9CB9-88D984EB393C}" dt="2023-02-19T23:57:21.760" v="320" actId="478"/>
          <ac:picMkLst>
            <pc:docMk/>
            <pc:sldMk cId="4247396693" sldId="494"/>
            <ac:picMk id="36" creationId="{6FD926D4-C88D-5458-55E1-7D11C0C2DE5A}"/>
          </ac:picMkLst>
        </pc:picChg>
        <pc:cxnChg chg="add mod">
          <ac:chgData name="Dylan Ma" userId="d19f606a-f869-495f-a967-091fe7c6f588" providerId="ADAL" clId="{CF48BC52-4F6C-4278-9CB9-88D984EB393C}" dt="2023-02-20T00:39:19.850" v="2613" actId="1582"/>
          <ac:cxnSpMkLst>
            <pc:docMk/>
            <pc:sldMk cId="4247396693" sldId="494"/>
            <ac:cxnSpMk id="15" creationId="{3280096A-2961-3341-A640-1BD805E1A8B0}"/>
          </ac:cxnSpMkLst>
        </pc:cxnChg>
        <pc:cxnChg chg="add mod">
          <ac:chgData name="Dylan Ma" userId="d19f606a-f869-495f-a967-091fe7c6f588" providerId="ADAL" clId="{CF48BC52-4F6C-4278-9CB9-88D984EB393C}" dt="2023-02-20T00:39:29.859" v="2614" actId="1582"/>
          <ac:cxnSpMkLst>
            <pc:docMk/>
            <pc:sldMk cId="4247396693" sldId="494"/>
            <ac:cxnSpMk id="19" creationId="{679E9A10-89C7-A0C1-3A89-2E761615FF58}"/>
          </ac:cxnSpMkLst>
        </pc:cxnChg>
        <pc:cxnChg chg="del">
          <ac:chgData name="Dylan Ma" userId="d19f606a-f869-495f-a967-091fe7c6f588" providerId="ADAL" clId="{CF48BC52-4F6C-4278-9CB9-88D984EB393C}" dt="2023-02-19T21:35:07.134" v="0" actId="478"/>
          <ac:cxnSpMkLst>
            <pc:docMk/>
            <pc:sldMk cId="4247396693" sldId="494"/>
            <ac:cxnSpMk id="35" creationId="{2B63C8D3-E13F-0640-1694-776CCE88A4BB}"/>
          </ac:cxnSpMkLst>
        </pc:cxnChg>
      </pc:sldChg>
      <pc:sldChg chg="addSp delSp modSp mod modTransition modNotesTx">
        <pc:chgData name="Dylan Ma" userId="d19f606a-f869-495f-a967-091fe7c6f588" providerId="ADAL" clId="{CF48BC52-4F6C-4278-9CB9-88D984EB393C}" dt="2023-02-20T01:53:00.085" v="3015" actId="20577"/>
        <pc:sldMkLst>
          <pc:docMk/>
          <pc:sldMk cId="1264264603" sldId="496"/>
        </pc:sldMkLst>
        <pc:spChg chg="mod">
          <ac:chgData name="Dylan Ma" userId="d19f606a-f869-495f-a967-091fe7c6f588" providerId="ADAL" clId="{CF48BC52-4F6C-4278-9CB9-88D984EB393C}" dt="2023-02-20T01:53:00.085" v="3015" actId="20577"/>
          <ac:spMkLst>
            <pc:docMk/>
            <pc:sldMk cId="1264264603" sldId="496"/>
            <ac:spMk id="4" creationId="{5B4B3908-A6B8-A4E7-CC59-C3D79A7190E6}"/>
          </ac:spMkLst>
        </pc:spChg>
        <pc:spChg chg="add mod ord">
          <ac:chgData name="Dylan Ma" userId="d19f606a-f869-495f-a967-091fe7c6f588" providerId="ADAL" clId="{CF48BC52-4F6C-4278-9CB9-88D984EB393C}" dt="2023-02-20T00:05:56.143" v="453" actId="1076"/>
          <ac:spMkLst>
            <pc:docMk/>
            <pc:sldMk cId="1264264603" sldId="496"/>
            <ac:spMk id="5" creationId="{BBA3C580-3DB5-533A-9579-34D0BAE12A07}"/>
          </ac:spMkLst>
        </pc:spChg>
        <pc:spChg chg="add mod">
          <ac:chgData name="Dylan Ma" userId="d19f606a-f869-495f-a967-091fe7c6f588" providerId="ADAL" clId="{CF48BC52-4F6C-4278-9CB9-88D984EB393C}" dt="2023-02-20T00:05:25.044" v="423" actId="1076"/>
          <ac:spMkLst>
            <pc:docMk/>
            <pc:sldMk cId="1264264603" sldId="496"/>
            <ac:spMk id="9" creationId="{40AF50C8-8C61-B84A-3468-534BBE84FDCA}"/>
          </ac:spMkLst>
        </pc:spChg>
        <pc:spChg chg="add mod">
          <ac:chgData name="Dylan Ma" userId="d19f606a-f869-495f-a967-091fe7c6f588" providerId="ADAL" clId="{CF48BC52-4F6C-4278-9CB9-88D984EB393C}" dt="2023-02-20T00:05:35.799" v="448" actId="20577"/>
          <ac:spMkLst>
            <pc:docMk/>
            <pc:sldMk cId="1264264603" sldId="496"/>
            <ac:spMk id="10" creationId="{B27FC5CB-21FD-01DD-70CD-F8C81EB62EF0}"/>
          </ac:spMkLst>
        </pc:spChg>
        <pc:spChg chg="add mod">
          <ac:chgData name="Dylan Ma" userId="d19f606a-f869-495f-a967-091fe7c6f588" providerId="ADAL" clId="{CF48BC52-4F6C-4278-9CB9-88D984EB393C}" dt="2023-02-20T00:06:26.489" v="458" actId="208"/>
          <ac:spMkLst>
            <pc:docMk/>
            <pc:sldMk cId="1264264603" sldId="496"/>
            <ac:spMk id="11" creationId="{D8016ECB-96E2-F5BA-1F68-431765D1E1D3}"/>
          </ac:spMkLst>
        </pc:spChg>
        <pc:spChg chg="add mod">
          <ac:chgData name="Dylan Ma" userId="d19f606a-f869-495f-a967-091fe7c6f588" providerId="ADAL" clId="{CF48BC52-4F6C-4278-9CB9-88D984EB393C}" dt="2023-02-20T00:08:06.217" v="573" actId="207"/>
          <ac:spMkLst>
            <pc:docMk/>
            <pc:sldMk cId="1264264603" sldId="496"/>
            <ac:spMk id="12" creationId="{4C9C9BEC-1364-9649-FA9C-7F56FFACA30A}"/>
          </ac:spMkLst>
        </pc:spChg>
        <pc:spChg chg="add mod">
          <ac:chgData name="Dylan Ma" userId="d19f606a-f869-495f-a967-091fe7c6f588" providerId="ADAL" clId="{CF48BC52-4F6C-4278-9CB9-88D984EB393C}" dt="2023-02-20T00:07:24.041" v="515" actId="208"/>
          <ac:spMkLst>
            <pc:docMk/>
            <pc:sldMk cId="1264264603" sldId="496"/>
            <ac:spMk id="13" creationId="{A8E6CC6C-FA2A-4617-8886-B315560C8807}"/>
          </ac:spMkLst>
        </pc:spChg>
        <pc:spChg chg="add mod">
          <ac:chgData name="Dylan Ma" userId="d19f606a-f869-495f-a967-091fe7c6f588" providerId="ADAL" clId="{CF48BC52-4F6C-4278-9CB9-88D984EB393C}" dt="2023-02-20T01:49:22.998" v="2985" actId="20577"/>
          <ac:spMkLst>
            <pc:docMk/>
            <pc:sldMk cId="1264264603" sldId="496"/>
            <ac:spMk id="14" creationId="{2D25C7A8-B2B9-8274-DD5D-AED718EE102E}"/>
          </ac:spMkLst>
        </pc:spChg>
        <pc:graphicFrameChg chg="add mod modGraphic">
          <ac:chgData name="Dylan Ma" userId="d19f606a-f869-495f-a967-091fe7c6f588" providerId="ADAL" clId="{CF48BC52-4F6C-4278-9CB9-88D984EB393C}" dt="2023-02-20T01:49:34.715" v="2987" actId="339"/>
          <ac:graphicFrameMkLst>
            <pc:docMk/>
            <pc:sldMk cId="1264264603" sldId="496"/>
            <ac:graphicFrameMk id="2" creationId="{52AE7B68-4D8B-3D44-CA20-402AD6FF2549}"/>
          </ac:graphicFrameMkLst>
        </pc:graphicFrameChg>
        <pc:graphicFrameChg chg="del">
          <ac:chgData name="Dylan Ma" userId="d19f606a-f869-495f-a967-091fe7c6f588" providerId="ADAL" clId="{CF48BC52-4F6C-4278-9CB9-88D984EB393C}" dt="2023-02-19T21:35:31.926" v="7" actId="478"/>
          <ac:graphicFrameMkLst>
            <pc:docMk/>
            <pc:sldMk cId="1264264603" sldId="496"/>
            <ac:graphicFrameMk id="8" creationId="{1A8E3604-9A44-7172-7384-ACC4325AAA74}"/>
          </ac:graphicFrameMkLst>
        </pc:graphicFrameChg>
        <pc:picChg chg="del">
          <ac:chgData name="Dylan Ma" userId="d19f606a-f869-495f-a967-091fe7c6f588" providerId="ADAL" clId="{CF48BC52-4F6C-4278-9CB9-88D984EB393C}" dt="2023-02-20T01:52:01.166" v="2993" actId="478"/>
          <ac:picMkLst>
            <pc:docMk/>
            <pc:sldMk cId="1264264603" sldId="496"/>
            <ac:picMk id="6" creationId="{A2478306-527A-BB50-EFCE-7D2DC70C047C}"/>
          </ac:picMkLst>
        </pc:picChg>
        <pc:picChg chg="add del mod">
          <ac:chgData name="Dylan Ma" userId="d19f606a-f869-495f-a967-091fe7c6f588" providerId="ADAL" clId="{CF48BC52-4F6C-4278-9CB9-88D984EB393C}" dt="2023-02-20T01:51:58.034" v="2990"/>
          <ac:picMkLst>
            <pc:docMk/>
            <pc:sldMk cId="1264264603" sldId="496"/>
            <ac:picMk id="15" creationId="{5E9D554F-8731-DC27-EBAB-AFDFF4FF65CF}"/>
          </ac:picMkLst>
        </pc:picChg>
        <pc:picChg chg="add del mod">
          <ac:chgData name="Dylan Ma" userId="d19f606a-f869-495f-a967-091fe7c6f588" providerId="ADAL" clId="{CF48BC52-4F6C-4278-9CB9-88D984EB393C}" dt="2023-02-20T01:52:00.172" v="2992"/>
          <ac:picMkLst>
            <pc:docMk/>
            <pc:sldMk cId="1264264603" sldId="496"/>
            <ac:picMk id="16" creationId="{98DC330A-E215-CDD8-4C33-5A69254A1ED1}"/>
          </ac:picMkLst>
        </pc:picChg>
        <pc:picChg chg="add mod">
          <ac:chgData name="Dylan Ma" userId="d19f606a-f869-495f-a967-091fe7c6f588" providerId="ADAL" clId="{CF48BC52-4F6C-4278-9CB9-88D984EB393C}" dt="2023-02-20T01:52:01.751" v="2994"/>
          <ac:picMkLst>
            <pc:docMk/>
            <pc:sldMk cId="1264264603" sldId="496"/>
            <ac:picMk id="17" creationId="{78D8D77B-CF2C-5D34-D66C-3BF659CA883B}"/>
          </ac:picMkLst>
        </pc:picChg>
      </pc:sldChg>
      <pc:sldChg chg="addSp delSp modSp mod modTransition modNotesTx">
        <pc:chgData name="Dylan Ma" userId="d19f606a-f869-495f-a967-091fe7c6f588" providerId="ADAL" clId="{CF48BC52-4F6C-4278-9CB9-88D984EB393C}" dt="2023-02-20T03:00:30.843" v="3321"/>
        <pc:sldMkLst>
          <pc:docMk/>
          <pc:sldMk cId="4124504455" sldId="497"/>
        </pc:sldMkLst>
        <pc:spChg chg="mod ord">
          <ac:chgData name="Dylan Ma" userId="d19f606a-f869-495f-a967-091fe7c6f588" providerId="ADAL" clId="{CF48BC52-4F6C-4278-9CB9-88D984EB393C}" dt="2023-02-20T01:53:14.024" v="3039" actId="20577"/>
          <ac:spMkLst>
            <pc:docMk/>
            <pc:sldMk cId="4124504455" sldId="497"/>
            <ac:spMk id="2" creationId="{6EF40E1F-C190-D90D-CF84-4C79A6FBA6AB}"/>
          </ac:spMkLst>
        </pc:spChg>
        <pc:spChg chg="add mod ord">
          <ac:chgData name="Dylan Ma" userId="d19f606a-f869-495f-a967-091fe7c6f588" providerId="ADAL" clId="{CF48BC52-4F6C-4278-9CB9-88D984EB393C}" dt="2023-02-19T21:36:59.514" v="25" actId="167"/>
          <ac:spMkLst>
            <pc:docMk/>
            <pc:sldMk cId="4124504455" sldId="497"/>
            <ac:spMk id="4" creationId="{E7F4FE70-2944-118F-359E-B7EB3137E109}"/>
          </ac:spMkLst>
        </pc:spChg>
        <pc:spChg chg="add mod">
          <ac:chgData name="Dylan Ma" userId="d19f606a-f869-495f-a967-091fe7c6f588" providerId="ADAL" clId="{CF48BC52-4F6C-4278-9CB9-88D984EB393C}" dt="2023-02-20T02:07:06.125" v="3218" actId="20577"/>
          <ac:spMkLst>
            <pc:docMk/>
            <pc:sldMk cId="4124504455" sldId="497"/>
            <ac:spMk id="22" creationId="{1E359F50-D11D-B643-F0E7-CAB2C66B1090}"/>
          </ac:spMkLst>
        </pc:spChg>
        <pc:spChg chg="add mod">
          <ac:chgData name="Dylan Ma" userId="d19f606a-f869-495f-a967-091fe7c6f588" providerId="ADAL" clId="{CF48BC52-4F6C-4278-9CB9-88D984EB393C}" dt="2023-02-19T23:58:47.388" v="340" actId="1076"/>
          <ac:spMkLst>
            <pc:docMk/>
            <pc:sldMk cId="4124504455" sldId="497"/>
            <ac:spMk id="23" creationId="{C5A50635-4A22-A672-DC10-DFE2E4FC29E2}"/>
          </ac:spMkLst>
        </pc:spChg>
        <pc:graphicFrameChg chg="add del mod modGraphic">
          <ac:chgData name="Dylan Ma" userId="d19f606a-f869-495f-a967-091fe7c6f588" providerId="ADAL" clId="{CF48BC52-4F6C-4278-9CB9-88D984EB393C}" dt="2023-02-19T21:37:31.139" v="37" actId="478"/>
          <ac:graphicFrameMkLst>
            <pc:docMk/>
            <pc:sldMk cId="4124504455" sldId="497"/>
            <ac:graphicFrameMk id="5" creationId="{C3C51F24-F38C-75E4-7D7E-48305F72B3EA}"/>
          </ac:graphicFrameMkLst>
        </pc:graphicFrameChg>
        <pc:graphicFrameChg chg="del">
          <ac:chgData name="Dylan Ma" userId="d19f606a-f869-495f-a967-091fe7c6f588" providerId="ADAL" clId="{CF48BC52-4F6C-4278-9CB9-88D984EB393C}" dt="2023-02-19T21:36:53.553" v="23" actId="478"/>
          <ac:graphicFrameMkLst>
            <pc:docMk/>
            <pc:sldMk cId="4124504455" sldId="497"/>
            <ac:graphicFrameMk id="8" creationId="{1A8E3604-9A44-7172-7384-ACC4325AAA74}"/>
          </ac:graphicFrameMkLst>
        </pc:graphicFrameChg>
        <pc:graphicFrameChg chg="add del mod">
          <ac:chgData name="Dylan Ma" userId="d19f606a-f869-495f-a967-091fe7c6f588" providerId="ADAL" clId="{CF48BC52-4F6C-4278-9CB9-88D984EB393C}" dt="2023-02-19T21:39:32.298" v="70" actId="478"/>
          <ac:graphicFrameMkLst>
            <pc:docMk/>
            <pc:sldMk cId="4124504455" sldId="497"/>
            <ac:graphicFrameMk id="9" creationId="{A8D5E05D-2C3C-EB39-FA68-417C8E1EB48C}"/>
          </ac:graphicFrameMkLst>
        </pc:graphicFrameChg>
        <pc:graphicFrameChg chg="add del mod">
          <ac:chgData name="Dylan Ma" userId="d19f606a-f869-495f-a967-091fe7c6f588" providerId="ADAL" clId="{CF48BC52-4F6C-4278-9CB9-88D984EB393C}" dt="2023-02-19T23:43:55.521" v="180" actId="478"/>
          <ac:graphicFrameMkLst>
            <pc:docMk/>
            <pc:sldMk cId="4124504455" sldId="497"/>
            <ac:graphicFrameMk id="16" creationId="{7FB2546E-2242-6046-B6BE-89ED7BD95A51}"/>
          </ac:graphicFrameMkLst>
        </pc:graphicFrameChg>
        <pc:graphicFrameChg chg="add mod modGraphic">
          <ac:chgData name="Dylan Ma" userId="d19f606a-f869-495f-a967-091fe7c6f588" providerId="ADAL" clId="{CF48BC52-4F6C-4278-9CB9-88D984EB393C}" dt="2023-02-20T00:00:02.965" v="350"/>
          <ac:graphicFrameMkLst>
            <pc:docMk/>
            <pc:sldMk cId="4124504455" sldId="497"/>
            <ac:graphicFrameMk id="17" creationId="{769F6B75-3FA5-8756-3136-CCA3FE5A42BF}"/>
          </ac:graphicFrameMkLst>
        </pc:graphicFrameChg>
        <pc:picChg chg="del">
          <ac:chgData name="Dylan Ma" userId="d19f606a-f869-495f-a967-091fe7c6f588" providerId="ADAL" clId="{CF48BC52-4F6C-4278-9CB9-88D984EB393C}" dt="2023-02-20T01:52:13.104" v="2996" actId="478"/>
          <ac:picMkLst>
            <pc:docMk/>
            <pc:sldMk cId="4124504455" sldId="497"/>
            <ac:picMk id="6" creationId="{A2478306-527A-BB50-EFCE-7D2DC70C047C}"/>
          </ac:picMkLst>
        </pc:picChg>
        <pc:picChg chg="add del mod">
          <ac:chgData name="Dylan Ma" userId="d19f606a-f869-495f-a967-091fe7c6f588" providerId="ADAL" clId="{CF48BC52-4F6C-4278-9CB9-88D984EB393C}" dt="2023-02-19T21:38:47.105" v="54" actId="478"/>
          <ac:picMkLst>
            <pc:docMk/>
            <pc:sldMk cId="4124504455" sldId="497"/>
            <ac:picMk id="10" creationId="{CD37C28E-B3D2-D12E-3724-8155E8EB68E8}"/>
          </ac:picMkLst>
        </pc:picChg>
        <pc:picChg chg="add del mod">
          <ac:chgData name="Dylan Ma" userId="d19f606a-f869-495f-a967-091fe7c6f588" providerId="ADAL" clId="{CF48BC52-4F6C-4278-9CB9-88D984EB393C}" dt="2023-02-19T21:38:30.982" v="47" actId="478"/>
          <ac:picMkLst>
            <pc:docMk/>
            <pc:sldMk cId="4124504455" sldId="497"/>
            <ac:picMk id="11" creationId="{0CD2D617-7E18-8F35-2774-3C282F9B91F9}"/>
          </ac:picMkLst>
        </pc:picChg>
        <pc:picChg chg="add del mod">
          <ac:chgData name="Dylan Ma" userId="d19f606a-f869-495f-a967-091fe7c6f588" providerId="ADAL" clId="{CF48BC52-4F6C-4278-9CB9-88D984EB393C}" dt="2023-02-19T21:39:08.241" v="60" actId="478"/>
          <ac:picMkLst>
            <pc:docMk/>
            <pc:sldMk cId="4124504455" sldId="497"/>
            <ac:picMk id="12" creationId="{55A90C19-B272-3D70-E2BD-4F1D1DA2BE56}"/>
          </ac:picMkLst>
        </pc:picChg>
        <pc:picChg chg="add del mod">
          <ac:chgData name="Dylan Ma" userId="d19f606a-f869-495f-a967-091fe7c6f588" providerId="ADAL" clId="{CF48BC52-4F6C-4278-9CB9-88D984EB393C}" dt="2023-02-19T21:39:10.476" v="62" actId="478"/>
          <ac:picMkLst>
            <pc:docMk/>
            <pc:sldMk cId="4124504455" sldId="497"/>
            <ac:picMk id="13" creationId="{FEAB722E-884D-58B0-B417-703EE0DC79A4}"/>
          </ac:picMkLst>
        </pc:picChg>
        <pc:picChg chg="add del mod">
          <ac:chgData name="Dylan Ma" userId="d19f606a-f869-495f-a967-091fe7c6f588" providerId="ADAL" clId="{CF48BC52-4F6C-4278-9CB9-88D984EB393C}" dt="2023-02-19T23:52:57.258" v="249" actId="478"/>
          <ac:picMkLst>
            <pc:docMk/>
            <pc:sldMk cId="4124504455" sldId="497"/>
            <ac:picMk id="14" creationId="{E4494D73-A147-B1C4-C1DB-636C629392F8}"/>
          </ac:picMkLst>
        </pc:picChg>
        <pc:picChg chg="add del mod">
          <ac:chgData name="Dylan Ma" userId="d19f606a-f869-495f-a967-091fe7c6f588" providerId="ADAL" clId="{CF48BC52-4F6C-4278-9CB9-88D984EB393C}" dt="2023-02-19T23:52:56.788" v="248" actId="478"/>
          <ac:picMkLst>
            <pc:docMk/>
            <pc:sldMk cId="4124504455" sldId="497"/>
            <ac:picMk id="15" creationId="{25BDE1B8-FBB3-279B-C18A-0F102A16725F}"/>
          </ac:picMkLst>
        </pc:picChg>
        <pc:picChg chg="add del mod">
          <ac:chgData name="Dylan Ma" userId="d19f606a-f869-495f-a967-091fe7c6f588" providerId="ADAL" clId="{CF48BC52-4F6C-4278-9CB9-88D984EB393C}" dt="2023-02-19T23:55:20.883" v="291" actId="478"/>
          <ac:picMkLst>
            <pc:docMk/>
            <pc:sldMk cId="4124504455" sldId="497"/>
            <ac:picMk id="25" creationId="{CE7FF4B9-0ECC-08F2-F8DD-585F8A8FFFD6}"/>
          </ac:picMkLst>
        </pc:picChg>
        <pc:picChg chg="add del mod">
          <ac:chgData name="Dylan Ma" userId="d19f606a-f869-495f-a967-091fe7c6f588" providerId="ADAL" clId="{CF48BC52-4F6C-4278-9CB9-88D984EB393C}" dt="2023-02-19T23:55:22.989" v="293" actId="478"/>
          <ac:picMkLst>
            <pc:docMk/>
            <pc:sldMk cId="4124504455" sldId="497"/>
            <ac:picMk id="27" creationId="{0CCB9B69-7A18-215C-054A-AFC8E8E62F8A}"/>
          </ac:picMkLst>
        </pc:picChg>
        <pc:picChg chg="add del mod">
          <ac:chgData name="Dylan Ma" userId="d19f606a-f869-495f-a967-091fe7c6f588" providerId="ADAL" clId="{CF48BC52-4F6C-4278-9CB9-88D984EB393C}" dt="2023-02-19T23:57:23.528" v="321" actId="478"/>
          <ac:picMkLst>
            <pc:docMk/>
            <pc:sldMk cId="4124504455" sldId="497"/>
            <ac:picMk id="28" creationId="{5DCA9605-FA5E-6C82-55E4-C1FFA1D593AB}"/>
          </ac:picMkLst>
        </pc:picChg>
        <pc:picChg chg="add mod">
          <ac:chgData name="Dylan Ma" userId="d19f606a-f869-495f-a967-091fe7c6f588" providerId="ADAL" clId="{CF48BC52-4F6C-4278-9CB9-88D984EB393C}" dt="2023-02-19T23:57:26.949" v="323" actId="14100"/>
          <ac:picMkLst>
            <pc:docMk/>
            <pc:sldMk cId="4124504455" sldId="497"/>
            <ac:picMk id="29" creationId="{638D251B-1550-E330-F0DB-3E036708A261}"/>
          </ac:picMkLst>
        </pc:picChg>
        <pc:picChg chg="add del mod">
          <ac:chgData name="Dylan Ma" userId="d19f606a-f869-495f-a967-091fe7c6f588" providerId="ADAL" clId="{CF48BC52-4F6C-4278-9CB9-88D984EB393C}" dt="2023-02-19T23:56:44.041" v="312" actId="478"/>
          <ac:picMkLst>
            <pc:docMk/>
            <pc:sldMk cId="4124504455" sldId="497"/>
            <ac:picMk id="30" creationId="{F55ACC0C-FB02-9550-4FAE-3ED1E3EEA025}"/>
          </ac:picMkLst>
        </pc:picChg>
        <pc:picChg chg="add mod">
          <ac:chgData name="Dylan Ma" userId="d19f606a-f869-495f-a967-091fe7c6f588" providerId="ADAL" clId="{CF48BC52-4F6C-4278-9CB9-88D984EB393C}" dt="2023-02-19T23:57:23.898" v="322"/>
          <ac:picMkLst>
            <pc:docMk/>
            <pc:sldMk cId="4124504455" sldId="497"/>
            <ac:picMk id="31" creationId="{ECEDB352-D262-C416-0E6C-BF392CA6F49A}"/>
          </ac:picMkLst>
        </pc:picChg>
        <pc:picChg chg="add mod">
          <ac:chgData name="Dylan Ma" userId="d19f606a-f869-495f-a967-091fe7c6f588" providerId="ADAL" clId="{CF48BC52-4F6C-4278-9CB9-88D984EB393C}" dt="2023-02-20T01:52:13.442" v="2997"/>
          <ac:picMkLst>
            <pc:docMk/>
            <pc:sldMk cId="4124504455" sldId="497"/>
            <ac:picMk id="34" creationId="{619309F0-8290-6BF6-2496-201DD01E3FBE}"/>
          </ac:picMkLst>
        </pc:picChg>
        <pc:cxnChg chg="add mod">
          <ac:chgData name="Dylan Ma" userId="d19f606a-f869-495f-a967-091fe7c6f588" providerId="ADAL" clId="{CF48BC52-4F6C-4278-9CB9-88D984EB393C}" dt="2023-02-20T00:39:38.475" v="2615" actId="1582"/>
          <ac:cxnSpMkLst>
            <pc:docMk/>
            <pc:sldMk cId="4124504455" sldId="497"/>
            <ac:cxnSpMk id="19" creationId="{94B98438-4554-DFC4-0C32-01A5EBEFA88F}"/>
          </ac:cxnSpMkLst>
        </pc:cxnChg>
        <pc:cxnChg chg="add mod">
          <ac:chgData name="Dylan Ma" userId="d19f606a-f869-495f-a967-091fe7c6f588" providerId="ADAL" clId="{CF48BC52-4F6C-4278-9CB9-88D984EB393C}" dt="2023-02-20T00:39:43.692" v="2616" actId="1582"/>
          <ac:cxnSpMkLst>
            <pc:docMk/>
            <pc:sldMk cId="4124504455" sldId="497"/>
            <ac:cxnSpMk id="20" creationId="{98F86893-D3D5-F6A2-787E-881EC8826000}"/>
          </ac:cxnSpMkLst>
        </pc:cxnChg>
      </pc:sldChg>
      <pc:sldChg chg="addSp delSp modSp add mod modTransition modNotesTx">
        <pc:chgData name="Dylan Ma" userId="d19f606a-f869-495f-a967-091fe7c6f588" providerId="ADAL" clId="{CF48BC52-4F6C-4278-9CB9-88D984EB393C}" dt="2023-02-20T03:53:02.461" v="3355" actId="20577"/>
        <pc:sldMkLst>
          <pc:docMk/>
          <pc:sldMk cId="1087779007" sldId="498"/>
        </pc:sldMkLst>
        <pc:spChg chg="mod ord">
          <ac:chgData name="Dylan Ma" userId="d19f606a-f869-495f-a967-091fe7c6f588" providerId="ADAL" clId="{CF48BC52-4F6C-4278-9CB9-88D984EB393C}" dt="2023-02-20T01:53:20.117" v="3051" actId="20577"/>
          <ac:spMkLst>
            <pc:docMk/>
            <pc:sldMk cId="1087779007" sldId="498"/>
            <ac:spMk id="2" creationId="{6EF40E1F-C190-D90D-CF84-4C79A6FBA6AB}"/>
          </ac:spMkLst>
        </pc:spChg>
        <pc:spChg chg="ord">
          <ac:chgData name="Dylan Ma" userId="d19f606a-f869-495f-a967-091fe7c6f588" providerId="ADAL" clId="{CF48BC52-4F6C-4278-9CB9-88D984EB393C}" dt="2023-02-20T01:52:29.614" v="3001" actId="171"/>
          <ac:spMkLst>
            <pc:docMk/>
            <pc:sldMk cId="1087779007" sldId="498"/>
            <ac:spMk id="7" creationId="{D75D15D5-1EEA-F091-E87B-97F69530FF18}"/>
          </ac:spMkLst>
        </pc:spChg>
        <pc:spChg chg="add mod">
          <ac:chgData name="Dylan Ma" userId="d19f606a-f869-495f-a967-091fe7c6f588" providerId="ADAL" clId="{CF48BC52-4F6C-4278-9CB9-88D984EB393C}" dt="2023-02-20T00:15:10.004" v="725" actId="1076"/>
          <ac:spMkLst>
            <pc:docMk/>
            <pc:sldMk cId="1087779007" sldId="498"/>
            <ac:spMk id="8" creationId="{D57A8D02-3A7C-7633-58C8-482BA73567CD}"/>
          </ac:spMkLst>
        </pc:spChg>
        <pc:spChg chg="add mod">
          <ac:chgData name="Dylan Ma" userId="d19f606a-f869-495f-a967-091fe7c6f588" providerId="ADAL" clId="{CF48BC52-4F6C-4278-9CB9-88D984EB393C}" dt="2023-02-20T02:06:08.553" v="3214" actId="207"/>
          <ac:spMkLst>
            <pc:docMk/>
            <pc:sldMk cId="1087779007" sldId="498"/>
            <ac:spMk id="9" creationId="{156B56AB-9D5C-ED68-3940-4097FC566FE6}"/>
          </ac:spMkLst>
        </pc:spChg>
        <pc:spChg chg="add mod">
          <ac:chgData name="Dylan Ma" userId="d19f606a-f869-495f-a967-091fe7c6f588" providerId="ADAL" clId="{CF48BC52-4F6C-4278-9CB9-88D984EB393C}" dt="2023-02-20T00:38:09.960" v="2609" actId="207"/>
          <ac:spMkLst>
            <pc:docMk/>
            <pc:sldMk cId="1087779007" sldId="498"/>
            <ac:spMk id="10" creationId="{E8A8A4C8-1234-B1E3-C20A-7D937C56FE58}"/>
          </ac:spMkLst>
        </pc:spChg>
        <pc:spChg chg="add mod">
          <ac:chgData name="Dylan Ma" userId="d19f606a-f869-495f-a967-091fe7c6f588" providerId="ADAL" clId="{CF48BC52-4F6C-4278-9CB9-88D984EB393C}" dt="2023-02-20T00:38:15.544" v="2610" actId="208"/>
          <ac:spMkLst>
            <pc:docMk/>
            <pc:sldMk cId="1087779007" sldId="498"/>
            <ac:spMk id="11" creationId="{8DE8B644-E6BE-8C61-F107-FFE867D9D0CB}"/>
          </ac:spMkLst>
        </pc:spChg>
        <pc:spChg chg="add mod">
          <ac:chgData name="Dylan Ma" userId="d19f606a-f869-495f-a967-091fe7c6f588" providerId="ADAL" clId="{CF48BC52-4F6C-4278-9CB9-88D984EB393C}" dt="2023-02-20T03:52:27.883" v="3335" actId="20577"/>
          <ac:spMkLst>
            <pc:docMk/>
            <pc:sldMk cId="1087779007" sldId="498"/>
            <ac:spMk id="12" creationId="{BB5A36E8-2094-1EED-F989-6F0517BE099B}"/>
          </ac:spMkLst>
        </pc:spChg>
        <pc:spChg chg="add mod">
          <ac:chgData name="Dylan Ma" userId="d19f606a-f869-495f-a967-091fe7c6f588" providerId="ADAL" clId="{CF48BC52-4F6C-4278-9CB9-88D984EB393C}" dt="2023-02-20T00:18:16.412" v="948" actId="1076"/>
          <ac:spMkLst>
            <pc:docMk/>
            <pc:sldMk cId="1087779007" sldId="498"/>
            <ac:spMk id="13" creationId="{9FF4E4B8-AA28-1AFF-00D7-4E503110B5D5}"/>
          </ac:spMkLst>
        </pc:spChg>
        <pc:spChg chg="add mod">
          <ac:chgData name="Dylan Ma" userId="d19f606a-f869-495f-a967-091fe7c6f588" providerId="ADAL" clId="{CF48BC52-4F6C-4278-9CB9-88D984EB393C}" dt="2023-02-20T00:21:11.244" v="1090" actId="1076"/>
          <ac:spMkLst>
            <pc:docMk/>
            <pc:sldMk cId="1087779007" sldId="498"/>
            <ac:spMk id="17" creationId="{F0E8621E-2F41-93E3-3A5A-59E6E504E188}"/>
          </ac:spMkLst>
        </pc:spChg>
        <pc:spChg chg="add mod">
          <ac:chgData name="Dylan Ma" userId="d19f606a-f869-495f-a967-091fe7c6f588" providerId="ADAL" clId="{CF48BC52-4F6C-4278-9CB9-88D984EB393C}" dt="2023-02-20T03:52:46.887" v="3348" actId="20577"/>
          <ac:spMkLst>
            <pc:docMk/>
            <pc:sldMk cId="1087779007" sldId="498"/>
            <ac:spMk id="19" creationId="{54A34632-6787-F995-9F42-3C5A7C29DF52}"/>
          </ac:spMkLst>
        </pc:spChg>
        <pc:spChg chg="add mod">
          <ac:chgData name="Dylan Ma" userId="d19f606a-f869-495f-a967-091fe7c6f588" providerId="ADAL" clId="{CF48BC52-4F6C-4278-9CB9-88D984EB393C}" dt="2023-02-20T00:20:48.931" v="1084" actId="14100"/>
          <ac:spMkLst>
            <pc:docMk/>
            <pc:sldMk cId="1087779007" sldId="498"/>
            <ac:spMk id="20" creationId="{319A2FD6-A00A-BA95-6687-4B1A9D1F8692}"/>
          </ac:spMkLst>
        </pc:spChg>
        <pc:spChg chg="add mod">
          <ac:chgData name="Dylan Ma" userId="d19f606a-f869-495f-a967-091fe7c6f588" providerId="ADAL" clId="{CF48BC52-4F6C-4278-9CB9-88D984EB393C}" dt="2023-02-20T03:53:02.461" v="3355" actId="20577"/>
          <ac:spMkLst>
            <pc:docMk/>
            <pc:sldMk cId="1087779007" sldId="498"/>
            <ac:spMk id="22" creationId="{10CCEB8F-180F-0E24-35D8-194E2F0492C5}"/>
          </ac:spMkLst>
        </pc:spChg>
        <pc:graphicFrameChg chg="add del mod">
          <ac:chgData name="Dylan Ma" userId="d19f606a-f869-495f-a967-091fe7c6f588" providerId="ADAL" clId="{CF48BC52-4F6C-4278-9CB9-88D984EB393C}" dt="2023-02-19T21:41:16.442" v="93" actId="478"/>
          <ac:graphicFrameMkLst>
            <pc:docMk/>
            <pc:sldMk cId="1087779007" sldId="498"/>
            <ac:graphicFrameMk id="5" creationId="{64E55C70-C119-0039-6974-6D67A4A1F198}"/>
          </ac:graphicFrameMkLst>
        </pc:graphicFrameChg>
        <pc:graphicFrameChg chg="mod modGraphic">
          <ac:chgData name="Dylan Ma" userId="d19f606a-f869-495f-a967-091fe7c6f588" providerId="ADAL" clId="{CF48BC52-4F6C-4278-9CB9-88D984EB393C}" dt="2023-02-19T23:54:49.511" v="286" actId="339"/>
          <ac:graphicFrameMkLst>
            <pc:docMk/>
            <pc:sldMk cId="1087779007" sldId="498"/>
            <ac:graphicFrameMk id="16" creationId="{7FB2546E-2242-6046-B6BE-89ED7BD95A51}"/>
          </ac:graphicFrameMkLst>
        </pc:graphicFrameChg>
        <pc:picChg chg="del">
          <ac:chgData name="Dylan Ma" userId="d19f606a-f869-495f-a967-091fe7c6f588" providerId="ADAL" clId="{CF48BC52-4F6C-4278-9CB9-88D984EB393C}" dt="2023-02-20T01:52:43.201" v="3004" actId="478"/>
          <ac:picMkLst>
            <pc:docMk/>
            <pc:sldMk cId="1087779007" sldId="498"/>
            <ac:picMk id="6" creationId="{A2478306-527A-BB50-EFCE-7D2DC70C047C}"/>
          </ac:picMkLst>
        </pc:picChg>
        <pc:picChg chg="del">
          <ac:chgData name="Dylan Ma" userId="d19f606a-f869-495f-a967-091fe7c6f588" providerId="ADAL" clId="{CF48BC52-4F6C-4278-9CB9-88D984EB393C}" dt="2023-02-19T21:39:40.905" v="74" actId="478"/>
          <ac:picMkLst>
            <pc:docMk/>
            <pc:sldMk cId="1087779007" sldId="498"/>
            <ac:picMk id="14" creationId="{E4494D73-A147-B1C4-C1DB-636C629392F8}"/>
          </ac:picMkLst>
        </pc:picChg>
        <pc:picChg chg="del">
          <ac:chgData name="Dylan Ma" userId="d19f606a-f869-495f-a967-091fe7c6f588" providerId="ADAL" clId="{CF48BC52-4F6C-4278-9CB9-88D984EB393C}" dt="2023-02-19T21:39:40.418" v="73" actId="478"/>
          <ac:picMkLst>
            <pc:docMk/>
            <pc:sldMk cId="1087779007" sldId="498"/>
            <ac:picMk id="15" creationId="{25BDE1B8-FBB3-279B-C18A-0F102A16725F}"/>
          </ac:picMkLst>
        </pc:picChg>
        <pc:picChg chg="add mod">
          <ac:chgData name="Dylan Ma" userId="d19f606a-f869-495f-a967-091fe7c6f588" providerId="ADAL" clId="{CF48BC52-4F6C-4278-9CB9-88D984EB393C}" dt="2023-02-20T01:52:43.870" v="3005"/>
          <ac:picMkLst>
            <pc:docMk/>
            <pc:sldMk cId="1087779007" sldId="498"/>
            <ac:picMk id="23" creationId="{B40B807D-5F7F-9B84-5D16-43EDCD7392CB}"/>
          </ac:picMkLst>
        </pc:picChg>
      </pc:sldChg>
      <pc:sldChg chg="addSp delSp modSp add mod modTransition modNotesTx">
        <pc:chgData name="Dylan Ma" userId="d19f606a-f869-495f-a967-091fe7c6f588" providerId="ADAL" clId="{CF48BC52-4F6C-4278-9CB9-88D984EB393C}" dt="2023-02-20T03:00:38.872" v="3322"/>
        <pc:sldMkLst>
          <pc:docMk/>
          <pc:sldMk cId="3613439379" sldId="499"/>
        </pc:sldMkLst>
        <pc:spChg chg="mod">
          <ac:chgData name="Dylan Ma" userId="d19f606a-f869-495f-a967-091fe7c6f588" providerId="ADAL" clId="{CF48BC52-4F6C-4278-9CB9-88D984EB393C}" dt="2023-02-20T01:53:28.511" v="3065" actId="20577"/>
          <ac:spMkLst>
            <pc:docMk/>
            <pc:sldMk cId="3613439379" sldId="499"/>
            <ac:spMk id="2" creationId="{6EF40E1F-C190-D90D-CF84-4C79A6FBA6AB}"/>
          </ac:spMkLst>
        </pc:spChg>
        <pc:spChg chg="add mod">
          <ac:chgData name="Dylan Ma" userId="d19f606a-f869-495f-a967-091fe7c6f588" providerId="ADAL" clId="{CF48BC52-4F6C-4278-9CB9-88D984EB393C}" dt="2023-02-20T00:00:52.070" v="357" actId="20577"/>
          <ac:spMkLst>
            <pc:docMk/>
            <pc:sldMk cId="3613439379" sldId="499"/>
            <ac:spMk id="15" creationId="{F58F689D-61EA-EE8D-65BE-F646FE91E092}"/>
          </ac:spMkLst>
        </pc:spChg>
        <pc:spChg chg="add mod">
          <ac:chgData name="Dylan Ma" userId="d19f606a-f869-495f-a967-091fe7c6f588" providerId="ADAL" clId="{CF48BC52-4F6C-4278-9CB9-88D984EB393C}" dt="2023-02-20T00:01:07.068" v="362" actId="20577"/>
          <ac:spMkLst>
            <pc:docMk/>
            <pc:sldMk cId="3613439379" sldId="499"/>
            <ac:spMk id="17" creationId="{2516F98C-15B0-27FF-2543-9AB64FADD277}"/>
          </ac:spMkLst>
        </pc:spChg>
        <pc:graphicFrameChg chg="add del mod modGraphic">
          <ac:chgData name="Dylan Ma" userId="d19f606a-f869-495f-a967-091fe7c6f588" providerId="ADAL" clId="{CF48BC52-4F6C-4278-9CB9-88D984EB393C}" dt="2023-02-19T21:41:18.181" v="94" actId="478"/>
          <ac:graphicFrameMkLst>
            <pc:docMk/>
            <pc:sldMk cId="3613439379" sldId="499"/>
            <ac:graphicFrameMk id="5" creationId="{46D1D178-E44A-7E1D-581C-E7B21E361292}"/>
          </ac:graphicFrameMkLst>
        </pc:graphicFrameChg>
        <pc:graphicFrameChg chg="add mod modGraphic">
          <ac:chgData name="Dylan Ma" userId="d19f606a-f869-495f-a967-091fe7c6f588" providerId="ADAL" clId="{CF48BC52-4F6C-4278-9CB9-88D984EB393C}" dt="2023-02-20T00:00:14.153" v="353"/>
          <ac:graphicFrameMkLst>
            <pc:docMk/>
            <pc:sldMk cId="3613439379" sldId="499"/>
            <ac:graphicFrameMk id="8" creationId="{4122CC09-65CD-51D7-4174-0DF2C226851C}"/>
          </ac:graphicFrameMkLst>
        </pc:graphicFrameChg>
        <pc:graphicFrameChg chg="del">
          <ac:chgData name="Dylan Ma" userId="d19f606a-f869-495f-a967-091fe7c6f588" providerId="ADAL" clId="{CF48BC52-4F6C-4278-9CB9-88D984EB393C}" dt="2023-02-19T21:40:57.848" v="85" actId="478"/>
          <ac:graphicFrameMkLst>
            <pc:docMk/>
            <pc:sldMk cId="3613439379" sldId="499"/>
            <ac:graphicFrameMk id="16" creationId="{7FB2546E-2242-6046-B6BE-89ED7BD95A51}"/>
          </ac:graphicFrameMkLst>
        </pc:graphicFrameChg>
        <pc:picChg chg="del">
          <ac:chgData name="Dylan Ma" userId="d19f606a-f869-495f-a967-091fe7c6f588" providerId="ADAL" clId="{CF48BC52-4F6C-4278-9CB9-88D984EB393C}" dt="2023-02-20T01:54:01.893" v="3083" actId="478"/>
          <ac:picMkLst>
            <pc:docMk/>
            <pc:sldMk cId="3613439379" sldId="499"/>
            <ac:picMk id="6" creationId="{A2478306-527A-BB50-EFCE-7D2DC70C047C}"/>
          </ac:picMkLst>
        </pc:picChg>
        <pc:picChg chg="add del mod">
          <ac:chgData name="Dylan Ma" userId="d19f606a-f869-495f-a967-091fe7c6f588" providerId="ADAL" clId="{CF48BC52-4F6C-4278-9CB9-88D984EB393C}" dt="2023-02-19T23:56:47.364" v="313" actId="478"/>
          <ac:picMkLst>
            <pc:docMk/>
            <pc:sldMk cId="3613439379" sldId="499"/>
            <ac:picMk id="10" creationId="{6A85F341-38A8-B69C-F8EB-3556D7B72254}"/>
          </ac:picMkLst>
        </pc:picChg>
        <pc:picChg chg="add mod">
          <ac:chgData name="Dylan Ma" userId="d19f606a-f869-495f-a967-091fe7c6f588" providerId="ADAL" clId="{CF48BC52-4F6C-4278-9CB9-88D984EB393C}" dt="2023-02-19T23:57:43.868" v="325" actId="14861"/>
          <ac:picMkLst>
            <pc:docMk/>
            <pc:sldMk cId="3613439379" sldId="499"/>
            <ac:picMk id="11" creationId="{3670DE32-DF67-411B-EE98-21A21E5D864D}"/>
          </ac:picMkLst>
        </pc:picChg>
        <pc:picChg chg="add mod">
          <ac:chgData name="Dylan Ma" userId="d19f606a-f869-495f-a967-091fe7c6f588" providerId="ADAL" clId="{CF48BC52-4F6C-4278-9CB9-88D984EB393C}" dt="2023-02-20T01:54:02.209" v="3084"/>
          <ac:picMkLst>
            <pc:docMk/>
            <pc:sldMk cId="3613439379" sldId="499"/>
            <ac:picMk id="19" creationId="{C0114BAA-6916-15CD-FDCE-90E2F8686FC0}"/>
          </ac:picMkLst>
        </pc:picChg>
        <pc:picChg chg="add del mod">
          <ac:chgData name="Dylan Ma" userId="d19f606a-f869-495f-a967-091fe7c6f588" providerId="ADAL" clId="{CF48BC52-4F6C-4278-9CB9-88D984EB393C}" dt="2023-02-20T01:54:48.170" v="3097" actId="478"/>
          <ac:picMkLst>
            <pc:docMk/>
            <pc:sldMk cId="3613439379" sldId="499"/>
            <ac:picMk id="20" creationId="{85734D71-6C39-CE0E-6B69-4E2730E27716}"/>
          </ac:picMkLst>
        </pc:picChg>
        <pc:cxnChg chg="add mod">
          <ac:chgData name="Dylan Ma" userId="d19f606a-f869-495f-a967-091fe7c6f588" providerId="ADAL" clId="{CF48BC52-4F6C-4278-9CB9-88D984EB393C}" dt="2023-02-20T00:39:54.786" v="2617" actId="1582"/>
          <ac:cxnSpMkLst>
            <pc:docMk/>
            <pc:sldMk cId="3613439379" sldId="499"/>
            <ac:cxnSpMk id="12" creationId="{41511780-ED21-8F3B-2B54-85AB170746A6}"/>
          </ac:cxnSpMkLst>
        </pc:cxnChg>
        <pc:cxnChg chg="add mod">
          <ac:chgData name="Dylan Ma" userId="d19f606a-f869-495f-a967-091fe7c6f588" providerId="ADAL" clId="{CF48BC52-4F6C-4278-9CB9-88D984EB393C}" dt="2023-02-20T00:39:58.506" v="2618" actId="1582"/>
          <ac:cxnSpMkLst>
            <pc:docMk/>
            <pc:sldMk cId="3613439379" sldId="499"/>
            <ac:cxnSpMk id="13" creationId="{9A10F504-23D9-9E47-7915-30F5D359D0E0}"/>
          </ac:cxnSpMkLst>
        </pc:cxnChg>
      </pc:sldChg>
      <pc:sldChg chg="addSp delSp modSp add mod modTransition modNotesTx">
        <pc:chgData name="Dylan Ma" userId="d19f606a-f869-495f-a967-091fe7c6f588" providerId="ADAL" clId="{CF48BC52-4F6C-4278-9CB9-88D984EB393C}" dt="2023-02-20T01:55:16.132" v="3100"/>
        <pc:sldMkLst>
          <pc:docMk/>
          <pc:sldMk cId="2498524777" sldId="500"/>
        </pc:sldMkLst>
        <pc:spChg chg="mod ord">
          <ac:chgData name="Dylan Ma" userId="d19f606a-f869-495f-a967-091fe7c6f588" providerId="ADAL" clId="{CF48BC52-4F6C-4278-9CB9-88D984EB393C}" dt="2023-02-20T01:53:51.827" v="3080" actId="171"/>
          <ac:spMkLst>
            <pc:docMk/>
            <pc:sldMk cId="2498524777" sldId="500"/>
            <ac:spMk id="2" creationId="{6EF40E1F-C190-D90D-CF84-4C79A6FBA6AB}"/>
          </ac:spMkLst>
        </pc:spChg>
        <pc:spChg chg="add mod">
          <ac:chgData name="Dylan Ma" userId="d19f606a-f869-495f-a967-091fe7c6f588" providerId="ADAL" clId="{CF48BC52-4F6C-4278-9CB9-88D984EB393C}" dt="2023-02-20T00:25:41.321" v="1133" actId="208"/>
          <ac:spMkLst>
            <pc:docMk/>
            <pc:sldMk cId="2498524777" sldId="500"/>
            <ac:spMk id="5" creationId="{FBC637F9-4BF9-A667-34A6-D5F21671185E}"/>
          </ac:spMkLst>
        </pc:spChg>
        <pc:spChg chg="add mod">
          <ac:chgData name="Dylan Ma" userId="d19f606a-f869-495f-a967-091fe7c6f588" providerId="ADAL" clId="{CF48BC52-4F6C-4278-9CB9-88D984EB393C}" dt="2023-02-20T00:29:12.617" v="1809" actId="20577"/>
          <ac:spMkLst>
            <pc:docMk/>
            <pc:sldMk cId="2498524777" sldId="500"/>
            <ac:spMk id="9" creationId="{D2EC25B6-725B-9F7E-026B-4AB606EC26EA}"/>
          </ac:spMkLst>
        </pc:spChg>
        <pc:spChg chg="add del mod">
          <ac:chgData name="Dylan Ma" userId="d19f606a-f869-495f-a967-091fe7c6f588" providerId="ADAL" clId="{CF48BC52-4F6C-4278-9CB9-88D984EB393C}" dt="2023-02-20T00:29:15.957" v="1811"/>
          <ac:spMkLst>
            <pc:docMk/>
            <pc:sldMk cId="2498524777" sldId="500"/>
            <ac:spMk id="10" creationId="{8D95D378-2D59-4453-035A-916D1EBEE244}"/>
          </ac:spMkLst>
        </pc:spChg>
        <pc:spChg chg="add mod">
          <ac:chgData name="Dylan Ma" userId="d19f606a-f869-495f-a967-091fe7c6f588" providerId="ADAL" clId="{CF48BC52-4F6C-4278-9CB9-88D984EB393C}" dt="2023-02-20T00:29:23.420" v="1813" actId="1076"/>
          <ac:spMkLst>
            <pc:docMk/>
            <pc:sldMk cId="2498524777" sldId="500"/>
            <ac:spMk id="11" creationId="{2F9E462A-E007-9A94-2F3F-A2B8647AE13F}"/>
          </ac:spMkLst>
        </pc:spChg>
        <pc:spChg chg="add mod">
          <ac:chgData name="Dylan Ma" userId="d19f606a-f869-495f-a967-091fe7c6f588" providerId="ADAL" clId="{CF48BC52-4F6C-4278-9CB9-88D984EB393C}" dt="2023-02-20T00:34:53.745" v="2394" actId="20577"/>
          <ac:spMkLst>
            <pc:docMk/>
            <pc:sldMk cId="2498524777" sldId="500"/>
            <ac:spMk id="12" creationId="{F7128C53-24C0-C6A5-78B6-075976912D56}"/>
          </ac:spMkLst>
        </pc:spChg>
        <pc:spChg chg="add mod">
          <ac:chgData name="Dylan Ma" userId="d19f606a-f869-495f-a967-091fe7c6f588" providerId="ADAL" clId="{CF48BC52-4F6C-4278-9CB9-88D984EB393C}" dt="2023-02-20T01:46:53.421" v="2670" actId="20577"/>
          <ac:spMkLst>
            <pc:docMk/>
            <pc:sldMk cId="2498524777" sldId="500"/>
            <ac:spMk id="13" creationId="{02C5DB5C-B926-68D7-E668-64DD8737AFC3}"/>
          </ac:spMkLst>
        </pc:spChg>
        <pc:spChg chg="add mod">
          <ac:chgData name="Dylan Ma" userId="d19f606a-f869-495f-a967-091fe7c6f588" providerId="ADAL" clId="{CF48BC52-4F6C-4278-9CB9-88D984EB393C}" dt="2023-02-20T00:30:33.523" v="1891" actId="1076"/>
          <ac:spMkLst>
            <pc:docMk/>
            <pc:sldMk cId="2498524777" sldId="500"/>
            <ac:spMk id="14" creationId="{89AB6F30-6B22-AC17-A1AD-58C5A941B698}"/>
          </ac:spMkLst>
        </pc:spChg>
        <pc:picChg chg="del">
          <ac:chgData name="Dylan Ma" userId="d19f606a-f869-495f-a967-091fe7c6f588" providerId="ADAL" clId="{CF48BC52-4F6C-4278-9CB9-88D984EB393C}" dt="2023-02-20T01:53:56.345" v="3081" actId="478"/>
          <ac:picMkLst>
            <pc:docMk/>
            <pc:sldMk cId="2498524777" sldId="500"/>
            <ac:picMk id="6" creationId="{A2478306-527A-BB50-EFCE-7D2DC70C047C}"/>
          </ac:picMkLst>
        </pc:picChg>
        <pc:picChg chg="add mod">
          <ac:chgData name="Dylan Ma" userId="d19f606a-f869-495f-a967-091fe7c6f588" providerId="ADAL" clId="{CF48BC52-4F6C-4278-9CB9-88D984EB393C}" dt="2023-02-20T01:53:57.315" v="3082"/>
          <ac:picMkLst>
            <pc:docMk/>
            <pc:sldMk cId="2498524777" sldId="500"/>
            <ac:picMk id="15" creationId="{82800097-9BC0-3F0C-450C-AD20DA665B2B}"/>
          </ac:picMkLst>
        </pc:picChg>
      </pc:sldChg>
      <pc:sldChg chg="modSp mod">
        <pc:chgData name="Dylan Ma" userId="d19f606a-f869-495f-a967-091fe7c6f588" providerId="ADAL" clId="{CF48BC52-4F6C-4278-9CB9-88D984EB393C}" dt="2023-02-20T02:59:46.761" v="3317" actId="1076"/>
        <pc:sldMkLst>
          <pc:docMk/>
          <pc:sldMk cId="1312529691" sldId="501"/>
        </pc:sldMkLst>
        <pc:graphicFrameChg chg="mod modGraphic">
          <ac:chgData name="Dylan Ma" userId="d19f606a-f869-495f-a967-091fe7c6f588" providerId="ADAL" clId="{CF48BC52-4F6C-4278-9CB9-88D984EB393C}" dt="2023-02-20T02:59:46.761" v="3317" actId="1076"/>
          <ac:graphicFrameMkLst>
            <pc:docMk/>
            <pc:sldMk cId="1312529691" sldId="501"/>
            <ac:graphicFrameMk id="8" creationId="{D419B63B-9985-4A46-92CF-7F5A18AD2A21}"/>
          </ac:graphicFrameMkLst>
        </pc:graphicFrameChg>
      </pc:sldChg>
      <pc:sldChg chg="add del mod modShow">
        <pc:chgData name="Dylan Ma" userId="d19f606a-f869-495f-a967-091fe7c6f588" providerId="ADAL" clId="{CF48BC52-4F6C-4278-9CB9-88D984EB393C}" dt="2023-02-20T03:53:38.214" v="3356" actId="2696"/>
        <pc:sldMkLst>
          <pc:docMk/>
          <pc:sldMk cId="3832995734" sldId="505"/>
        </pc:sldMkLst>
      </pc:sldChg>
      <pc:sldChg chg="addSp delSp modSp add mod modTransition">
        <pc:chgData name="Dylan Ma" userId="d19f606a-f869-495f-a967-091fe7c6f588" providerId="ADAL" clId="{CF48BC52-4F6C-4278-9CB9-88D984EB393C}" dt="2023-02-20T03:00:51.547" v="3324"/>
        <pc:sldMkLst>
          <pc:docMk/>
          <pc:sldMk cId="3172544287" sldId="506"/>
        </pc:sldMkLst>
        <pc:spChg chg="add mod">
          <ac:chgData name="Dylan Ma" userId="d19f606a-f869-495f-a967-091fe7c6f588" providerId="ADAL" clId="{CF48BC52-4F6C-4278-9CB9-88D984EB393C}" dt="2023-02-20T02:13:19.767" v="3309"/>
          <ac:spMkLst>
            <pc:docMk/>
            <pc:sldMk cId="3172544287" sldId="506"/>
            <ac:spMk id="6" creationId="{B645207D-0D2C-6B67-B622-91C62B159BAA}"/>
          </ac:spMkLst>
        </pc:spChg>
        <pc:spChg chg="del">
          <ac:chgData name="Dylan Ma" userId="d19f606a-f869-495f-a967-091fe7c6f588" providerId="ADAL" clId="{CF48BC52-4F6C-4278-9CB9-88D984EB393C}" dt="2023-02-20T02:13:19.514" v="3308" actId="478"/>
          <ac:spMkLst>
            <pc:docMk/>
            <pc:sldMk cId="3172544287" sldId="506"/>
            <ac:spMk id="15" creationId="{5B9FCD34-666A-400B-A871-6519F169B18C}"/>
          </ac:spMkLst>
        </pc:spChg>
        <pc:spChg chg="mod">
          <ac:chgData name="Dylan Ma" userId="d19f606a-f869-495f-a967-091fe7c6f588" providerId="ADAL" clId="{CF48BC52-4F6C-4278-9CB9-88D984EB393C}" dt="2023-02-20T02:08:31.613" v="3224" actId="207"/>
          <ac:spMkLst>
            <pc:docMk/>
            <pc:sldMk cId="3172544287" sldId="506"/>
            <ac:spMk id="26" creationId="{87AE58FD-9219-3464-CF84-CB0288EF2110}"/>
          </ac:spMkLst>
        </pc:spChg>
        <pc:spChg chg="mod">
          <ac:chgData name="Dylan Ma" userId="d19f606a-f869-495f-a967-091fe7c6f588" providerId="ADAL" clId="{CF48BC52-4F6C-4278-9CB9-88D984EB393C}" dt="2023-02-20T02:08:31.613" v="3224" actId="207"/>
          <ac:spMkLst>
            <pc:docMk/>
            <pc:sldMk cId="3172544287" sldId="506"/>
            <ac:spMk id="27" creationId="{07BB0798-BFD9-7C6A-6E9D-59926F511CD1}"/>
          </ac:spMkLst>
        </pc:spChg>
        <pc:spChg chg="mod">
          <ac:chgData name="Dylan Ma" userId="d19f606a-f869-495f-a967-091fe7c6f588" providerId="ADAL" clId="{CF48BC52-4F6C-4278-9CB9-88D984EB393C}" dt="2023-02-20T02:08:31.613" v="3224" actId="207"/>
          <ac:spMkLst>
            <pc:docMk/>
            <pc:sldMk cId="3172544287" sldId="506"/>
            <ac:spMk id="48" creationId="{861F96D5-D93F-67E1-D904-588D2C0A43DA}"/>
          </ac:spMkLst>
        </pc:spChg>
      </pc:sldChg>
      <pc:sldChg chg="addSp delSp modSp add mod modTransition">
        <pc:chgData name="Dylan Ma" userId="d19f606a-f869-495f-a967-091fe7c6f588" providerId="ADAL" clId="{CF48BC52-4F6C-4278-9CB9-88D984EB393C}" dt="2023-02-20T03:00:50.659" v="3323"/>
        <pc:sldMkLst>
          <pc:docMk/>
          <pc:sldMk cId="1525460573" sldId="507"/>
        </pc:sldMkLst>
        <pc:spChg chg="add mod">
          <ac:chgData name="Dylan Ma" userId="d19f606a-f869-495f-a967-091fe7c6f588" providerId="ADAL" clId="{CF48BC52-4F6C-4278-9CB9-88D984EB393C}" dt="2023-02-20T02:13:22.771" v="3311"/>
          <ac:spMkLst>
            <pc:docMk/>
            <pc:sldMk cId="1525460573" sldId="507"/>
            <ac:spMk id="6" creationId="{E0407785-EDD6-CDF8-05FE-83CD82C71686}"/>
          </ac:spMkLst>
        </pc:spChg>
        <pc:spChg chg="del">
          <ac:chgData name="Dylan Ma" userId="d19f606a-f869-495f-a967-091fe7c6f588" providerId="ADAL" clId="{CF48BC52-4F6C-4278-9CB9-88D984EB393C}" dt="2023-02-20T02:13:22.502" v="3310" actId="478"/>
          <ac:spMkLst>
            <pc:docMk/>
            <pc:sldMk cId="1525460573" sldId="507"/>
            <ac:spMk id="15" creationId="{5B9FCD34-666A-400B-A871-6519F169B18C}"/>
          </ac:spMkLst>
        </pc:spChg>
        <pc:spChg chg="mod">
          <ac:chgData name="Dylan Ma" userId="d19f606a-f869-495f-a967-091fe7c6f588" providerId="ADAL" clId="{CF48BC52-4F6C-4278-9CB9-88D984EB393C}" dt="2023-02-20T02:08:42.158" v="3225" actId="207"/>
          <ac:spMkLst>
            <pc:docMk/>
            <pc:sldMk cId="1525460573" sldId="507"/>
            <ac:spMk id="26" creationId="{87AE58FD-9219-3464-CF84-CB0288EF2110}"/>
          </ac:spMkLst>
        </pc:spChg>
        <pc:spChg chg="mod">
          <ac:chgData name="Dylan Ma" userId="d19f606a-f869-495f-a967-091fe7c6f588" providerId="ADAL" clId="{CF48BC52-4F6C-4278-9CB9-88D984EB393C}" dt="2023-02-20T02:08:42.158" v="3225" actId="207"/>
          <ac:spMkLst>
            <pc:docMk/>
            <pc:sldMk cId="1525460573" sldId="507"/>
            <ac:spMk id="27" creationId="{07BB0798-BFD9-7C6A-6E9D-59926F511CD1}"/>
          </ac:spMkLst>
        </pc:spChg>
        <pc:spChg chg="mod">
          <ac:chgData name="Dylan Ma" userId="d19f606a-f869-495f-a967-091fe7c6f588" providerId="ADAL" clId="{CF48BC52-4F6C-4278-9CB9-88D984EB393C}" dt="2023-02-20T02:08:42.158" v="3225" actId="207"/>
          <ac:spMkLst>
            <pc:docMk/>
            <pc:sldMk cId="1525460573" sldId="507"/>
            <ac:spMk id="32" creationId="{528951E8-2538-1B9E-C027-688DEECF5CFD}"/>
          </ac:spMkLst>
        </pc:spChg>
        <pc:spChg chg="mod">
          <ac:chgData name="Dylan Ma" userId="d19f606a-f869-495f-a967-091fe7c6f588" providerId="ADAL" clId="{CF48BC52-4F6C-4278-9CB9-88D984EB393C}" dt="2023-02-20T02:08:42.158" v="3225" actId="207"/>
          <ac:spMkLst>
            <pc:docMk/>
            <pc:sldMk cId="1525460573" sldId="507"/>
            <ac:spMk id="35" creationId="{DD2605E7-D393-D237-6F4C-09FF545F8B10}"/>
          </ac:spMkLst>
        </pc:spChg>
        <pc:spChg chg="mod">
          <ac:chgData name="Dylan Ma" userId="d19f606a-f869-495f-a967-091fe7c6f588" providerId="ADAL" clId="{CF48BC52-4F6C-4278-9CB9-88D984EB393C}" dt="2023-02-20T02:08:42.158" v="3225" actId="207"/>
          <ac:spMkLst>
            <pc:docMk/>
            <pc:sldMk cId="1525460573" sldId="507"/>
            <ac:spMk id="36" creationId="{79799A0E-E69F-C228-9016-43586FB20FA0}"/>
          </ac:spMkLst>
        </pc:spChg>
        <pc:spChg chg="mod">
          <ac:chgData name="Dylan Ma" userId="d19f606a-f869-495f-a967-091fe7c6f588" providerId="ADAL" clId="{CF48BC52-4F6C-4278-9CB9-88D984EB393C}" dt="2023-02-20T02:08:42.158" v="3225" actId="207"/>
          <ac:spMkLst>
            <pc:docMk/>
            <pc:sldMk cId="1525460573" sldId="507"/>
            <ac:spMk id="48" creationId="{861F96D5-D93F-67E1-D904-588D2C0A43DA}"/>
          </ac:spMkLst>
        </pc:spChg>
      </pc:sldChg>
      <pc:sldChg chg="addSp delSp modSp add mod ord">
        <pc:chgData name="Dylan Ma" userId="d19f606a-f869-495f-a967-091fe7c6f588" providerId="ADAL" clId="{CF48BC52-4F6C-4278-9CB9-88D984EB393C}" dt="2023-02-20T02:13:26.723" v="3313"/>
        <pc:sldMkLst>
          <pc:docMk/>
          <pc:sldMk cId="548476685" sldId="508"/>
        </pc:sldMkLst>
        <pc:spChg chg="add mod">
          <ac:chgData name="Dylan Ma" userId="d19f606a-f869-495f-a967-091fe7c6f588" providerId="ADAL" clId="{CF48BC52-4F6C-4278-9CB9-88D984EB393C}" dt="2023-02-20T02:13:26.723" v="3313"/>
          <ac:spMkLst>
            <pc:docMk/>
            <pc:sldMk cId="548476685" sldId="508"/>
            <ac:spMk id="4" creationId="{A310B07C-A467-59F1-453D-CADAF65AE004}"/>
          </ac:spMkLst>
        </pc:spChg>
        <pc:spChg chg="mod">
          <ac:chgData name="Dylan Ma" userId="d19f606a-f869-495f-a967-091fe7c6f588" providerId="ADAL" clId="{CF48BC52-4F6C-4278-9CB9-88D984EB393C}" dt="2023-02-20T02:11:55.518" v="3262" actId="20577"/>
          <ac:spMkLst>
            <pc:docMk/>
            <pc:sldMk cId="548476685" sldId="508"/>
            <ac:spMk id="11" creationId="{198CD8C0-7369-B6B8-06E9-FDBD259EB2AB}"/>
          </ac:spMkLst>
        </pc:spChg>
        <pc:spChg chg="del">
          <ac:chgData name="Dylan Ma" userId="d19f606a-f869-495f-a967-091fe7c6f588" providerId="ADAL" clId="{CF48BC52-4F6C-4278-9CB9-88D984EB393C}" dt="2023-02-20T02:12:01.241" v="3263" actId="478"/>
          <ac:spMkLst>
            <pc:docMk/>
            <pc:sldMk cId="548476685" sldId="508"/>
            <ac:spMk id="14" creationId="{1EA7CF82-3994-4D97-B75B-D6BA1431BEBA}"/>
          </ac:spMkLst>
        </pc:spChg>
        <pc:spChg chg="del mod">
          <ac:chgData name="Dylan Ma" userId="d19f606a-f869-495f-a967-091fe7c6f588" providerId="ADAL" clId="{CF48BC52-4F6C-4278-9CB9-88D984EB393C}" dt="2023-02-20T02:13:26.476" v="3312" actId="478"/>
          <ac:spMkLst>
            <pc:docMk/>
            <pc:sldMk cId="548476685" sldId="508"/>
            <ac:spMk id="15" creationId="{5B9FCD34-666A-400B-A871-6519F169B18C}"/>
          </ac:spMkLst>
        </pc:spChg>
        <pc:picChg chg="mod">
          <ac:chgData name="Dylan Ma" userId="d19f606a-f869-495f-a967-091fe7c6f588" providerId="ADAL" clId="{CF48BC52-4F6C-4278-9CB9-88D984EB393C}" dt="2023-02-20T02:12:16.647" v="3264" actId="14826"/>
          <ac:picMkLst>
            <pc:docMk/>
            <pc:sldMk cId="548476685" sldId="508"/>
            <ac:picMk id="2" creationId="{36668A91-9704-79EA-4559-4FB949F7D4D4}"/>
          </ac:picMkLst>
        </pc:picChg>
      </pc:sldChg>
      <pc:sldChg chg="modSp mod modTransition">
        <pc:chgData name="Dylan Ma" userId="d19f606a-f869-495f-a967-091fe7c6f588" providerId="ADAL" clId="{CF48BC52-4F6C-4278-9CB9-88D984EB393C}" dt="2023-02-20T03:54:14.608" v="3359"/>
        <pc:sldMkLst>
          <pc:docMk/>
          <pc:sldMk cId="401007206" sldId="509"/>
        </pc:sldMkLst>
        <pc:graphicFrameChg chg="mod modGraphic">
          <ac:chgData name="Dylan Ma" userId="d19f606a-f869-495f-a967-091fe7c6f588" providerId="ADAL" clId="{CF48BC52-4F6C-4278-9CB9-88D984EB393C}" dt="2023-02-20T03:54:09.129" v="3358" actId="1076"/>
          <ac:graphicFrameMkLst>
            <pc:docMk/>
            <pc:sldMk cId="401007206" sldId="509"/>
            <ac:graphicFrameMk id="8" creationId="{D419B63B-9985-4A46-92CF-7F5A18AD2A21}"/>
          </ac:graphicFrameMkLst>
        </pc:graphicFrameChg>
      </pc:sldChg>
    </pc:docChg>
  </pc:docChgLst>
  <pc:docChgLst>
    <pc:chgData name="Dylan Ma" userId="S::dm19i@fsu.edu::d19f606a-f869-495f-a967-091fe7c6f588" providerId="AD" clId="Web-{07597497-0B77-4F8F-8B20-ADF4CB0703A0}"/>
    <pc:docChg chg="modSld">
      <pc:chgData name="Dylan Ma" userId="S::dm19i@fsu.edu::d19f606a-f869-495f-a967-091fe7c6f588" providerId="AD" clId="Web-{07597497-0B77-4F8F-8B20-ADF4CB0703A0}" dt="2022-10-10T20:02:40.756" v="15" actId="1076"/>
      <pc:docMkLst>
        <pc:docMk/>
      </pc:docMkLst>
      <pc:sldChg chg="delSp modSp">
        <pc:chgData name="Dylan Ma" userId="S::dm19i@fsu.edu::d19f606a-f869-495f-a967-091fe7c6f588" providerId="AD" clId="Web-{07597497-0B77-4F8F-8B20-ADF4CB0703A0}" dt="2022-10-10T19:57:22.309" v="1"/>
        <pc:sldMkLst>
          <pc:docMk/>
          <pc:sldMk cId="109857222" sldId="256"/>
        </pc:sldMkLst>
        <pc:spChg chg="del mod">
          <ac:chgData name="Dylan Ma" userId="S::dm19i@fsu.edu::d19f606a-f869-495f-a967-091fe7c6f588" providerId="AD" clId="Web-{07597497-0B77-4F8F-8B20-ADF4CB0703A0}" dt="2022-10-10T19:57:22.309" v="1"/>
          <ac:spMkLst>
            <pc:docMk/>
            <pc:sldMk cId="109857222" sldId="256"/>
            <ac:spMk id="4" creationId="{9EB2B614-7484-CE46-B9C2-9BAFBF4FAFF5}"/>
          </ac:spMkLst>
        </pc:spChg>
      </pc:sldChg>
      <pc:sldChg chg="modSp">
        <pc:chgData name="Dylan Ma" userId="S::dm19i@fsu.edu::d19f606a-f869-495f-a967-091fe7c6f588" providerId="AD" clId="Web-{07597497-0B77-4F8F-8B20-ADF4CB0703A0}" dt="2022-10-10T20:02:40.756" v="15" actId="1076"/>
        <pc:sldMkLst>
          <pc:docMk/>
          <pc:sldMk cId="2319345432" sldId="258"/>
        </pc:sldMkLst>
        <pc:picChg chg="mod">
          <ac:chgData name="Dylan Ma" userId="S::dm19i@fsu.edu::d19f606a-f869-495f-a967-091fe7c6f588" providerId="AD" clId="Web-{07597497-0B77-4F8F-8B20-ADF4CB0703A0}" dt="2022-10-10T20:02:22.787" v="11" actId="1076"/>
          <ac:picMkLst>
            <pc:docMk/>
            <pc:sldMk cId="2319345432" sldId="258"/>
            <ac:picMk id="2" creationId="{BFB898DB-7FDE-53AD-673D-6BA94EEADBC0}"/>
          </ac:picMkLst>
        </pc:picChg>
        <pc:picChg chg="mod">
          <ac:chgData name="Dylan Ma" userId="S::dm19i@fsu.edu::d19f606a-f869-495f-a967-091fe7c6f588" providerId="AD" clId="Web-{07597497-0B77-4F8F-8B20-ADF4CB0703A0}" dt="2022-10-10T20:02:33.990" v="14" actId="1076"/>
          <ac:picMkLst>
            <pc:docMk/>
            <pc:sldMk cId="2319345432" sldId="258"/>
            <ac:picMk id="6" creationId="{D78F6E71-5FE8-2E2A-410E-1038FEAC5E4F}"/>
          </ac:picMkLst>
        </pc:picChg>
        <pc:picChg chg="mod">
          <ac:chgData name="Dylan Ma" userId="S::dm19i@fsu.edu::d19f606a-f869-495f-a967-091fe7c6f588" providerId="AD" clId="Web-{07597497-0B77-4F8F-8B20-ADF4CB0703A0}" dt="2022-10-10T20:02:40.756" v="15" actId="1076"/>
          <ac:picMkLst>
            <pc:docMk/>
            <pc:sldMk cId="2319345432" sldId="258"/>
            <ac:picMk id="7" creationId="{B57FB9F3-ECB8-4039-48ED-AC335C498165}"/>
          </ac:picMkLst>
        </pc:picChg>
        <pc:picChg chg="mod">
          <ac:chgData name="Dylan Ma" userId="S::dm19i@fsu.edu::d19f606a-f869-495f-a967-091fe7c6f588" providerId="AD" clId="Web-{07597497-0B77-4F8F-8B20-ADF4CB0703A0}" dt="2022-10-10T20:02:20.115" v="10" actId="1076"/>
          <ac:picMkLst>
            <pc:docMk/>
            <pc:sldMk cId="2319345432" sldId="258"/>
            <ac:picMk id="11" creationId="{A9A502B0-C448-90FE-7C91-9C8367523569}"/>
          </ac:picMkLst>
        </pc:picChg>
      </pc:sldChg>
      <pc:sldChg chg="modSp">
        <pc:chgData name="Dylan Ma" userId="S::dm19i@fsu.edu::d19f606a-f869-495f-a967-091fe7c6f588" providerId="AD" clId="Web-{07597497-0B77-4F8F-8B20-ADF4CB0703A0}" dt="2022-10-10T19:59:11.781" v="9" actId="1076"/>
        <pc:sldMkLst>
          <pc:docMk/>
          <pc:sldMk cId="3440299693" sldId="266"/>
        </pc:sldMkLst>
        <pc:spChg chg="mod">
          <ac:chgData name="Dylan Ma" userId="S::dm19i@fsu.edu::d19f606a-f869-495f-a967-091fe7c6f588" providerId="AD" clId="Web-{07597497-0B77-4F8F-8B20-ADF4CB0703A0}" dt="2022-10-10T19:59:11.781" v="9" actId="1076"/>
          <ac:spMkLst>
            <pc:docMk/>
            <pc:sldMk cId="3440299693" sldId="266"/>
            <ac:spMk id="2" creationId="{A7F7C30E-DA44-BBFA-F554-AF96694C1EBA}"/>
          </ac:spMkLst>
        </pc:spChg>
      </pc:sldChg>
      <pc:sldChg chg="modSp">
        <pc:chgData name="Dylan Ma" userId="S::dm19i@fsu.edu::d19f606a-f869-495f-a967-091fe7c6f588" providerId="AD" clId="Web-{07597497-0B77-4F8F-8B20-ADF4CB0703A0}" dt="2022-10-10T19:58:49.265" v="4" actId="1076"/>
        <pc:sldMkLst>
          <pc:docMk/>
          <pc:sldMk cId="2617518408" sldId="281"/>
        </pc:sldMkLst>
        <pc:picChg chg="mod">
          <ac:chgData name="Dylan Ma" userId="S::dm19i@fsu.edu::d19f606a-f869-495f-a967-091fe7c6f588" providerId="AD" clId="Web-{07597497-0B77-4F8F-8B20-ADF4CB0703A0}" dt="2022-10-10T19:58:49.265" v="4" actId="1076"/>
          <ac:picMkLst>
            <pc:docMk/>
            <pc:sldMk cId="2617518408" sldId="281"/>
            <ac:picMk id="21" creationId="{646D6F3B-C070-3491-8168-4F2EB75EB800}"/>
          </ac:picMkLst>
        </pc:picChg>
      </pc:sldChg>
      <pc:sldChg chg="modSp">
        <pc:chgData name="Dylan Ma" userId="S::dm19i@fsu.edu::d19f606a-f869-495f-a967-091fe7c6f588" providerId="AD" clId="Web-{07597497-0B77-4F8F-8B20-ADF4CB0703A0}" dt="2022-10-10T19:58:43.608" v="3" actId="1076"/>
        <pc:sldMkLst>
          <pc:docMk/>
          <pc:sldMk cId="563724442" sldId="291"/>
        </pc:sldMkLst>
        <pc:picChg chg="mod">
          <ac:chgData name="Dylan Ma" userId="S::dm19i@fsu.edu::d19f606a-f869-495f-a967-091fe7c6f588" providerId="AD" clId="Web-{07597497-0B77-4F8F-8B20-ADF4CB0703A0}" dt="2022-10-10T19:58:43.608" v="3" actId="1076"/>
          <ac:picMkLst>
            <pc:docMk/>
            <pc:sldMk cId="563724442" sldId="291"/>
            <ac:picMk id="36" creationId="{DC91C1BB-6B07-DCA8-6F91-58AB9154FB3F}"/>
          </ac:picMkLst>
        </pc:picChg>
      </pc:sldChg>
    </pc:docChg>
  </pc:docChgLst>
  <pc:docChgLst>
    <pc:chgData name="Dylan Ma" userId="S::dm19i@fsu.edu::d19f606a-f869-495f-a967-091fe7c6f588" providerId="AD" clId="Web-{CB10B982-F710-40EC-96BF-8470DB7C501E}"/>
    <pc:docChg chg="addSld modSld">
      <pc:chgData name="Dylan Ma" userId="S::dm19i@fsu.edu::d19f606a-f869-495f-a967-091fe7c6f588" providerId="AD" clId="Web-{CB10B982-F710-40EC-96BF-8470DB7C501E}" dt="2023-02-16T22:51:59.840" v="39" actId="1076"/>
      <pc:docMkLst>
        <pc:docMk/>
      </pc:docMkLst>
      <pc:sldChg chg="addSp delSp modSp">
        <pc:chgData name="Dylan Ma" userId="S::dm19i@fsu.edu::d19f606a-f869-495f-a967-091fe7c6f588" providerId="AD" clId="Web-{CB10B982-F710-40EC-96BF-8470DB7C501E}" dt="2023-02-16T22:51:59.840" v="39" actId="1076"/>
        <pc:sldMkLst>
          <pc:docMk/>
          <pc:sldMk cId="3495017410" sldId="457"/>
        </pc:sldMkLst>
        <pc:spChg chg="del">
          <ac:chgData name="Dylan Ma" userId="S::dm19i@fsu.edu::d19f606a-f869-495f-a967-091fe7c6f588" providerId="AD" clId="Web-{CB10B982-F710-40EC-96BF-8470DB7C501E}" dt="2023-02-16T22:50:54.167" v="25"/>
          <ac:spMkLst>
            <pc:docMk/>
            <pc:sldMk cId="3495017410" sldId="457"/>
            <ac:spMk id="5" creationId="{AE3199EE-D694-A134-E77D-D4A0A3B5A5F7}"/>
          </ac:spMkLst>
        </pc:spChg>
        <pc:spChg chg="del">
          <ac:chgData name="Dylan Ma" userId="S::dm19i@fsu.edu::d19f606a-f869-495f-a967-091fe7c6f588" providerId="AD" clId="Web-{CB10B982-F710-40EC-96BF-8470DB7C501E}" dt="2023-02-16T22:50:55.807" v="28"/>
          <ac:spMkLst>
            <pc:docMk/>
            <pc:sldMk cId="3495017410" sldId="457"/>
            <ac:spMk id="6" creationId="{3E4734B5-4757-F1A4-26C8-074100A9232B}"/>
          </ac:spMkLst>
        </pc:spChg>
        <pc:spChg chg="del">
          <ac:chgData name="Dylan Ma" userId="S::dm19i@fsu.edu::d19f606a-f869-495f-a967-091fe7c6f588" providerId="AD" clId="Web-{CB10B982-F710-40EC-96BF-8470DB7C501E}" dt="2023-02-16T22:50:54.682" v="26"/>
          <ac:spMkLst>
            <pc:docMk/>
            <pc:sldMk cId="3495017410" sldId="457"/>
            <ac:spMk id="9" creationId="{5E19A81D-B7FA-472A-BCD6-3F209968911A}"/>
          </ac:spMkLst>
        </pc:spChg>
        <pc:spChg chg="mod">
          <ac:chgData name="Dylan Ma" userId="S::dm19i@fsu.edu::d19f606a-f869-495f-a967-091fe7c6f588" providerId="AD" clId="Web-{CB10B982-F710-40EC-96BF-8470DB7C501E}" dt="2023-02-16T22:50:50.713" v="14" actId="20577"/>
          <ac:spMkLst>
            <pc:docMk/>
            <pc:sldMk cId="3495017410" sldId="457"/>
            <ac:spMk id="11" creationId="{198CD8C0-7369-B6B8-06E9-FDBD259EB2AB}"/>
          </ac:spMkLst>
        </pc:spChg>
        <pc:spChg chg="del">
          <ac:chgData name="Dylan Ma" userId="S::dm19i@fsu.edu::d19f606a-f869-495f-a967-091fe7c6f588" providerId="AD" clId="Web-{CB10B982-F710-40EC-96BF-8470DB7C501E}" dt="2023-02-16T22:50:51.620" v="18"/>
          <ac:spMkLst>
            <pc:docMk/>
            <pc:sldMk cId="3495017410" sldId="457"/>
            <ac:spMk id="16" creationId="{CD06A192-C4B1-F906-1932-82EB93A123E0}"/>
          </ac:spMkLst>
        </pc:spChg>
        <pc:spChg chg="del">
          <ac:chgData name="Dylan Ma" userId="S::dm19i@fsu.edu::d19f606a-f869-495f-a967-091fe7c6f588" providerId="AD" clId="Web-{CB10B982-F710-40EC-96BF-8470DB7C501E}" dt="2023-02-16T22:50:51.589" v="17"/>
          <ac:spMkLst>
            <pc:docMk/>
            <pc:sldMk cId="3495017410" sldId="457"/>
            <ac:spMk id="18" creationId="{5A81E779-B58F-39C5-EE7C-A039EEBEE2C9}"/>
          </ac:spMkLst>
        </pc:spChg>
        <pc:spChg chg="del">
          <ac:chgData name="Dylan Ma" userId="S::dm19i@fsu.edu::d19f606a-f869-495f-a967-091fe7c6f588" providerId="AD" clId="Web-{CB10B982-F710-40EC-96BF-8470DB7C501E}" dt="2023-02-16T22:50:51.557" v="16"/>
          <ac:spMkLst>
            <pc:docMk/>
            <pc:sldMk cId="3495017410" sldId="457"/>
            <ac:spMk id="21" creationId="{9B3F822B-B1A9-FF2F-6C39-4EB74676371E}"/>
          </ac:spMkLst>
        </pc:spChg>
        <pc:spChg chg="del">
          <ac:chgData name="Dylan Ma" userId="S::dm19i@fsu.edu::d19f606a-f869-495f-a967-091fe7c6f588" providerId="AD" clId="Web-{CB10B982-F710-40EC-96BF-8470DB7C501E}" dt="2023-02-16T22:50:53.839" v="24"/>
          <ac:spMkLst>
            <pc:docMk/>
            <pc:sldMk cId="3495017410" sldId="457"/>
            <ac:spMk id="51" creationId="{678487CA-A2A6-8238-EC32-6E9DA9011B45}"/>
          </ac:spMkLst>
        </pc:spChg>
        <pc:picChg chg="add mod modCrop">
          <ac:chgData name="Dylan Ma" userId="S::dm19i@fsu.edu::d19f606a-f869-495f-a967-091fe7c6f588" providerId="AD" clId="Web-{CB10B982-F710-40EC-96BF-8470DB7C501E}" dt="2023-02-16T22:51:59.840" v="39" actId="1076"/>
          <ac:picMkLst>
            <pc:docMk/>
            <pc:sldMk cId="3495017410" sldId="457"/>
            <ac:picMk id="4" creationId="{9876D7D6-EACF-C15C-C6BA-46E41B6474EB}"/>
          </ac:picMkLst>
        </pc:picChg>
        <pc:picChg chg="del">
          <ac:chgData name="Dylan Ma" userId="S::dm19i@fsu.edu::d19f606a-f869-495f-a967-091fe7c6f588" providerId="AD" clId="Web-{CB10B982-F710-40EC-96BF-8470DB7C501E}" dt="2023-02-16T22:50:52.979" v="22"/>
          <ac:picMkLst>
            <pc:docMk/>
            <pc:sldMk cId="3495017410" sldId="457"/>
            <ac:picMk id="7" creationId="{383B76F9-0861-562B-CC90-F9FBF8F042C1}"/>
          </ac:picMkLst>
        </pc:picChg>
        <pc:picChg chg="del">
          <ac:chgData name="Dylan Ma" userId="S::dm19i@fsu.edu::d19f606a-f869-495f-a967-091fe7c6f588" providerId="AD" clId="Web-{CB10B982-F710-40EC-96BF-8470DB7C501E}" dt="2023-02-16T22:50:51.510" v="15"/>
          <ac:picMkLst>
            <pc:docMk/>
            <pc:sldMk cId="3495017410" sldId="457"/>
            <ac:picMk id="22" creationId="{BE501CD5-A792-6344-45BA-15DA404400D9}"/>
          </ac:picMkLst>
        </pc:picChg>
        <pc:picChg chg="del">
          <ac:chgData name="Dylan Ma" userId="S::dm19i@fsu.edu::d19f606a-f869-495f-a967-091fe7c6f588" providerId="AD" clId="Web-{CB10B982-F710-40EC-96BF-8470DB7C501E}" dt="2023-02-16T22:50:51.792" v="21"/>
          <ac:picMkLst>
            <pc:docMk/>
            <pc:sldMk cId="3495017410" sldId="457"/>
            <ac:picMk id="34" creationId="{94E3F31E-721D-7499-10A6-F1FA8BB7DAE1}"/>
          </ac:picMkLst>
        </pc:picChg>
        <pc:picChg chg="del">
          <ac:chgData name="Dylan Ma" userId="S::dm19i@fsu.edu::d19f606a-f869-495f-a967-091fe7c6f588" providerId="AD" clId="Web-{CB10B982-F710-40EC-96BF-8470DB7C501E}" dt="2023-02-16T22:50:53.542" v="23"/>
          <ac:picMkLst>
            <pc:docMk/>
            <pc:sldMk cId="3495017410" sldId="457"/>
            <ac:picMk id="38" creationId="{9E7FD2F1-A5BE-23AB-0356-0D5A35B9954E}"/>
          </ac:picMkLst>
        </pc:picChg>
        <pc:picChg chg="del">
          <ac:chgData name="Dylan Ma" userId="S::dm19i@fsu.edu::d19f606a-f869-495f-a967-091fe7c6f588" providerId="AD" clId="Web-{CB10B982-F710-40EC-96BF-8470DB7C501E}" dt="2023-02-16T22:50:51.745" v="20"/>
          <ac:picMkLst>
            <pc:docMk/>
            <pc:sldMk cId="3495017410" sldId="457"/>
            <ac:picMk id="39" creationId="{CF3023EF-6F2B-7E36-961B-0EA261322B57}"/>
          </ac:picMkLst>
        </pc:picChg>
        <pc:picChg chg="del">
          <ac:chgData name="Dylan Ma" userId="S::dm19i@fsu.edu::d19f606a-f869-495f-a967-091fe7c6f588" providerId="AD" clId="Web-{CB10B982-F710-40EC-96BF-8470DB7C501E}" dt="2023-02-16T22:50:51.714" v="19"/>
          <ac:picMkLst>
            <pc:docMk/>
            <pc:sldMk cId="3495017410" sldId="457"/>
            <ac:picMk id="40" creationId="{A3D8C98C-835A-D224-6A6C-E070D021A8A3}"/>
          </ac:picMkLst>
        </pc:picChg>
        <pc:picChg chg="del">
          <ac:chgData name="Dylan Ma" userId="S::dm19i@fsu.edu::d19f606a-f869-495f-a967-091fe7c6f588" providerId="AD" clId="Web-{CB10B982-F710-40EC-96BF-8470DB7C501E}" dt="2023-02-16T22:50:55.448" v="27"/>
          <ac:picMkLst>
            <pc:docMk/>
            <pc:sldMk cId="3495017410" sldId="457"/>
            <ac:picMk id="42" creationId="{FE0B1A08-4299-BB96-E9D0-8FE81E8F7834}"/>
          </ac:picMkLst>
        </pc:picChg>
      </pc:sldChg>
      <pc:sldChg chg="add replId">
        <pc:chgData name="Dylan Ma" userId="S::dm19i@fsu.edu::d19f606a-f869-495f-a967-091fe7c6f588" providerId="AD" clId="Web-{CB10B982-F710-40EC-96BF-8470DB7C501E}" dt="2023-02-16T22:50:17.197" v="0"/>
        <pc:sldMkLst>
          <pc:docMk/>
          <pc:sldMk cId="189649469" sldId="472"/>
        </pc:sldMkLst>
      </pc:sldChg>
    </pc:docChg>
  </pc:docChgLst>
  <pc:docChgLst>
    <pc:chgData name="Dylan Ma" userId="S::dm19i@fsu.edu::d19f606a-f869-495f-a967-091fe7c6f588" providerId="AD" clId="Web-{7506DA71-648F-4805-A14B-3CEE55C54E99}"/>
    <pc:docChg chg="modSld">
      <pc:chgData name="Dylan Ma" userId="S::dm19i@fsu.edu::d19f606a-f869-495f-a967-091fe7c6f588" providerId="AD" clId="Web-{7506DA71-648F-4805-A14B-3CEE55C54E99}" dt="2022-11-04T13:54:58.193" v="7" actId="1076"/>
      <pc:docMkLst>
        <pc:docMk/>
      </pc:docMkLst>
      <pc:sldChg chg="modSp">
        <pc:chgData name="Dylan Ma" userId="S::dm19i@fsu.edu::d19f606a-f869-495f-a967-091fe7c6f588" providerId="AD" clId="Web-{7506DA71-648F-4805-A14B-3CEE55C54E99}" dt="2022-11-04T13:54:58.193" v="7" actId="1076"/>
        <pc:sldMkLst>
          <pc:docMk/>
          <pc:sldMk cId="1261495375" sldId="347"/>
        </pc:sldMkLst>
        <pc:spChg chg="mod">
          <ac:chgData name="Dylan Ma" userId="S::dm19i@fsu.edu::d19f606a-f869-495f-a967-091fe7c6f588" providerId="AD" clId="Web-{7506DA71-648F-4805-A14B-3CEE55C54E99}" dt="2022-11-04T13:54:58.193" v="7" actId="1076"/>
          <ac:spMkLst>
            <pc:docMk/>
            <pc:sldMk cId="1261495375" sldId="347"/>
            <ac:spMk id="2" creationId="{D5D6AA6E-7178-E6A3-9336-CB47551FAE4D}"/>
          </ac:spMkLst>
        </pc:spChg>
      </pc:sldChg>
    </pc:docChg>
  </pc:docChgLst>
  <pc:docChgLst>
    <pc:chgData name="Tauben Brenner" userId="S::tyb18b@fsu.edu::36cef9e0-fa1d-4eb2-971f-0eac36d8adf4" providerId="AD" clId="Web-{9FC7DEB5-69C3-435C-91B1-A30D43E78EC5}"/>
    <pc:docChg chg="modSld">
      <pc:chgData name="Tauben Brenner" userId="S::tyb18b@fsu.edu::36cef9e0-fa1d-4eb2-971f-0eac36d8adf4" providerId="AD" clId="Web-{9FC7DEB5-69C3-435C-91B1-A30D43E78EC5}" dt="2022-11-02T22:35:05.568" v="162" actId="1076"/>
      <pc:docMkLst>
        <pc:docMk/>
      </pc:docMkLst>
      <pc:sldChg chg="modSp">
        <pc:chgData name="Tauben Brenner" userId="S::tyb18b@fsu.edu::36cef9e0-fa1d-4eb2-971f-0eac36d8adf4" providerId="AD" clId="Web-{9FC7DEB5-69C3-435C-91B1-A30D43E78EC5}" dt="2022-11-02T22:03:41.399" v="44" actId="14100"/>
        <pc:sldMkLst>
          <pc:docMk/>
          <pc:sldMk cId="342263457" sldId="348"/>
        </pc:sldMkLst>
        <pc:picChg chg="mod modCrop">
          <ac:chgData name="Tauben Brenner" userId="S::tyb18b@fsu.edu::36cef9e0-fa1d-4eb2-971f-0eac36d8adf4" providerId="AD" clId="Web-{9FC7DEB5-69C3-435C-91B1-A30D43E78EC5}" dt="2022-11-02T22:03:41.399" v="44" actId="14100"/>
          <ac:picMkLst>
            <pc:docMk/>
            <pc:sldMk cId="342263457" sldId="348"/>
            <ac:picMk id="5" creationId="{CD541BC5-1433-F68E-638D-4DA7F11AFD9F}"/>
          </ac:picMkLst>
        </pc:picChg>
        <pc:picChg chg="mod modCrop">
          <ac:chgData name="Tauben Brenner" userId="S::tyb18b@fsu.edu::36cef9e0-fa1d-4eb2-971f-0eac36d8adf4" providerId="AD" clId="Web-{9FC7DEB5-69C3-435C-91B1-A30D43E78EC5}" dt="2022-11-02T22:02:36.225" v="36" actId="1076"/>
          <ac:picMkLst>
            <pc:docMk/>
            <pc:sldMk cId="342263457" sldId="348"/>
            <ac:picMk id="6" creationId="{359F79B6-F761-48F7-5C77-D340813A1DB3}"/>
          </ac:picMkLst>
        </pc:picChg>
      </pc:sldChg>
      <pc:sldChg chg="addSp delSp modSp">
        <pc:chgData name="Tauben Brenner" userId="S::tyb18b@fsu.edu::36cef9e0-fa1d-4eb2-971f-0eac36d8adf4" providerId="AD" clId="Web-{9FC7DEB5-69C3-435C-91B1-A30D43E78EC5}" dt="2022-11-02T22:35:05.568" v="162" actId="1076"/>
        <pc:sldMkLst>
          <pc:docMk/>
          <pc:sldMk cId="3195193130" sldId="349"/>
        </pc:sldMkLst>
        <pc:spChg chg="del">
          <ac:chgData name="Tauben Brenner" userId="S::tyb18b@fsu.edu::36cef9e0-fa1d-4eb2-971f-0eac36d8adf4" providerId="AD" clId="Web-{9FC7DEB5-69C3-435C-91B1-A30D43E78EC5}" dt="2022-11-02T22:12:12.848" v="45"/>
          <ac:spMkLst>
            <pc:docMk/>
            <pc:sldMk cId="3195193130" sldId="349"/>
            <ac:spMk id="2" creationId="{02B7DBE1-85A6-6146-EC36-D239CBE6342F}"/>
          </ac:spMkLst>
        </pc:spChg>
        <pc:spChg chg="del">
          <ac:chgData name="Tauben Brenner" userId="S::tyb18b@fsu.edu::36cef9e0-fa1d-4eb2-971f-0eac36d8adf4" providerId="AD" clId="Web-{9FC7DEB5-69C3-435C-91B1-A30D43E78EC5}" dt="2022-11-02T22:12:14.036" v="46"/>
          <ac:spMkLst>
            <pc:docMk/>
            <pc:sldMk cId="3195193130" sldId="349"/>
            <ac:spMk id="3" creationId="{F6692899-C734-2C76-A0BD-1C7177C8CF02}"/>
          </ac:spMkLst>
        </pc:spChg>
        <pc:spChg chg="add del">
          <ac:chgData name="Tauben Brenner" userId="S::tyb18b@fsu.edu::36cef9e0-fa1d-4eb2-971f-0eac36d8adf4" providerId="AD" clId="Web-{9FC7DEB5-69C3-435C-91B1-A30D43E78EC5}" dt="2022-11-02T22:15:51.244" v="59"/>
          <ac:spMkLst>
            <pc:docMk/>
            <pc:sldMk cId="3195193130" sldId="349"/>
            <ac:spMk id="6" creationId="{B5E132BC-B545-226D-F4D7-05CB4FDF0BB1}"/>
          </ac:spMkLst>
        </pc:spChg>
        <pc:spChg chg="add mod">
          <ac:chgData name="Tauben Brenner" userId="S::tyb18b@fsu.edu::36cef9e0-fa1d-4eb2-971f-0eac36d8adf4" providerId="AD" clId="Web-{9FC7DEB5-69C3-435C-91B1-A30D43E78EC5}" dt="2022-11-02T22:35:05.568" v="162" actId="1076"/>
          <ac:spMkLst>
            <pc:docMk/>
            <pc:sldMk cId="3195193130" sldId="349"/>
            <ac:spMk id="7" creationId="{A2558586-B609-8103-BAF2-E273CBA47693}"/>
          </ac:spMkLst>
        </pc:spChg>
        <pc:picChg chg="add mod">
          <ac:chgData name="Tauben Brenner" userId="S::tyb18b@fsu.edu::36cef9e0-fa1d-4eb2-971f-0eac36d8adf4" providerId="AD" clId="Web-{9FC7DEB5-69C3-435C-91B1-A30D43E78EC5}" dt="2022-11-02T22:15:13.603" v="57" actId="14100"/>
          <ac:picMkLst>
            <pc:docMk/>
            <pc:sldMk cId="3195193130" sldId="349"/>
            <ac:picMk id="5" creationId="{C3E0D527-E110-D4D5-6CC5-A4C570771C04}"/>
          </ac:picMkLst>
        </pc:picChg>
      </pc:sldChg>
    </pc:docChg>
  </pc:docChgLst>
  <pc:docChgLst>
    <pc:chgData name="Matthew Lancaster" userId="c6508ab9-36e5-4e0a-b485-d26d7a305679" providerId="ADAL" clId="{247E6A05-0406-49DA-AC85-C9B26D059668}"/>
    <pc:docChg chg="undo custSel modSld">
      <pc:chgData name="Matthew Lancaster" userId="c6508ab9-36e5-4e0a-b485-d26d7a305679" providerId="ADAL" clId="{247E6A05-0406-49DA-AC85-C9B26D059668}" dt="2022-11-08T21:06:44.251" v="2849" actId="20577"/>
      <pc:docMkLst>
        <pc:docMk/>
      </pc:docMkLst>
      <pc:sldChg chg="modNotesTx">
        <pc:chgData name="Matthew Lancaster" userId="c6508ab9-36e5-4e0a-b485-d26d7a305679" providerId="ADAL" clId="{247E6A05-0406-49DA-AC85-C9B26D059668}" dt="2022-11-08T20:00:31.194" v="1358" actId="20577"/>
        <pc:sldMkLst>
          <pc:docMk/>
          <pc:sldMk cId="971209774" sldId="346"/>
        </pc:sldMkLst>
      </pc:sldChg>
      <pc:sldChg chg="modNotesTx">
        <pc:chgData name="Matthew Lancaster" userId="c6508ab9-36e5-4e0a-b485-d26d7a305679" providerId="ADAL" clId="{247E6A05-0406-49DA-AC85-C9B26D059668}" dt="2022-11-08T20:05:23.457" v="1367" actId="20577"/>
        <pc:sldMkLst>
          <pc:docMk/>
          <pc:sldMk cId="1261495375" sldId="347"/>
        </pc:sldMkLst>
      </pc:sldChg>
      <pc:sldChg chg="modNotesTx">
        <pc:chgData name="Matthew Lancaster" userId="c6508ab9-36e5-4e0a-b485-d26d7a305679" providerId="ADAL" clId="{247E6A05-0406-49DA-AC85-C9B26D059668}" dt="2022-11-08T20:48:13.524" v="2768" actId="5793"/>
        <pc:sldMkLst>
          <pc:docMk/>
          <pc:sldMk cId="339307256" sldId="353"/>
        </pc:sldMkLst>
      </pc:sldChg>
      <pc:sldChg chg="modNotesTx">
        <pc:chgData name="Matthew Lancaster" userId="c6508ab9-36e5-4e0a-b485-d26d7a305679" providerId="ADAL" clId="{247E6A05-0406-49DA-AC85-C9B26D059668}" dt="2022-11-08T20:16:37.958" v="1586" actId="20577"/>
        <pc:sldMkLst>
          <pc:docMk/>
          <pc:sldMk cId="1414482445" sldId="360"/>
        </pc:sldMkLst>
      </pc:sldChg>
      <pc:sldChg chg="modNotesTx">
        <pc:chgData name="Matthew Lancaster" userId="c6508ab9-36e5-4e0a-b485-d26d7a305679" providerId="ADAL" clId="{247E6A05-0406-49DA-AC85-C9B26D059668}" dt="2022-11-08T20:43:51.214" v="2616" actId="20577"/>
        <pc:sldMkLst>
          <pc:docMk/>
          <pc:sldMk cId="1230117308" sldId="375"/>
        </pc:sldMkLst>
      </pc:sldChg>
      <pc:sldChg chg="modNotesTx">
        <pc:chgData name="Matthew Lancaster" userId="c6508ab9-36e5-4e0a-b485-d26d7a305679" providerId="ADAL" clId="{247E6A05-0406-49DA-AC85-C9B26D059668}" dt="2022-11-08T20:42:07.510" v="2568" actId="20577"/>
        <pc:sldMkLst>
          <pc:docMk/>
          <pc:sldMk cId="3059609514" sldId="379"/>
        </pc:sldMkLst>
      </pc:sldChg>
      <pc:sldChg chg="modNotesTx">
        <pc:chgData name="Matthew Lancaster" userId="c6508ab9-36e5-4e0a-b485-d26d7a305679" providerId="ADAL" clId="{247E6A05-0406-49DA-AC85-C9B26D059668}" dt="2022-11-08T20:28:33.837" v="2472" actId="20577"/>
        <pc:sldMkLst>
          <pc:docMk/>
          <pc:sldMk cId="3600228609" sldId="380"/>
        </pc:sldMkLst>
      </pc:sldChg>
      <pc:sldChg chg="modNotesTx">
        <pc:chgData name="Matthew Lancaster" userId="c6508ab9-36e5-4e0a-b485-d26d7a305679" providerId="ADAL" clId="{247E6A05-0406-49DA-AC85-C9B26D059668}" dt="2022-11-08T20:17:48.578" v="1652" actId="20577"/>
        <pc:sldMkLst>
          <pc:docMk/>
          <pc:sldMk cId="1383475330" sldId="382"/>
        </pc:sldMkLst>
      </pc:sldChg>
      <pc:sldChg chg="modNotesTx">
        <pc:chgData name="Matthew Lancaster" userId="c6508ab9-36e5-4e0a-b485-d26d7a305679" providerId="ADAL" clId="{247E6A05-0406-49DA-AC85-C9B26D059668}" dt="2022-11-08T20:22:00.352" v="2092" actId="20577"/>
        <pc:sldMkLst>
          <pc:docMk/>
          <pc:sldMk cId="591531288" sldId="383"/>
        </pc:sldMkLst>
      </pc:sldChg>
      <pc:sldChg chg="modNotesTx">
        <pc:chgData name="Matthew Lancaster" userId="c6508ab9-36e5-4e0a-b485-d26d7a305679" providerId="ADAL" clId="{247E6A05-0406-49DA-AC85-C9B26D059668}" dt="2022-11-08T20:24:14.871" v="2225" actId="20577"/>
        <pc:sldMkLst>
          <pc:docMk/>
          <pc:sldMk cId="2094052569" sldId="384"/>
        </pc:sldMkLst>
      </pc:sldChg>
      <pc:sldChg chg="modNotesTx">
        <pc:chgData name="Matthew Lancaster" userId="c6508ab9-36e5-4e0a-b485-d26d7a305679" providerId="ADAL" clId="{247E6A05-0406-49DA-AC85-C9B26D059668}" dt="2022-11-08T21:06:44.251" v="2849" actId="20577"/>
        <pc:sldMkLst>
          <pc:docMk/>
          <pc:sldMk cId="3444629764" sldId="385"/>
        </pc:sldMkLst>
      </pc:sldChg>
    </pc:docChg>
  </pc:docChgLst>
  <pc:docChgLst>
    <pc:chgData name="Tauben Brenner" userId="S::tyb18b@fsu.edu::36cef9e0-fa1d-4eb2-971f-0eac36d8adf4" providerId="AD" clId="Web-{B0D78C51-C3F1-F3C2-08B2-7EB52F98EF12}"/>
    <pc:docChg chg="delSld modSld">
      <pc:chgData name="Tauben Brenner" userId="S::tyb18b@fsu.edu::36cef9e0-fa1d-4eb2-971f-0eac36d8adf4" providerId="AD" clId="Web-{B0D78C51-C3F1-F3C2-08B2-7EB52F98EF12}" dt="2023-01-24T21:34:43.576" v="37" actId="20577"/>
      <pc:docMkLst>
        <pc:docMk/>
      </pc:docMkLst>
      <pc:sldChg chg="del">
        <pc:chgData name="Tauben Brenner" userId="S::tyb18b@fsu.edu::36cef9e0-fa1d-4eb2-971f-0eac36d8adf4" providerId="AD" clId="Web-{B0D78C51-C3F1-F3C2-08B2-7EB52F98EF12}" dt="2023-01-24T21:12:21.621" v="0"/>
        <pc:sldMkLst>
          <pc:docMk/>
          <pc:sldMk cId="4284621764" sldId="278"/>
        </pc:sldMkLst>
      </pc:sldChg>
      <pc:sldChg chg="modSp">
        <pc:chgData name="Tauben Brenner" userId="S::tyb18b@fsu.edu::36cef9e0-fa1d-4eb2-971f-0eac36d8adf4" providerId="AD" clId="Web-{B0D78C51-C3F1-F3C2-08B2-7EB52F98EF12}" dt="2023-01-24T21:34:43.576" v="37" actId="20577"/>
        <pc:sldMkLst>
          <pc:docMk/>
          <pc:sldMk cId="1291479055" sldId="420"/>
        </pc:sldMkLst>
        <pc:spChg chg="mod">
          <ac:chgData name="Tauben Brenner" userId="S::tyb18b@fsu.edu::36cef9e0-fa1d-4eb2-971f-0eac36d8adf4" providerId="AD" clId="Web-{B0D78C51-C3F1-F3C2-08B2-7EB52F98EF12}" dt="2023-01-24T21:34:43.576" v="37" actId="20577"/>
          <ac:spMkLst>
            <pc:docMk/>
            <pc:sldMk cId="1291479055" sldId="420"/>
            <ac:spMk id="8" creationId="{02B7E4FC-5397-BD4E-999B-BF82B82F5999}"/>
          </ac:spMkLst>
        </pc:spChg>
      </pc:sldChg>
    </pc:docChg>
  </pc:docChgLst>
  <pc:docChgLst>
    <pc:chgData name="Dylan Ma" userId="d19f606a-f869-495f-a967-091fe7c6f588" providerId="ADAL" clId="{FB0984E9-BA08-4FBC-B112-3ED59B1DC958}"/>
    <pc:docChg chg="undo custSel addSld delSld modSld sldOrd">
      <pc:chgData name="Dylan Ma" userId="d19f606a-f869-495f-a967-091fe7c6f588" providerId="ADAL" clId="{FB0984E9-BA08-4FBC-B112-3ED59B1DC958}" dt="2023-02-20T20:13:43.200" v="638" actId="20577"/>
      <pc:docMkLst>
        <pc:docMk/>
      </pc:docMkLst>
      <pc:sldChg chg="ord">
        <pc:chgData name="Dylan Ma" userId="d19f606a-f869-495f-a967-091fe7c6f588" providerId="ADAL" clId="{FB0984E9-BA08-4FBC-B112-3ED59B1DC958}" dt="2023-02-20T20:11:17.290" v="618"/>
        <pc:sldMkLst>
          <pc:docMk/>
          <pc:sldMk cId="306152865" sldId="443"/>
        </pc:sldMkLst>
      </pc:sldChg>
      <pc:sldChg chg="ord">
        <pc:chgData name="Dylan Ma" userId="d19f606a-f869-495f-a967-091fe7c6f588" providerId="ADAL" clId="{FB0984E9-BA08-4FBC-B112-3ED59B1DC958}" dt="2023-02-20T20:11:17.290" v="618"/>
        <pc:sldMkLst>
          <pc:docMk/>
          <pc:sldMk cId="3152123291" sldId="450"/>
        </pc:sldMkLst>
      </pc:sldChg>
      <pc:sldChg chg="modSp mod modTransition">
        <pc:chgData name="Dylan Ma" userId="d19f606a-f869-495f-a967-091fe7c6f588" providerId="ADAL" clId="{FB0984E9-BA08-4FBC-B112-3ED59B1DC958}" dt="2023-02-20T19:32:11.797" v="523"/>
        <pc:sldMkLst>
          <pc:docMk/>
          <pc:sldMk cId="2422877087" sldId="466"/>
        </pc:sldMkLst>
        <pc:graphicFrameChg chg="mod">
          <ac:chgData name="Dylan Ma" userId="d19f606a-f869-495f-a967-091fe7c6f588" providerId="ADAL" clId="{FB0984E9-BA08-4FBC-B112-3ED59B1DC958}" dt="2023-02-20T19:32:03.541" v="521" actId="1036"/>
          <ac:graphicFrameMkLst>
            <pc:docMk/>
            <pc:sldMk cId="2422877087" sldId="466"/>
            <ac:graphicFrameMk id="22" creationId="{0EDAB7E1-36EA-DE01-4AB4-D750AB1D8307}"/>
          </ac:graphicFrameMkLst>
        </pc:graphicFrameChg>
      </pc:sldChg>
      <pc:sldChg chg="addSp delSp modSp mod">
        <pc:chgData name="Dylan Ma" userId="d19f606a-f869-495f-a967-091fe7c6f588" providerId="ADAL" clId="{FB0984E9-BA08-4FBC-B112-3ED59B1DC958}" dt="2023-02-20T20:10:51.454" v="616" actId="478"/>
        <pc:sldMkLst>
          <pc:docMk/>
          <pc:sldMk cId="4124504455" sldId="497"/>
        </pc:sldMkLst>
        <pc:picChg chg="add del mod">
          <ac:chgData name="Dylan Ma" userId="d19f606a-f869-495f-a967-091fe7c6f588" providerId="ADAL" clId="{FB0984E9-BA08-4FBC-B112-3ED59B1DC958}" dt="2023-02-20T20:10:51.454" v="616" actId="478"/>
          <ac:picMkLst>
            <pc:docMk/>
            <pc:sldMk cId="4124504455" sldId="497"/>
            <ac:picMk id="5" creationId="{112F9DB9-9975-0607-8A7F-D9E165BDFC03}"/>
          </ac:picMkLst>
        </pc:picChg>
      </pc:sldChg>
      <pc:sldChg chg="modSp mod">
        <pc:chgData name="Dylan Ma" userId="d19f606a-f869-495f-a967-091fe7c6f588" providerId="ADAL" clId="{FB0984E9-BA08-4FBC-B112-3ED59B1DC958}" dt="2023-02-20T19:37:18.068" v="571" actId="339"/>
        <pc:sldMkLst>
          <pc:docMk/>
          <pc:sldMk cId="1087779007" sldId="498"/>
        </pc:sldMkLst>
        <pc:graphicFrameChg chg="mod modGraphic">
          <ac:chgData name="Dylan Ma" userId="d19f606a-f869-495f-a967-091fe7c6f588" providerId="ADAL" clId="{FB0984E9-BA08-4FBC-B112-3ED59B1DC958}" dt="2023-02-20T19:37:18.068" v="571" actId="339"/>
          <ac:graphicFrameMkLst>
            <pc:docMk/>
            <pc:sldMk cId="1087779007" sldId="498"/>
            <ac:graphicFrameMk id="16" creationId="{7FB2546E-2242-6046-B6BE-89ED7BD95A51}"/>
          </ac:graphicFrameMkLst>
        </pc:graphicFrameChg>
      </pc:sldChg>
      <pc:sldChg chg="modSp mod modNotesTx">
        <pc:chgData name="Dylan Ma" userId="d19f606a-f869-495f-a967-091fe7c6f588" providerId="ADAL" clId="{FB0984E9-BA08-4FBC-B112-3ED59B1DC958}" dt="2023-02-20T19:39:07.976" v="600" actId="20577"/>
        <pc:sldMkLst>
          <pc:docMk/>
          <pc:sldMk cId="2498524777" sldId="500"/>
        </pc:sldMkLst>
        <pc:spChg chg="mod">
          <ac:chgData name="Dylan Ma" userId="d19f606a-f869-495f-a967-091fe7c6f588" providerId="ADAL" clId="{FB0984E9-BA08-4FBC-B112-3ED59B1DC958}" dt="2023-02-20T19:24:57.550" v="85" actId="20577"/>
          <ac:spMkLst>
            <pc:docMk/>
            <pc:sldMk cId="2498524777" sldId="500"/>
            <ac:spMk id="9" creationId="{D2EC25B6-725B-9F7E-026B-4AB606EC26EA}"/>
          </ac:spMkLst>
        </pc:spChg>
      </pc:sldChg>
      <pc:sldChg chg="ord">
        <pc:chgData name="Dylan Ma" userId="d19f606a-f869-495f-a967-091fe7c6f588" providerId="ADAL" clId="{FB0984E9-BA08-4FBC-B112-3ED59B1DC958}" dt="2023-02-20T20:11:17.290" v="618"/>
        <pc:sldMkLst>
          <pc:docMk/>
          <pc:sldMk cId="3172544287" sldId="506"/>
        </pc:sldMkLst>
      </pc:sldChg>
      <pc:sldChg chg="ord">
        <pc:chgData name="Dylan Ma" userId="d19f606a-f869-495f-a967-091fe7c6f588" providerId="ADAL" clId="{FB0984E9-BA08-4FBC-B112-3ED59B1DC958}" dt="2023-02-20T20:11:17.290" v="618"/>
        <pc:sldMkLst>
          <pc:docMk/>
          <pc:sldMk cId="1525460573" sldId="507"/>
        </pc:sldMkLst>
      </pc:sldChg>
      <pc:sldChg chg="modSp mod">
        <pc:chgData name="Dylan Ma" userId="d19f606a-f869-495f-a967-091fe7c6f588" providerId="ADAL" clId="{FB0984E9-BA08-4FBC-B112-3ED59B1DC958}" dt="2023-02-20T20:09:36.369" v="613" actId="339"/>
        <pc:sldMkLst>
          <pc:docMk/>
          <pc:sldMk cId="401007206" sldId="509"/>
        </pc:sldMkLst>
        <pc:graphicFrameChg chg="mod modGraphic">
          <ac:chgData name="Dylan Ma" userId="d19f606a-f869-495f-a967-091fe7c6f588" providerId="ADAL" clId="{FB0984E9-BA08-4FBC-B112-3ED59B1DC958}" dt="2023-02-20T20:09:36.369" v="613" actId="339"/>
          <ac:graphicFrameMkLst>
            <pc:docMk/>
            <pc:sldMk cId="401007206" sldId="509"/>
            <ac:graphicFrameMk id="8" creationId="{D419B63B-9985-4A46-92CF-7F5A18AD2A21}"/>
          </ac:graphicFrameMkLst>
        </pc:graphicFrameChg>
      </pc:sldChg>
      <pc:sldChg chg="addSp delSp modSp mod modTransition modNotesTx">
        <pc:chgData name="Dylan Ma" userId="d19f606a-f869-495f-a967-091fe7c6f588" providerId="ADAL" clId="{FB0984E9-BA08-4FBC-B112-3ED59B1DC958}" dt="2023-02-20T20:13:43.200" v="638" actId="20577"/>
        <pc:sldMkLst>
          <pc:docMk/>
          <pc:sldMk cId="2748157669" sldId="525"/>
        </pc:sldMkLst>
        <pc:spChg chg="add del mod">
          <ac:chgData name="Dylan Ma" userId="d19f606a-f869-495f-a967-091fe7c6f588" providerId="ADAL" clId="{FB0984E9-BA08-4FBC-B112-3ED59B1DC958}" dt="2023-02-20T19:25:47.396" v="89"/>
          <ac:spMkLst>
            <pc:docMk/>
            <pc:sldMk cId="2748157669" sldId="525"/>
            <ac:spMk id="6" creationId="{3AB997D8-A0E6-932D-372D-25245B85C45F}"/>
          </ac:spMkLst>
        </pc:spChg>
        <pc:spChg chg="add mod">
          <ac:chgData name="Dylan Ma" userId="d19f606a-f869-495f-a967-091fe7c6f588" providerId="ADAL" clId="{FB0984E9-BA08-4FBC-B112-3ED59B1DC958}" dt="2023-02-20T19:31:19.231" v="517" actId="20577"/>
          <ac:spMkLst>
            <pc:docMk/>
            <pc:sldMk cId="2748157669" sldId="525"/>
            <ac:spMk id="9" creationId="{9EDBE2B7-2DF6-A558-1109-DB0D161F501A}"/>
          </ac:spMkLst>
        </pc:spChg>
        <pc:spChg chg="add mod">
          <ac:chgData name="Dylan Ma" userId="d19f606a-f869-495f-a967-091fe7c6f588" providerId="ADAL" clId="{FB0984E9-BA08-4FBC-B112-3ED59B1DC958}" dt="2023-02-20T19:25:53.091" v="91" actId="1076"/>
          <ac:spMkLst>
            <pc:docMk/>
            <pc:sldMk cId="2748157669" sldId="525"/>
            <ac:spMk id="10" creationId="{691D7145-734A-9BBF-3FA0-97479148E8A3}"/>
          </ac:spMkLst>
        </pc:spChg>
        <pc:spChg chg="add mod">
          <ac:chgData name="Dylan Ma" userId="d19f606a-f869-495f-a967-091fe7c6f588" providerId="ADAL" clId="{FB0984E9-BA08-4FBC-B112-3ED59B1DC958}" dt="2023-02-20T19:29:50.326" v="281" actId="1076"/>
          <ac:spMkLst>
            <pc:docMk/>
            <pc:sldMk cId="2748157669" sldId="525"/>
            <ac:spMk id="11" creationId="{9DF0DDC0-4BE9-6120-1800-76C24CE7C60F}"/>
          </ac:spMkLst>
        </pc:spChg>
        <pc:spChg chg="del">
          <ac:chgData name="Dylan Ma" userId="d19f606a-f869-495f-a967-091fe7c6f588" providerId="ADAL" clId="{FB0984E9-BA08-4FBC-B112-3ED59B1DC958}" dt="2023-02-20T19:25:33.737" v="87" actId="478"/>
          <ac:spMkLst>
            <pc:docMk/>
            <pc:sldMk cId="2748157669" sldId="525"/>
            <ac:spMk id="12" creationId="{8A75964F-95AF-15E0-2D57-591439F8DCA6}"/>
          </ac:spMkLst>
        </pc:spChg>
        <pc:spChg chg="add mod">
          <ac:chgData name="Dylan Ma" userId="d19f606a-f869-495f-a967-091fe7c6f588" providerId="ADAL" clId="{FB0984E9-BA08-4FBC-B112-3ED59B1DC958}" dt="2023-02-20T20:13:20.433" v="629" actId="5793"/>
          <ac:spMkLst>
            <pc:docMk/>
            <pc:sldMk cId="2748157669" sldId="525"/>
            <ac:spMk id="13" creationId="{3F373FC5-C496-67F6-3AE0-3600BB27AB12}"/>
          </ac:spMkLst>
        </pc:spChg>
        <pc:spChg chg="add del mod">
          <ac:chgData name="Dylan Ma" userId="d19f606a-f869-495f-a967-091fe7c6f588" providerId="ADAL" clId="{FB0984E9-BA08-4FBC-B112-3ED59B1DC958}" dt="2023-02-20T19:29:24.092" v="276" actId="21"/>
          <ac:spMkLst>
            <pc:docMk/>
            <pc:sldMk cId="2748157669" sldId="525"/>
            <ac:spMk id="14" creationId="{1C7B82DA-1D50-4A78-C135-68B6B53B6DC1}"/>
          </ac:spMkLst>
        </pc:spChg>
        <pc:spChg chg="add del mod">
          <ac:chgData name="Dylan Ma" userId="d19f606a-f869-495f-a967-091fe7c6f588" providerId="ADAL" clId="{FB0984E9-BA08-4FBC-B112-3ED59B1DC958}" dt="2023-02-20T20:13:43.200" v="638" actId="20577"/>
          <ac:spMkLst>
            <pc:docMk/>
            <pc:sldMk cId="2748157669" sldId="525"/>
            <ac:spMk id="15" creationId="{973EE1A2-5311-419A-B571-E3EED354D3EB}"/>
          </ac:spMkLst>
        </pc:spChg>
        <pc:spChg chg="add del mod">
          <ac:chgData name="Dylan Ma" userId="d19f606a-f869-495f-a967-091fe7c6f588" providerId="ADAL" clId="{FB0984E9-BA08-4FBC-B112-3ED59B1DC958}" dt="2023-02-20T19:28:04.848" v="234"/>
          <ac:spMkLst>
            <pc:docMk/>
            <pc:sldMk cId="2748157669" sldId="525"/>
            <ac:spMk id="16" creationId="{090D0CE4-9BCD-57C6-7854-BA2E7A68F685}"/>
          </ac:spMkLst>
        </pc:spChg>
        <pc:spChg chg="add mod">
          <ac:chgData name="Dylan Ma" userId="d19f606a-f869-495f-a967-091fe7c6f588" providerId="ADAL" clId="{FB0984E9-BA08-4FBC-B112-3ED59B1DC958}" dt="2023-02-20T19:28:31.830" v="262" actId="20577"/>
          <ac:spMkLst>
            <pc:docMk/>
            <pc:sldMk cId="2748157669" sldId="525"/>
            <ac:spMk id="17" creationId="{3024F62F-3C68-49DF-2B63-C128B6A765A4}"/>
          </ac:spMkLst>
        </pc:spChg>
        <pc:spChg chg="add mod">
          <ac:chgData name="Dylan Ma" userId="d19f606a-f869-495f-a967-091fe7c6f588" providerId="ADAL" clId="{FB0984E9-BA08-4FBC-B112-3ED59B1DC958}" dt="2023-02-20T19:28:14.990" v="236" actId="1076"/>
          <ac:spMkLst>
            <pc:docMk/>
            <pc:sldMk cId="2748157669" sldId="525"/>
            <ac:spMk id="19" creationId="{2DB564DB-F1D7-5789-1B02-33DA519BF40D}"/>
          </ac:spMkLst>
        </pc:spChg>
        <pc:spChg chg="add del mod">
          <ac:chgData name="Dylan Ma" userId="d19f606a-f869-495f-a967-091fe7c6f588" providerId="ADAL" clId="{FB0984E9-BA08-4FBC-B112-3ED59B1DC958}" dt="2023-02-20T19:29:10.862" v="269" actId="478"/>
          <ac:spMkLst>
            <pc:docMk/>
            <pc:sldMk cId="2748157669" sldId="525"/>
            <ac:spMk id="20" creationId="{C0B9FFD0-D5D9-736D-9E07-DF088EF9F42F}"/>
          </ac:spMkLst>
        </pc:spChg>
        <pc:spChg chg="add del mod">
          <ac:chgData name="Dylan Ma" userId="d19f606a-f869-495f-a967-091fe7c6f588" providerId="ADAL" clId="{FB0984E9-BA08-4FBC-B112-3ED59B1DC958}" dt="2023-02-20T19:29:11.557" v="270" actId="478"/>
          <ac:spMkLst>
            <pc:docMk/>
            <pc:sldMk cId="2748157669" sldId="525"/>
            <ac:spMk id="22" creationId="{0317457B-629B-3B9C-CC6F-7249CC8C0090}"/>
          </ac:spMkLst>
        </pc:spChg>
        <pc:spChg chg="add del mod">
          <ac:chgData name="Dylan Ma" userId="d19f606a-f869-495f-a967-091fe7c6f588" providerId="ADAL" clId="{FB0984E9-BA08-4FBC-B112-3ED59B1DC958}" dt="2023-02-20T19:29:19.504" v="274"/>
          <ac:spMkLst>
            <pc:docMk/>
            <pc:sldMk cId="2748157669" sldId="525"/>
            <ac:spMk id="23" creationId="{97F00768-D8F9-EBE4-0170-C1D0CFC2F11B}"/>
          </ac:spMkLst>
        </pc:spChg>
        <pc:spChg chg="add del mod">
          <ac:chgData name="Dylan Ma" userId="d19f606a-f869-495f-a967-091fe7c6f588" providerId="ADAL" clId="{FB0984E9-BA08-4FBC-B112-3ED59B1DC958}" dt="2023-02-20T19:29:19.504" v="274"/>
          <ac:spMkLst>
            <pc:docMk/>
            <pc:sldMk cId="2748157669" sldId="525"/>
            <ac:spMk id="24" creationId="{CEEAF309-B883-9E9F-FAF5-8E7BEF294908}"/>
          </ac:spMkLst>
        </pc:spChg>
        <pc:spChg chg="add mod">
          <ac:chgData name="Dylan Ma" userId="d19f606a-f869-495f-a967-091fe7c6f588" providerId="ADAL" clId="{FB0984E9-BA08-4FBC-B112-3ED59B1DC958}" dt="2023-02-20T19:29:42.447" v="280" actId="208"/>
          <ac:spMkLst>
            <pc:docMk/>
            <pc:sldMk cId="2748157669" sldId="525"/>
            <ac:spMk id="25" creationId="{BB580642-5C20-EDED-6324-40A5883104EE}"/>
          </ac:spMkLst>
        </pc:spChg>
        <pc:spChg chg="add mod">
          <ac:chgData name="Dylan Ma" userId="d19f606a-f869-495f-a967-091fe7c6f588" providerId="ADAL" clId="{FB0984E9-BA08-4FBC-B112-3ED59B1DC958}" dt="2023-02-20T19:30:00.273" v="324" actId="20577"/>
          <ac:spMkLst>
            <pc:docMk/>
            <pc:sldMk cId="2748157669" sldId="525"/>
            <ac:spMk id="26" creationId="{CB1BFF27-933A-31D5-EE63-20888DDAFD98}"/>
          </ac:spMkLst>
        </pc:spChg>
      </pc:sldChg>
      <pc:sldChg chg="add mod modShow">
        <pc:chgData name="Dylan Ma" userId="d19f606a-f869-495f-a967-091fe7c6f588" providerId="ADAL" clId="{FB0984E9-BA08-4FBC-B112-3ED59B1DC958}" dt="2023-02-20T19:31:53.074" v="519" actId="729"/>
        <pc:sldMkLst>
          <pc:docMk/>
          <pc:sldMk cId="1328974614" sldId="530"/>
        </pc:sldMkLst>
      </pc:sldChg>
      <pc:sldChg chg="new del">
        <pc:chgData name="Dylan Ma" userId="d19f606a-f869-495f-a967-091fe7c6f588" providerId="ADAL" clId="{FB0984E9-BA08-4FBC-B112-3ED59B1DC958}" dt="2023-02-20T20:06:52.433" v="602" actId="680"/>
        <pc:sldMkLst>
          <pc:docMk/>
          <pc:sldMk cId="395379683" sldId="532"/>
        </pc:sldMkLst>
      </pc:sldChg>
    </pc:docChg>
  </pc:docChgLst>
  <pc:docChgLst>
    <pc:chgData name="Tauben Brenner" userId="S::tyb18b@fsu.edu::36cef9e0-fa1d-4eb2-971f-0eac36d8adf4" providerId="AD" clId="Web-{A7AAC14D-464D-4A93-DA15-48B9344584BC}"/>
    <pc:docChg chg="addSld delSld modSld sldOrd">
      <pc:chgData name="Tauben Brenner" userId="S::tyb18b@fsu.edu::36cef9e0-fa1d-4eb2-971f-0eac36d8adf4" providerId="AD" clId="Web-{A7AAC14D-464D-4A93-DA15-48B9344584BC}" dt="2023-01-24T19:19:09.364" v="156" actId="20577"/>
      <pc:docMkLst>
        <pc:docMk/>
      </pc:docMkLst>
      <pc:sldChg chg="addSp delSp modSp">
        <pc:chgData name="Tauben Brenner" userId="S::tyb18b@fsu.edu::36cef9e0-fa1d-4eb2-971f-0eac36d8adf4" providerId="AD" clId="Web-{A7AAC14D-464D-4A93-DA15-48B9344584BC}" dt="2023-01-24T19:16:46.058" v="47" actId="20577"/>
        <pc:sldMkLst>
          <pc:docMk/>
          <pc:sldMk cId="4284621764" sldId="278"/>
        </pc:sldMkLst>
        <pc:spChg chg="add del mod">
          <ac:chgData name="Tauben Brenner" userId="S::tyb18b@fsu.edu::36cef9e0-fa1d-4eb2-971f-0eac36d8adf4" providerId="AD" clId="Web-{A7AAC14D-464D-4A93-DA15-48B9344584BC}" dt="2023-01-24T19:16:46.058" v="47" actId="20577"/>
          <ac:spMkLst>
            <pc:docMk/>
            <pc:sldMk cId="4284621764" sldId="278"/>
            <ac:spMk id="8" creationId="{02B7E4FC-5397-BD4E-999B-BF82B82F5999}"/>
          </ac:spMkLst>
        </pc:spChg>
        <pc:spChg chg="mod">
          <ac:chgData name="Tauben Brenner" userId="S::tyb18b@fsu.edu::36cef9e0-fa1d-4eb2-971f-0eac36d8adf4" providerId="AD" clId="Web-{A7AAC14D-464D-4A93-DA15-48B9344584BC}" dt="2023-01-24T19:16:35.057" v="43" actId="20577"/>
          <ac:spMkLst>
            <pc:docMk/>
            <pc:sldMk cId="4284621764" sldId="278"/>
            <ac:spMk id="11" creationId="{198CD8C0-7369-B6B8-06E9-FDBD259EB2AB}"/>
          </ac:spMkLst>
        </pc:spChg>
        <pc:spChg chg="mod">
          <ac:chgData name="Tauben Brenner" userId="S::tyb18b@fsu.edu::36cef9e0-fa1d-4eb2-971f-0eac36d8adf4" providerId="AD" clId="Web-{A7AAC14D-464D-4A93-DA15-48B9344584BC}" dt="2023-01-24T19:15:58.196" v="40" actId="20577"/>
          <ac:spMkLst>
            <pc:docMk/>
            <pc:sldMk cId="4284621764" sldId="278"/>
            <ac:spMk id="13" creationId="{A2A9368D-3164-345B-B716-7BD64E4B8622}"/>
          </ac:spMkLst>
        </pc:spChg>
        <pc:picChg chg="add del">
          <ac:chgData name="Tauben Brenner" userId="S::tyb18b@fsu.edu::36cef9e0-fa1d-4eb2-971f-0eac36d8adf4" providerId="AD" clId="Web-{A7AAC14D-464D-4A93-DA15-48B9344584BC}" dt="2023-01-24T19:15:25.631" v="29"/>
          <ac:picMkLst>
            <pc:docMk/>
            <pc:sldMk cId="4284621764" sldId="278"/>
            <ac:picMk id="10" creationId="{49A8B0E6-944B-4F8E-801D-7C8CDF8707C3}"/>
          </ac:picMkLst>
        </pc:picChg>
      </pc:sldChg>
      <pc:sldChg chg="add del ord">
        <pc:chgData name="Tauben Brenner" userId="S::tyb18b@fsu.edu::36cef9e0-fa1d-4eb2-971f-0eac36d8adf4" providerId="AD" clId="Web-{A7AAC14D-464D-4A93-DA15-48B9344584BC}" dt="2023-01-24T19:14:34.175" v="16"/>
        <pc:sldMkLst>
          <pc:docMk/>
          <pc:sldMk cId="2730905944" sldId="350"/>
        </pc:sldMkLst>
      </pc:sldChg>
      <pc:sldChg chg="ord">
        <pc:chgData name="Tauben Brenner" userId="S::tyb18b@fsu.edu::36cef9e0-fa1d-4eb2-971f-0eac36d8adf4" providerId="AD" clId="Web-{A7AAC14D-464D-4A93-DA15-48B9344584BC}" dt="2023-01-24T19:13:34.952" v="12"/>
        <pc:sldMkLst>
          <pc:docMk/>
          <pc:sldMk cId="339307256" sldId="353"/>
        </pc:sldMkLst>
      </pc:sldChg>
      <pc:sldChg chg="del">
        <pc:chgData name="Tauben Brenner" userId="S::tyb18b@fsu.edu::36cef9e0-fa1d-4eb2-971f-0eac36d8adf4" providerId="AD" clId="Web-{A7AAC14D-464D-4A93-DA15-48B9344584BC}" dt="2023-01-24T19:13:48.562" v="13"/>
        <pc:sldMkLst>
          <pc:docMk/>
          <pc:sldMk cId="1883982253" sldId="367"/>
        </pc:sldMkLst>
      </pc:sldChg>
      <pc:sldChg chg="delSp modSp add replId">
        <pc:chgData name="Tauben Brenner" userId="S::tyb18b@fsu.edu::36cef9e0-fa1d-4eb2-971f-0eac36d8adf4" providerId="AD" clId="Web-{A7AAC14D-464D-4A93-DA15-48B9344584BC}" dt="2023-01-24T19:19:09.364" v="156" actId="20577"/>
        <pc:sldMkLst>
          <pc:docMk/>
          <pc:sldMk cId="766323227" sldId="413"/>
        </pc:sldMkLst>
        <pc:spChg chg="mod">
          <ac:chgData name="Tauben Brenner" userId="S::tyb18b@fsu.edu::36cef9e0-fa1d-4eb2-971f-0eac36d8adf4" providerId="AD" clId="Web-{A7AAC14D-464D-4A93-DA15-48B9344584BC}" dt="2023-01-24T19:19:09.364" v="156" actId="20577"/>
          <ac:spMkLst>
            <pc:docMk/>
            <pc:sldMk cId="766323227" sldId="413"/>
            <ac:spMk id="8" creationId="{02B7E4FC-5397-BD4E-999B-BF82B82F5999}"/>
          </ac:spMkLst>
        </pc:spChg>
        <pc:picChg chg="del">
          <ac:chgData name="Tauben Brenner" userId="S::tyb18b@fsu.edu::36cef9e0-fa1d-4eb2-971f-0eac36d8adf4" providerId="AD" clId="Web-{A7AAC14D-464D-4A93-DA15-48B9344584BC}" dt="2023-01-24T19:17:06.528" v="48"/>
          <ac:picMkLst>
            <pc:docMk/>
            <pc:sldMk cId="766323227" sldId="413"/>
            <ac:picMk id="10" creationId="{49A8B0E6-944B-4F8E-801D-7C8CDF8707C3}"/>
          </ac:picMkLst>
        </pc:picChg>
      </pc:sldChg>
      <pc:sldChg chg="addSp delSp modSp del">
        <pc:chgData name="Tauben Brenner" userId="S::tyb18b@fsu.edu::36cef9e0-fa1d-4eb2-971f-0eac36d8adf4" providerId="AD" clId="Web-{A7AAC14D-464D-4A93-DA15-48B9344584BC}" dt="2023-01-24T19:12:02.649" v="11"/>
        <pc:sldMkLst>
          <pc:docMk/>
          <pc:sldMk cId="1044793412" sldId="413"/>
        </pc:sldMkLst>
        <pc:spChg chg="del mod">
          <ac:chgData name="Tauben Brenner" userId="S::tyb18b@fsu.edu::36cef9e0-fa1d-4eb2-971f-0eac36d8adf4" providerId="AD" clId="Web-{A7AAC14D-464D-4A93-DA15-48B9344584BC}" dt="2023-01-24T19:10:46.426" v="6"/>
          <ac:spMkLst>
            <pc:docMk/>
            <pc:sldMk cId="1044793412" sldId="413"/>
            <ac:spMk id="4" creationId="{5CEAB75F-2A9A-8669-BF5B-1758AEC9A7C1}"/>
          </ac:spMkLst>
        </pc:spChg>
        <pc:picChg chg="mod">
          <ac:chgData name="Tauben Brenner" userId="S::tyb18b@fsu.edu::36cef9e0-fa1d-4eb2-971f-0eac36d8adf4" providerId="AD" clId="Web-{A7AAC14D-464D-4A93-DA15-48B9344584BC}" dt="2023-01-24T19:08:37.089" v="1" actId="688"/>
          <ac:picMkLst>
            <pc:docMk/>
            <pc:sldMk cId="1044793412" sldId="413"/>
            <ac:picMk id="11" creationId="{B9FA9405-D660-4E1A-B9D5-B2387A35B955}"/>
          </ac:picMkLst>
        </pc:picChg>
        <pc:picChg chg="add mod ord modCrop">
          <ac:chgData name="Tauben Brenner" userId="S::tyb18b@fsu.edu::36cef9e0-fa1d-4eb2-971f-0eac36d8adf4" providerId="AD" clId="Web-{A7AAC14D-464D-4A93-DA15-48B9344584BC}" dt="2023-01-24T19:11:32.819" v="10"/>
          <ac:picMkLst>
            <pc:docMk/>
            <pc:sldMk cId="1044793412" sldId="413"/>
            <ac:picMk id="12" creationId="{11BD1ED1-5175-1334-E52F-11D8E20A1224}"/>
          </ac:picMkLst>
        </pc:picChg>
      </pc:sldChg>
    </pc:docChg>
  </pc:docChgLst>
  <pc:docChgLst>
    <pc:chgData name="Dominic Bellocchio" userId="S::db20fn@fsu.edu::72897a1d-d36e-4955-ac8f-d5e02d6e2286" providerId="AD" clId="Web-{EC0AC65D-DE8F-4EDF-B04A-E6EB063EBBA7}"/>
    <pc:docChg chg="modSld">
      <pc:chgData name="Dominic Bellocchio" userId="S::db20fn@fsu.edu::72897a1d-d36e-4955-ac8f-d5e02d6e2286" providerId="AD" clId="Web-{EC0AC65D-DE8F-4EDF-B04A-E6EB063EBBA7}" dt="2023-02-20T22:29:08.850" v="0" actId="20577"/>
      <pc:docMkLst>
        <pc:docMk/>
      </pc:docMkLst>
      <pc:sldChg chg="modSp">
        <pc:chgData name="Dominic Bellocchio" userId="S::db20fn@fsu.edu::72897a1d-d36e-4955-ac8f-d5e02d6e2286" providerId="AD" clId="Web-{EC0AC65D-DE8F-4EDF-B04A-E6EB063EBBA7}" dt="2023-02-20T22:29:08.850" v="0" actId="20577"/>
        <pc:sldMkLst>
          <pc:docMk/>
          <pc:sldMk cId="1972839122" sldId="260"/>
        </pc:sldMkLst>
        <pc:spChg chg="mod">
          <ac:chgData name="Dominic Bellocchio" userId="S::db20fn@fsu.edu::72897a1d-d36e-4955-ac8f-d5e02d6e2286" providerId="AD" clId="Web-{EC0AC65D-DE8F-4EDF-B04A-E6EB063EBBA7}" dt="2023-02-20T22:29:08.850" v="0" actId="20577"/>
          <ac:spMkLst>
            <pc:docMk/>
            <pc:sldMk cId="1972839122" sldId="260"/>
            <ac:spMk id="12" creationId="{C7B43AA6-B035-A55E-4A62-549AE65248C2}"/>
          </ac:spMkLst>
        </pc:spChg>
      </pc:sldChg>
    </pc:docChg>
  </pc:docChgLst>
  <pc:docChgLst>
    <pc:chgData name="Roberto Lacasa" userId="S::rel18c@fsu.edu::56fd04ad-fbc8-419f-879a-4b0643511510" providerId="AD" clId="Web-{922263EC-60BF-4090-B167-D76DBC13D3B0}"/>
    <pc:docChg chg="addSld modSld">
      <pc:chgData name="Roberto Lacasa" userId="S::rel18c@fsu.edu::56fd04ad-fbc8-419f-879a-4b0643511510" providerId="AD" clId="Web-{922263EC-60BF-4090-B167-D76DBC13D3B0}" dt="2023-01-25T14:24:27.546" v="299" actId="14100"/>
      <pc:docMkLst>
        <pc:docMk/>
      </pc:docMkLst>
      <pc:sldChg chg="modSp">
        <pc:chgData name="Roberto Lacasa" userId="S::rel18c@fsu.edu::56fd04ad-fbc8-419f-879a-4b0643511510" providerId="AD" clId="Web-{922263EC-60BF-4090-B167-D76DBC13D3B0}" dt="2023-01-25T14:22:28.148" v="287" actId="1076"/>
        <pc:sldMkLst>
          <pc:docMk/>
          <pc:sldMk cId="3700252057" sldId="341"/>
        </pc:sldMkLst>
        <pc:picChg chg="mod">
          <ac:chgData name="Roberto Lacasa" userId="S::rel18c@fsu.edu::56fd04ad-fbc8-419f-879a-4b0643511510" providerId="AD" clId="Web-{922263EC-60BF-4090-B167-D76DBC13D3B0}" dt="2023-01-25T14:22:28.148" v="287" actId="1076"/>
          <ac:picMkLst>
            <pc:docMk/>
            <pc:sldMk cId="3700252057" sldId="341"/>
            <ac:picMk id="4" creationId="{45655BB9-828F-5841-171F-5A1FF0631195}"/>
          </ac:picMkLst>
        </pc:picChg>
      </pc:sldChg>
      <pc:sldChg chg="modSp">
        <pc:chgData name="Roberto Lacasa" userId="S::rel18c@fsu.edu::56fd04ad-fbc8-419f-879a-4b0643511510" providerId="AD" clId="Web-{922263EC-60BF-4090-B167-D76DBC13D3B0}" dt="2023-01-25T14:23:53.794" v="297"/>
        <pc:sldMkLst>
          <pc:docMk/>
          <pc:sldMk cId="3314893800" sldId="345"/>
        </pc:sldMkLst>
        <pc:picChg chg="mod modCrop">
          <ac:chgData name="Roberto Lacasa" userId="S::rel18c@fsu.edu::56fd04ad-fbc8-419f-879a-4b0643511510" providerId="AD" clId="Web-{922263EC-60BF-4090-B167-D76DBC13D3B0}" dt="2023-01-25T14:23:53.794" v="297"/>
          <ac:picMkLst>
            <pc:docMk/>
            <pc:sldMk cId="3314893800" sldId="345"/>
            <ac:picMk id="6" creationId="{9E7E76A7-3E21-9D97-9A01-503BF3CB4F39}"/>
          </ac:picMkLst>
        </pc:picChg>
      </pc:sldChg>
      <pc:sldChg chg="modSp mod modShow">
        <pc:chgData name="Roberto Lacasa" userId="S::rel18c@fsu.edu::56fd04ad-fbc8-419f-879a-4b0643511510" providerId="AD" clId="Web-{922263EC-60BF-4090-B167-D76DBC13D3B0}" dt="2023-01-25T14:14:24.101" v="35" actId="14100"/>
        <pc:sldMkLst>
          <pc:docMk/>
          <pc:sldMk cId="971209774" sldId="346"/>
        </pc:sldMkLst>
        <pc:spChg chg="mod">
          <ac:chgData name="Roberto Lacasa" userId="S::rel18c@fsu.edu::56fd04ad-fbc8-419f-879a-4b0643511510" providerId="AD" clId="Web-{922263EC-60BF-4090-B167-D76DBC13D3B0}" dt="2023-01-25T14:13:24.754" v="23" actId="20577"/>
          <ac:spMkLst>
            <pc:docMk/>
            <pc:sldMk cId="971209774" sldId="346"/>
            <ac:spMk id="2" creationId="{D5D6AA6E-7178-E6A3-9336-CB47551FAE4D}"/>
          </ac:spMkLst>
        </pc:spChg>
        <pc:spChg chg="mod">
          <ac:chgData name="Roberto Lacasa" userId="S::rel18c@fsu.edu::56fd04ad-fbc8-419f-879a-4b0643511510" providerId="AD" clId="Web-{922263EC-60BF-4090-B167-D76DBC13D3B0}" dt="2023-01-25T14:14:19.273" v="33" actId="20577"/>
          <ac:spMkLst>
            <pc:docMk/>
            <pc:sldMk cId="971209774" sldId="346"/>
            <ac:spMk id="18" creationId="{C7DC0D3E-2572-6685-8718-4927D19BD063}"/>
          </ac:spMkLst>
        </pc:spChg>
        <pc:picChg chg="mod">
          <ac:chgData name="Roberto Lacasa" userId="S::rel18c@fsu.edu::56fd04ad-fbc8-419f-879a-4b0643511510" providerId="AD" clId="Web-{922263EC-60BF-4090-B167-D76DBC13D3B0}" dt="2023-01-25T14:14:24.101" v="35" actId="14100"/>
          <ac:picMkLst>
            <pc:docMk/>
            <pc:sldMk cId="971209774" sldId="346"/>
            <ac:picMk id="8" creationId="{D3419517-8048-6FE3-3447-36711B78BED1}"/>
          </ac:picMkLst>
        </pc:picChg>
      </pc:sldChg>
      <pc:sldChg chg="modSp">
        <pc:chgData name="Roberto Lacasa" userId="S::rel18c@fsu.edu::56fd04ad-fbc8-419f-879a-4b0643511510" providerId="AD" clId="Web-{922263EC-60BF-4090-B167-D76DBC13D3B0}" dt="2023-01-25T14:24:27.546" v="299" actId="14100"/>
        <pc:sldMkLst>
          <pc:docMk/>
          <pc:sldMk cId="1261495375" sldId="347"/>
        </pc:sldMkLst>
        <pc:picChg chg="mod">
          <ac:chgData name="Roberto Lacasa" userId="S::rel18c@fsu.edu::56fd04ad-fbc8-419f-879a-4b0643511510" providerId="AD" clId="Web-{922263EC-60BF-4090-B167-D76DBC13D3B0}" dt="2023-01-25T14:24:27.546" v="299" actId="14100"/>
          <ac:picMkLst>
            <pc:docMk/>
            <pc:sldMk cId="1261495375" sldId="347"/>
            <ac:picMk id="11" creationId="{FEF01AE1-8AAE-B01F-B5F3-6445E23B9FCF}"/>
          </ac:picMkLst>
        </pc:picChg>
      </pc:sldChg>
      <pc:sldChg chg="addSp delSp modSp add replId">
        <pc:chgData name="Roberto Lacasa" userId="S::rel18c@fsu.edu::56fd04ad-fbc8-419f-879a-4b0643511510" providerId="AD" clId="Web-{922263EC-60BF-4090-B167-D76DBC13D3B0}" dt="2023-01-25T14:24:05.295" v="298"/>
        <pc:sldMkLst>
          <pc:docMk/>
          <pc:sldMk cId="1714979027" sldId="429"/>
        </pc:sldMkLst>
        <pc:spChg chg="add mod">
          <ac:chgData name="Roberto Lacasa" userId="S::rel18c@fsu.edu::56fd04ad-fbc8-419f-879a-4b0643511510" providerId="AD" clId="Web-{922263EC-60BF-4090-B167-D76DBC13D3B0}" dt="2023-01-25T14:20:57.142" v="278" actId="20577"/>
          <ac:spMkLst>
            <pc:docMk/>
            <pc:sldMk cId="1714979027" sldId="429"/>
            <ac:spMk id="7" creationId="{0E7520B5-21F3-8F7E-6EA1-55E9D9893925}"/>
          </ac:spMkLst>
        </pc:spChg>
        <pc:spChg chg="add mod">
          <ac:chgData name="Roberto Lacasa" userId="S::rel18c@fsu.edu::56fd04ad-fbc8-419f-879a-4b0643511510" providerId="AD" clId="Web-{922263EC-60BF-4090-B167-D76DBC13D3B0}" dt="2023-01-25T14:18:29.445" v="179" actId="1076"/>
          <ac:spMkLst>
            <pc:docMk/>
            <pc:sldMk cId="1714979027" sldId="429"/>
            <ac:spMk id="10" creationId="{5AF9CF41-8ECE-C109-C812-86F06BB0640F}"/>
          </ac:spMkLst>
        </pc:spChg>
        <pc:spChg chg="mod">
          <ac:chgData name="Roberto Lacasa" userId="S::rel18c@fsu.edu::56fd04ad-fbc8-419f-879a-4b0643511510" providerId="AD" clId="Web-{922263EC-60BF-4090-B167-D76DBC13D3B0}" dt="2023-01-25T14:15:21.215" v="59" actId="20577"/>
          <ac:spMkLst>
            <pc:docMk/>
            <pc:sldMk cId="1714979027" sldId="429"/>
            <ac:spMk id="11" creationId="{198CD8C0-7369-B6B8-06E9-FDBD259EB2AB}"/>
          </ac:spMkLst>
        </pc:spChg>
        <pc:spChg chg="mod">
          <ac:chgData name="Roberto Lacasa" userId="S::rel18c@fsu.edu::56fd04ad-fbc8-419f-879a-4b0643511510" providerId="AD" clId="Web-{922263EC-60BF-4090-B167-D76DBC13D3B0}" dt="2023-01-25T14:17:03.643" v="104" actId="20577"/>
          <ac:spMkLst>
            <pc:docMk/>
            <pc:sldMk cId="1714979027" sldId="429"/>
            <ac:spMk id="14" creationId="{27602F79-AF8F-635B-212B-A1C6E3A83B31}"/>
          </ac:spMkLst>
        </pc:spChg>
        <pc:spChg chg="mod">
          <ac:chgData name="Roberto Lacasa" userId="S::rel18c@fsu.edu::56fd04ad-fbc8-419f-879a-4b0643511510" providerId="AD" clId="Web-{922263EC-60BF-4090-B167-D76DBC13D3B0}" dt="2023-01-25T14:17:47.443" v="151" actId="20577"/>
          <ac:spMkLst>
            <pc:docMk/>
            <pc:sldMk cId="1714979027" sldId="429"/>
            <ac:spMk id="15" creationId="{A982B4B0-F748-A8DE-FC22-95FE287DF368}"/>
          </ac:spMkLst>
        </pc:spChg>
        <pc:spChg chg="mod">
          <ac:chgData name="Roberto Lacasa" userId="S::rel18c@fsu.edu::56fd04ad-fbc8-419f-879a-4b0643511510" providerId="AD" clId="Web-{922263EC-60BF-4090-B167-D76DBC13D3B0}" dt="2023-01-25T14:18:38.274" v="189" actId="20577"/>
          <ac:spMkLst>
            <pc:docMk/>
            <pc:sldMk cId="1714979027" sldId="429"/>
            <ac:spMk id="16" creationId="{C4A24CF1-DACA-0E32-FB3A-6523EDCBD49C}"/>
          </ac:spMkLst>
        </pc:spChg>
        <pc:spChg chg="mod">
          <ac:chgData name="Roberto Lacasa" userId="S::rel18c@fsu.edu::56fd04ad-fbc8-419f-879a-4b0643511510" providerId="AD" clId="Web-{922263EC-60BF-4090-B167-D76DBC13D3B0}" dt="2023-01-25T14:19:36.747" v="231" actId="20577"/>
          <ac:spMkLst>
            <pc:docMk/>
            <pc:sldMk cId="1714979027" sldId="429"/>
            <ac:spMk id="17" creationId="{0EA01A3F-D1DE-8D3D-A5B2-6CE4FE716C5C}"/>
          </ac:spMkLst>
        </pc:spChg>
        <pc:spChg chg="add mod">
          <ac:chgData name="Roberto Lacasa" userId="S::rel18c@fsu.edu::56fd04ad-fbc8-419f-879a-4b0643511510" providerId="AD" clId="Web-{922263EC-60BF-4090-B167-D76DBC13D3B0}" dt="2023-01-25T14:19:21.074" v="221" actId="1076"/>
          <ac:spMkLst>
            <pc:docMk/>
            <pc:sldMk cId="1714979027" sldId="429"/>
            <ac:spMk id="18" creationId="{A3F0085D-BAFF-787A-5111-E9D78B5F493F}"/>
          </ac:spMkLst>
        </pc:spChg>
        <pc:spChg chg="add mod">
          <ac:chgData name="Roberto Lacasa" userId="S::rel18c@fsu.edu::56fd04ad-fbc8-419f-879a-4b0643511510" providerId="AD" clId="Web-{922263EC-60BF-4090-B167-D76DBC13D3B0}" dt="2023-01-25T14:20:08.217" v="272" actId="14100"/>
          <ac:spMkLst>
            <pc:docMk/>
            <pc:sldMk cId="1714979027" sldId="429"/>
            <ac:spMk id="19" creationId="{47B900D1-39A0-5D60-458A-F25E6B9DF679}"/>
          </ac:spMkLst>
        </pc:spChg>
        <pc:picChg chg="del">
          <ac:chgData name="Roberto Lacasa" userId="S::rel18c@fsu.edu::56fd04ad-fbc8-419f-879a-4b0643511510" providerId="AD" clId="Web-{922263EC-60BF-4090-B167-D76DBC13D3B0}" dt="2023-01-25T14:16:22.828" v="70"/>
          <ac:picMkLst>
            <pc:docMk/>
            <pc:sldMk cId="1714979027" sldId="429"/>
            <ac:picMk id="2" creationId="{BEDCF6E4-AEA3-21C0-01BB-96DF513D3748}"/>
          </ac:picMkLst>
        </pc:picChg>
        <pc:picChg chg="add mod">
          <ac:chgData name="Roberto Lacasa" userId="S::rel18c@fsu.edu::56fd04ad-fbc8-419f-879a-4b0643511510" providerId="AD" clId="Web-{922263EC-60BF-4090-B167-D76DBC13D3B0}" dt="2023-01-25T14:16:01.514" v="66" actId="1076"/>
          <ac:picMkLst>
            <pc:docMk/>
            <pc:sldMk cId="1714979027" sldId="429"/>
            <ac:picMk id="5" creationId="{256F94A6-07C6-FE30-4172-3E41C3DDE78C}"/>
          </ac:picMkLst>
        </pc:picChg>
        <pc:picChg chg="del">
          <ac:chgData name="Roberto Lacasa" userId="S::rel18c@fsu.edu::56fd04ad-fbc8-419f-879a-4b0643511510" providerId="AD" clId="Web-{922263EC-60BF-4090-B167-D76DBC13D3B0}" dt="2023-01-25T14:15:43.153" v="61"/>
          <ac:picMkLst>
            <pc:docMk/>
            <pc:sldMk cId="1714979027" sldId="429"/>
            <ac:picMk id="6" creationId="{3A82E882-D95A-C5FC-6987-B3245A813014}"/>
          </ac:picMkLst>
        </pc:picChg>
        <pc:picChg chg="del">
          <ac:chgData name="Roberto Lacasa" userId="S::rel18c@fsu.edu::56fd04ad-fbc8-419f-879a-4b0643511510" providerId="AD" clId="Web-{922263EC-60BF-4090-B167-D76DBC13D3B0}" dt="2023-01-25T14:16:21.843" v="69"/>
          <ac:picMkLst>
            <pc:docMk/>
            <pc:sldMk cId="1714979027" sldId="429"/>
            <ac:picMk id="8" creationId="{3741E5A7-4EF0-1C63-F4C8-A1AAA3889A7C}"/>
          </ac:picMkLst>
        </pc:picChg>
        <pc:picChg chg="del">
          <ac:chgData name="Roberto Lacasa" userId="S::rel18c@fsu.edu::56fd04ad-fbc8-419f-879a-4b0643511510" providerId="AD" clId="Web-{922263EC-60BF-4090-B167-D76DBC13D3B0}" dt="2023-01-25T14:16:21.140" v="68"/>
          <ac:picMkLst>
            <pc:docMk/>
            <pc:sldMk cId="1714979027" sldId="429"/>
            <ac:picMk id="20" creationId="{8A750C5C-F3BE-0F2E-F4A9-EDA32D25BF78}"/>
          </ac:picMkLst>
        </pc:picChg>
        <pc:picChg chg="add mod modCrop">
          <ac:chgData name="Roberto Lacasa" userId="S::rel18c@fsu.edu::56fd04ad-fbc8-419f-879a-4b0643511510" providerId="AD" clId="Web-{922263EC-60BF-4090-B167-D76DBC13D3B0}" dt="2023-01-25T14:22:16.976" v="285" actId="1076"/>
          <ac:picMkLst>
            <pc:docMk/>
            <pc:sldMk cId="1714979027" sldId="429"/>
            <ac:picMk id="22" creationId="{0FD4D598-B66B-220D-0EE0-CD30152B6999}"/>
          </ac:picMkLst>
        </pc:picChg>
        <pc:picChg chg="del">
          <ac:chgData name="Roberto Lacasa" userId="S::rel18c@fsu.edu::56fd04ad-fbc8-419f-879a-4b0643511510" providerId="AD" clId="Web-{922263EC-60BF-4090-B167-D76DBC13D3B0}" dt="2023-01-25T14:16:20.921" v="67"/>
          <ac:picMkLst>
            <pc:docMk/>
            <pc:sldMk cId="1714979027" sldId="429"/>
            <ac:picMk id="24" creationId="{0B77BB48-ED06-451A-4805-167DB3A9BEC5}"/>
          </ac:picMkLst>
        </pc:picChg>
        <pc:picChg chg="add mod modCrop">
          <ac:chgData name="Roberto Lacasa" userId="S::rel18c@fsu.edu::56fd04ad-fbc8-419f-879a-4b0643511510" providerId="AD" clId="Web-{922263EC-60BF-4090-B167-D76DBC13D3B0}" dt="2023-01-25T14:23:29.824" v="294" actId="1076"/>
          <ac:picMkLst>
            <pc:docMk/>
            <pc:sldMk cId="1714979027" sldId="429"/>
            <ac:picMk id="25" creationId="{CF8C4BEA-A4FC-EF18-3D4C-7E1860D5566C}"/>
          </ac:picMkLst>
        </pc:picChg>
        <pc:picChg chg="add">
          <ac:chgData name="Roberto Lacasa" userId="S::rel18c@fsu.edu::56fd04ad-fbc8-419f-879a-4b0643511510" providerId="AD" clId="Web-{922263EC-60BF-4090-B167-D76DBC13D3B0}" dt="2023-01-25T14:24:05.295" v="298"/>
          <ac:picMkLst>
            <pc:docMk/>
            <pc:sldMk cId="1714979027" sldId="429"/>
            <ac:picMk id="27" creationId="{5396FFC3-209A-E720-E0E4-DF9BA1AAE77F}"/>
          </ac:picMkLst>
        </pc:picChg>
      </pc:sldChg>
    </pc:docChg>
  </pc:docChgLst>
  <pc:docChgLst>
    <pc:chgData name="Dominic Bellocchio" userId="S::db20fn@fsu.edu::72897a1d-d36e-4955-ac8f-d5e02d6e2286" providerId="AD" clId="Web-{1788C706-9C16-4946-82CF-1A931CB8C929}"/>
    <pc:docChg chg="addSld delSld modSld sldOrd">
      <pc:chgData name="Dominic Bellocchio" userId="S::db20fn@fsu.edu::72897a1d-d36e-4955-ac8f-d5e02d6e2286" providerId="AD" clId="Web-{1788C706-9C16-4946-82CF-1A931CB8C929}" dt="2023-02-20T01:51:19.883" v="204"/>
      <pc:docMkLst>
        <pc:docMk/>
      </pc:docMkLst>
      <pc:sldChg chg="addSp modSp del">
        <pc:chgData name="Dominic Bellocchio" userId="S::db20fn@fsu.edu::72897a1d-d36e-4955-ac8f-d5e02d6e2286" providerId="AD" clId="Web-{1788C706-9C16-4946-82CF-1A931CB8C929}" dt="2023-02-19T22:09:44.279" v="75"/>
        <pc:sldMkLst>
          <pc:docMk/>
          <pc:sldMk cId="188499727" sldId="459"/>
        </pc:sldMkLst>
        <pc:picChg chg="add mod ord modCrop">
          <ac:chgData name="Dominic Bellocchio" userId="S::db20fn@fsu.edu::72897a1d-d36e-4955-ac8f-d5e02d6e2286" providerId="AD" clId="Web-{1788C706-9C16-4946-82CF-1A931CB8C929}" dt="2023-02-19T22:03:31.050" v="10"/>
          <ac:picMkLst>
            <pc:docMk/>
            <pc:sldMk cId="188499727" sldId="459"/>
            <ac:picMk id="2" creationId="{A15D7BB0-55BB-4793-223B-983E6439DFDC}"/>
          </ac:picMkLst>
        </pc:picChg>
        <pc:picChg chg="mod ord">
          <ac:chgData name="Dominic Bellocchio" userId="S::db20fn@fsu.edu::72897a1d-d36e-4955-ac8f-d5e02d6e2286" providerId="AD" clId="Web-{1788C706-9C16-4946-82CF-1A931CB8C929}" dt="2023-02-19T22:03:53.317" v="17" actId="1076"/>
          <ac:picMkLst>
            <pc:docMk/>
            <pc:sldMk cId="188499727" sldId="459"/>
            <ac:picMk id="10" creationId="{D4A0D47E-10CA-7DBA-E69D-7AB06D3F7ED8}"/>
          </ac:picMkLst>
        </pc:picChg>
      </pc:sldChg>
      <pc:sldChg chg="del">
        <pc:chgData name="Dominic Bellocchio" userId="S::db20fn@fsu.edu::72897a1d-d36e-4955-ac8f-d5e02d6e2286" providerId="AD" clId="Web-{1788C706-9C16-4946-82CF-1A931CB8C929}" dt="2023-02-19T22:09:39.310" v="74"/>
        <pc:sldMkLst>
          <pc:docMk/>
          <pc:sldMk cId="2538522358" sldId="462"/>
        </pc:sldMkLst>
      </pc:sldChg>
      <pc:sldChg chg="addSp delSp modSp addAnim delAnim modAnim">
        <pc:chgData name="Dominic Bellocchio" userId="S::db20fn@fsu.edu::72897a1d-d36e-4955-ac8f-d5e02d6e2286" providerId="AD" clId="Web-{1788C706-9C16-4946-82CF-1A931CB8C929}" dt="2023-02-20T01:51:19.883" v="204"/>
        <pc:sldMkLst>
          <pc:docMk/>
          <pc:sldMk cId="1312529691" sldId="501"/>
        </pc:sldMkLst>
        <pc:spChg chg="mod">
          <ac:chgData name="Dominic Bellocchio" userId="S::db20fn@fsu.edu::72897a1d-d36e-4955-ac8f-d5e02d6e2286" providerId="AD" clId="Web-{1788C706-9C16-4946-82CF-1A931CB8C929}" dt="2023-02-19T22:07:03.869" v="66" actId="1076"/>
          <ac:spMkLst>
            <pc:docMk/>
            <pc:sldMk cId="1312529691" sldId="501"/>
            <ac:spMk id="22" creationId="{FAAF5C4E-533E-BDDD-F1BA-52ED5A423FE4}"/>
          </ac:spMkLst>
        </pc:spChg>
        <pc:grpChg chg="add mod">
          <ac:chgData name="Dominic Bellocchio" userId="S::db20fn@fsu.edu::72897a1d-d36e-4955-ac8f-d5e02d6e2286" providerId="AD" clId="Web-{1788C706-9C16-4946-82CF-1A931CB8C929}" dt="2023-02-20T01:49:07.875" v="187" actId="1076"/>
          <ac:grpSpMkLst>
            <pc:docMk/>
            <pc:sldMk cId="1312529691" sldId="501"/>
            <ac:grpSpMk id="7" creationId="{5D30443D-EF11-0D1A-2B0F-975679989A2E}"/>
          </ac:grpSpMkLst>
        </pc:grpChg>
        <pc:grpChg chg="add">
          <ac:chgData name="Dominic Bellocchio" userId="S::db20fn@fsu.edu::72897a1d-d36e-4955-ac8f-d5e02d6e2286" providerId="AD" clId="Web-{1788C706-9C16-4946-82CF-1A931CB8C929}" dt="2023-02-19T22:10:44.812" v="83"/>
          <ac:grpSpMkLst>
            <pc:docMk/>
            <pc:sldMk cId="1312529691" sldId="501"/>
            <ac:grpSpMk id="9" creationId="{79724018-26C9-EA99-F85C-0DE80A1FE830}"/>
          </ac:grpSpMkLst>
        </pc:grpChg>
        <pc:grpChg chg="add">
          <ac:chgData name="Dominic Bellocchio" userId="S::db20fn@fsu.edu::72897a1d-d36e-4955-ac8f-d5e02d6e2286" providerId="AD" clId="Web-{1788C706-9C16-4946-82CF-1A931CB8C929}" dt="2023-02-19T22:24:20.600" v="92"/>
          <ac:grpSpMkLst>
            <pc:docMk/>
            <pc:sldMk cId="1312529691" sldId="501"/>
            <ac:grpSpMk id="11" creationId="{F97D86F5-8B65-4D0A-E897-8B30EE74F05B}"/>
          </ac:grpSpMkLst>
        </pc:grpChg>
        <pc:picChg chg="add del mod">
          <ac:chgData name="Dominic Bellocchio" userId="S::db20fn@fsu.edu::72897a1d-d36e-4955-ac8f-d5e02d6e2286" providerId="AD" clId="Web-{1788C706-9C16-4946-82CF-1A931CB8C929}" dt="2023-02-20T01:45:31.595" v="176"/>
          <ac:picMkLst>
            <pc:docMk/>
            <pc:sldMk cId="1312529691" sldId="501"/>
            <ac:picMk id="2" creationId="{5F7B611B-FC51-F139-7F3A-604E293EFB7E}"/>
          </ac:picMkLst>
        </pc:picChg>
        <pc:picChg chg="mod">
          <ac:chgData name="Dominic Bellocchio" userId="S::db20fn@fsu.edu::72897a1d-d36e-4955-ac8f-d5e02d6e2286" providerId="AD" clId="Web-{1788C706-9C16-4946-82CF-1A931CB8C929}" dt="2023-02-19T22:06:55.556" v="65" actId="1076"/>
          <ac:picMkLst>
            <pc:docMk/>
            <pc:sldMk cId="1312529691" sldId="501"/>
            <ac:picMk id="3" creationId="{AD47318F-55F8-F75F-4777-B433C7E51749}"/>
          </ac:picMkLst>
        </pc:picChg>
        <pc:picChg chg="add del mod">
          <ac:chgData name="Dominic Bellocchio" userId="S::db20fn@fsu.edu::72897a1d-d36e-4955-ac8f-d5e02d6e2286" providerId="AD" clId="Web-{1788C706-9C16-4946-82CF-1A931CB8C929}" dt="2023-02-19T22:04:45.537" v="26"/>
          <ac:picMkLst>
            <pc:docMk/>
            <pc:sldMk cId="1312529691" sldId="501"/>
            <ac:picMk id="5" creationId="{9AE2A8A8-BF59-AD83-DE9D-6D2FBB17A3AB}"/>
          </ac:picMkLst>
        </pc:picChg>
        <pc:picChg chg="add mod ord">
          <ac:chgData name="Dominic Bellocchio" userId="S::db20fn@fsu.edu::72897a1d-d36e-4955-ac8f-d5e02d6e2286" providerId="AD" clId="Web-{1788C706-9C16-4946-82CF-1A931CB8C929}" dt="2023-02-20T01:27:27.462" v="143" actId="1076"/>
          <ac:picMkLst>
            <pc:docMk/>
            <pc:sldMk cId="1312529691" sldId="501"/>
            <ac:picMk id="5" creationId="{F19ADF03-8752-AD82-A1E7-3ADF92A8AC23}"/>
          </ac:picMkLst>
        </pc:picChg>
        <pc:picChg chg="add mod modCrop">
          <ac:chgData name="Dominic Bellocchio" userId="S::db20fn@fsu.edu::72897a1d-d36e-4955-ac8f-d5e02d6e2286" providerId="AD" clId="Web-{1788C706-9C16-4946-82CF-1A931CB8C929}" dt="2023-02-19T22:06:33.524" v="59" actId="1076"/>
          <ac:picMkLst>
            <pc:docMk/>
            <pc:sldMk cId="1312529691" sldId="501"/>
            <ac:picMk id="6" creationId="{BEE6A76C-C50F-1F1E-E9D9-A3DEA9B4AE4D}"/>
          </ac:picMkLst>
        </pc:picChg>
        <pc:picChg chg="add del mod">
          <ac:chgData name="Dominic Bellocchio" userId="S::db20fn@fsu.edu::72897a1d-d36e-4955-ac8f-d5e02d6e2286" providerId="AD" clId="Web-{1788C706-9C16-4946-82CF-1A931CB8C929}" dt="2023-02-20T01:51:19.883" v="204"/>
          <ac:picMkLst>
            <pc:docMk/>
            <pc:sldMk cId="1312529691" sldId="501"/>
            <ac:picMk id="9" creationId="{0AFD46C3-53C4-D017-4A10-0D3E9A465DBA}"/>
          </ac:picMkLst>
        </pc:picChg>
        <pc:picChg chg="mod">
          <ac:chgData name="Dominic Bellocchio" userId="S::db20fn@fsu.edu::72897a1d-d36e-4955-ac8f-d5e02d6e2286" providerId="AD" clId="Web-{1788C706-9C16-4946-82CF-1A931CB8C929}" dt="2023-02-20T01:48:40.217" v="182" actId="1076"/>
          <ac:picMkLst>
            <pc:docMk/>
            <pc:sldMk cId="1312529691" sldId="501"/>
            <ac:picMk id="10" creationId="{D4A0D47E-10CA-7DBA-E69D-7AB06D3F7ED8}"/>
          </ac:picMkLst>
        </pc:picChg>
        <pc:picChg chg="add del mod">
          <ac:chgData name="Dominic Bellocchio" userId="S::db20fn@fsu.edu::72897a1d-d36e-4955-ac8f-d5e02d6e2286" providerId="AD" clId="Web-{1788C706-9C16-4946-82CF-1A931CB8C929}" dt="2023-02-19T22:36:06.667" v="97"/>
          <ac:picMkLst>
            <pc:docMk/>
            <pc:sldMk cId="1312529691" sldId="501"/>
            <ac:picMk id="12" creationId="{CCE8C185-44A8-5ADB-F603-6F950676E3EE}"/>
          </ac:picMkLst>
        </pc:picChg>
        <pc:picChg chg="mod">
          <ac:chgData name="Dominic Bellocchio" userId="S::db20fn@fsu.edu::72897a1d-d36e-4955-ac8f-d5e02d6e2286" providerId="AD" clId="Web-{1788C706-9C16-4946-82CF-1A931CB8C929}" dt="2023-02-19T22:08:01.620" v="71" actId="1076"/>
          <ac:picMkLst>
            <pc:docMk/>
            <pc:sldMk cId="1312529691" sldId="501"/>
            <ac:picMk id="27" creationId="{111C4690-46E5-A9DE-812A-17E540C3FCE1}"/>
          </ac:picMkLst>
        </pc:picChg>
        <pc:cxnChg chg="add mod">
          <ac:chgData name="Dominic Bellocchio" userId="S::db20fn@fsu.edu::72897a1d-d36e-4955-ac8f-d5e02d6e2286" providerId="AD" clId="Web-{1788C706-9C16-4946-82CF-1A931CB8C929}" dt="2023-02-19T22:08:07.855" v="72" actId="1076"/>
          <ac:cxnSpMkLst>
            <pc:docMk/>
            <pc:sldMk cId="1312529691" sldId="501"/>
            <ac:cxnSpMk id="8" creationId="{FF3BA4A9-7A7C-72AB-08A0-E666D26156E9}"/>
          </ac:cxnSpMkLst>
        </pc:cxnChg>
        <pc:cxnChg chg="mod">
          <ac:chgData name="Dominic Bellocchio" userId="S::db20fn@fsu.edu::72897a1d-d36e-4955-ac8f-d5e02d6e2286" providerId="AD" clId="Web-{1788C706-9C16-4946-82CF-1A931CB8C929}" dt="2023-02-19T22:07:53.198" v="70" actId="14100"/>
          <ac:cxnSpMkLst>
            <pc:docMk/>
            <pc:sldMk cId="1312529691" sldId="501"/>
            <ac:cxnSpMk id="28" creationId="{9E328DC3-4BB3-4466-567E-9A0102884410}"/>
          </ac:cxnSpMkLst>
        </pc:cxnChg>
      </pc:sldChg>
      <pc:sldChg chg="addSp delSp modSp add ord replId addAnim delAnim modAnim">
        <pc:chgData name="Dominic Bellocchio" userId="S::db20fn@fsu.edu::72897a1d-d36e-4955-ac8f-d5e02d6e2286" providerId="AD" clId="Web-{1788C706-9C16-4946-82CF-1A931CB8C929}" dt="2023-02-19T22:48:01.968" v="118"/>
        <pc:sldMkLst>
          <pc:docMk/>
          <pc:sldMk cId="302686077" sldId="502"/>
        </pc:sldMkLst>
        <pc:grpChg chg="add">
          <ac:chgData name="Dominic Bellocchio" userId="S::db20fn@fsu.edu::72897a1d-d36e-4955-ac8f-d5e02d6e2286" providerId="AD" clId="Web-{1788C706-9C16-4946-82CF-1A931CB8C929}" dt="2023-02-19T22:39:09.813" v="99"/>
          <ac:grpSpMkLst>
            <pc:docMk/>
            <pc:sldMk cId="302686077" sldId="502"/>
            <ac:grpSpMk id="2" creationId="{ED821B88-D5BD-3B78-BB08-C249D903A62B}"/>
          </ac:grpSpMkLst>
        </pc:grpChg>
        <pc:picChg chg="ord">
          <ac:chgData name="Dominic Bellocchio" userId="S::db20fn@fsu.edu::72897a1d-d36e-4955-ac8f-d5e02d6e2286" providerId="AD" clId="Web-{1788C706-9C16-4946-82CF-1A931CB8C929}" dt="2023-02-19T22:41:34.520" v="110"/>
          <ac:picMkLst>
            <pc:docMk/>
            <pc:sldMk cId="302686077" sldId="502"/>
            <ac:picMk id="27" creationId="{111C4690-46E5-A9DE-812A-17E540C3FCE1}"/>
          </ac:picMkLst>
        </pc:picChg>
        <pc:cxnChg chg="add del mod ord">
          <ac:chgData name="Dominic Bellocchio" userId="S::db20fn@fsu.edu::72897a1d-d36e-4955-ac8f-d5e02d6e2286" providerId="AD" clId="Web-{1788C706-9C16-4946-82CF-1A931CB8C929}" dt="2023-02-19T22:47:49.312" v="117"/>
          <ac:cxnSpMkLst>
            <pc:docMk/>
            <pc:sldMk cId="302686077" sldId="502"/>
            <ac:cxnSpMk id="8" creationId="{FF3BA4A9-7A7C-72AB-08A0-E666D26156E9}"/>
          </ac:cxnSpMkLst>
        </pc:cxnChg>
        <pc:cxnChg chg="del">
          <ac:chgData name="Dominic Bellocchio" userId="S::db20fn@fsu.edu::72897a1d-d36e-4955-ac8f-d5e02d6e2286" providerId="AD" clId="Web-{1788C706-9C16-4946-82CF-1A931CB8C929}" dt="2023-02-19T22:40:26.471" v="104"/>
          <ac:cxnSpMkLst>
            <pc:docMk/>
            <pc:sldMk cId="302686077" sldId="502"/>
            <ac:cxnSpMk id="28" creationId="{9E328DC3-4BB3-4466-567E-9A0102884410}"/>
          </ac:cxnSpMkLst>
        </pc:cxnChg>
      </pc:sldChg>
      <pc:sldChg chg="addSp delSp modSp">
        <pc:chgData name="Dominic Bellocchio" userId="S::db20fn@fsu.edu::72897a1d-d36e-4955-ac8f-d5e02d6e2286" providerId="AD" clId="Web-{1788C706-9C16-4946-82CF-1A931CB8C929}" dt="2023-02-20T01:51:04.757" v="203" actId="1076"/>
        <pc:sldMkLst>
          <pc:docMk/>
          <pc:sldMk cId="3503984623" sldId="504"/>
        </pc:sldMkLst>
        <pc:picChg chg="add del mod ord modCrop">
          <ac:chgData name="Dominic Bellocchio" userId="S::db20fn@fsu.edu::72897a1d-d36e-4955-ac8f-d5e02d6e2286" providerId="AD" clId="Web-{1788C706-9C16-4946-82CF-1A931CB8C929}" dt="2023-02-20T01:44:06.918" v="155"/>
          <ac:picMkLst>
            <pc:docMk/>
            <pc:sldMk cId="3503984623" sldId="504"/>
            <ac:picMk id="2" creationId="{3DF85C02-149D-DC5E-5E2F-6E2F89451BDE}"/>
          </ac:picMkLst>
        </pc:picChg>
        <pc:picChg chg="add del mod modCrop">
          <ac:chgData name="Dominic Bellocchio" userId="S::db20fn@fsu.edu::72897a1d-d36e-4955-ac8f-d5e02d6e2286" providerId="AD" clId="Web-{1788C706-9C16-4946-82CF-1A931CB8C929}" dt="2023-02-20T01:44:52.577" v="164"/>
          <ac:picMkLst>
            <pc:docMk/>
            <pc:sldMk cId="3503984623" sldId="504"/>
            <ac:picMk id="3" creationId="{C7C71035-6A6A-69D8-C16A-BE63373BBFDB}"/>
          </ac:picMkLst>
        </pc:picChg>
        <pc:picChg chg="del">
          <ac:chgData name="Dominic Bellocchio" userId="S::db20fn@fsu.edu::72897a1d-d36e-4955-ac8f-d5e02d6e2286" providerId="AD" clId="Web-{1788C706-9C16-4946-82CF-1A931CB8C929}" dt="2023-02-20T01:49:47.096" v="188"/>
          <ac:picMkLst>
            <pc:docMk/>
            <pc:sldMk cId="3503984623" sldId="504"/>
            <ac:picMk id="5" creationId="{928B53A1-595B-EE0C-D535-3C2342DEFDF1}"/>
          </ac:picMkLst>
        </pc:picChg>
        <pc:picChg chg="add del mod">
          <ac:chgData name="Dominic Bellocchio" userId="S::db20fn@fsu.edu::72897a1d-d36e-4955-ac8f-d5e02d6e2286" providerId="AD" clId="Web-{1788C706-9C16-4946-82CF-1A931CB8C929}" dt="2023-02-20T01:45:18.766" v="173"/>
          <ac:picMkLst>
            <pc:docMk/>
            <pc:sldMk cId="3503984623" sldId="504"/>
            <ac:picMk id="6" creationId="{C47FDCD7-6FAF-6ECB-FB7F-BDA0929B5AE3}"/>
          </ac:picMkLst>
        </pc:picChg>
        <pc:picChg chg="add del mod">
          <ac:chgData name="Dominic Bellocchio" userId="S::db20fn@fsu.edu::72897a1d-d36e-4955-ac8f-d5e02d6e2286" providerId="AD" clId="Web-{1788C706-9C16-4946-82CF-1A931CB8C929}" dt="2023-02-20T01:49:58.284" v="193"/>
          <ac:picMkLst>
            <pc:docMk/>
            <pc:sldMk cId="3503984623" sldId="504"/>
            <ac:picMk id="8" creationId="{F26E5BD0-8069-85B6-1713-F47152902874}"/>
          </ac:picMkLst>
        </pc:picChg>
        <pc:picChg chg="add ord">
          <ac:chgData name="Dominic Bellocchio" userId="S::db20fn@fsu.edu::72897a1d-d36e-4955-ac8f-d5e02d6e2286" providerId="AD" clId="Web-{1788C706-9C16-4946-82CF-1A931CB8C929}" dt="2023-02-20T01:49:52.049" v="190"/>
          <ac:picMkLst>
            <pc:docMk/>
            <pc:sldMk cId="3503984623" sldId="504"/>
            <ac:picMk id="10" creationId="{2DE2664F-989B-12D8-0690-2E9996045B75}"/>
          </ac:picMkLst>
        </pc:picChg>
        <pc:picChg chg="add mod">
          <ac:chgData name="Dominic Bellocchio" userId="S::db20fn@fsu.edu::72897a1d-d36e-4955-ac8f-d5e02d6e2286" providerId="AD" clId="Web-{1788C706-9C16-4946-82CF-1A931CB8C929}" dt="2023-02-20T01:51:04.757" v="203" actId="1076"/>
          <ac:picMkLst>
            <pc:docMk/>
            <pc:sldMk cId="3503984623" sldId="504"/>
            <ac:picMk id="12" creationId="{48D67444-3125-C032-607B-B0B5587DFB45}"/>
          </ac:picMkLst>
        </pc:picChg>
      </pc:sldChg>
    </pc:docChg>
  </pc:docChgLst>
  <pc:docChgLst>
    <pc:chgData name="Dylan" userId="d19f606a-f869-495f-a967-091fe7c6f588" providerId="ADAL" clId="{C51C4FFB-092A-4914-8EE8-1E90821FAC1B}"/>
    <pc:docChg chg="modSld">
      <pc:chgData name="Dylan" userId="d19f606a-f869-495f-a967-091fe7c6f588" providerId="ADAL" clId="{C51C4FFB-092A-4914-8EE8-1E90821FAC1B}" dt="2022-11-08T15:26:55.948" v="3" actId="20577"/>
      <pc:docMkLst>
        <pc:docMk/>
      </pc:docMkLst>
      <pc:sldChg chg="modSp mod">
        <pc:chgData name="Dylan" userId="d19f606a-f869-495f-a967-091fe7c6f588" providerId="ADAL" clId="{C51C4FFB-092A-4914-8EE8-1E90821FAC1B}" dt="2022-11-08T14:58:33.019" v="2" actId="1036"/>
        <pc:sldMkLst>
          <pc:docMk/>
          <pc:sldMk cId="1261495375" sldId="347"/>
        </pc:sldMkLst>
        <pc:picChg chg="mod">
          <ac:chgData name="Dylan" userId="d19f606a-f869-495f-a967-091fe7c6f588" providerId="ADAL" clId="{C51C4FFB-092A-4914-8EE8-1E90821FAC1B}" dt="2022-11-08T14:58:33.019" v="2" actId="1036"/>
          <ac:picMkLst>
            <pc:docMk/>
            <pc:sldMk cId="1261495375" sldId="347"/>
            <ac:picMk id="10" creationId="{A07020E3-8170-3EF2-A84F-CE00D393F4DB}"/>
          </ac:picMkLst>
        </pc:picChg>
      </pc:sldChg>
      <pc:sldChg chg="modNotesTx">
        <pc:chgData name="Dylan" userId="d19f606a-f869-495f-a967-091fe7c6f588" providerId="ADAL" clId="{C51C4FFB-092A-4914-8EE8-1E90821FAC1B}" dt="2022-11-08T15:26:55.948" v="3" actId="20577"/>
        <pc:sldMkLst>
          <pc:docMk/>
          <pc:sldMk cId="3195193130" sldId="349"/>
        </pc:sldMkLst>
      </pc:sldChg>
    </pc:docChg>
  </pc:docChgLst>
  <pc:docChgLst>
    <pc:chgData name="Tauben Brenner" userId="S::tyb18b@fsu.edu::36cef9e0-fa1d-4eb2-971f-0eac36d8adf4" providerId="AD" clId="Web-{5EC4598C-4597-4105-BC65-E5CAA236DC16}"/>
    <pc:docChg chg="modSld">
      <pc:chgData name="Tauben Brenner" userId="S::tyb18b@fsu.edu::36cef9e0-fa1d-4eb2-971f-0eac36d8adf4" providerId="AD" clId="Web-{5EC4598C-4597-4105-BC65-E5CAA236DC16}" dt="2022-10-06T22:50:33.138" v="2"/>
      <pc:docMkLst>
        <pc:docMk/>
      </pc:docMkLst>
      <pc:sldChg chg="modAnim">
        <pc:chgData name="Tauben Brenner" userId="S::tyb18b@fsu.edu::36cef9e0-fa1d-4eb2-971f-0eac36d8adf4" providerId="AD" clId="Web-{5EC4598C-4597-4105-BC65-E5CAA236DC16}" dt="2022-10-06T22:50:33.138" v="2"/>
        <pc:sldMkLst>
          <pc:docMk/>
          <pc:sldMk cId="2617518408" sldId="281"/>
        </pc:sldMkLst>
      </pc:sldChg>
    </pc:docChg>
  </pc:docChgLst>
  <pc:docChgLst>
    <pc:chgData name="Tauben Brenner" userId="S::tyb18b@fsu.edu::36cef9e0-fa1d-4eb2-971f-0eac36d8adf4" providerId="AD" clId="Web-{CF63424F-1A0D-48B7-AAFC-D1BF5F3A4F84}"/>
    <pc:docChg chg="modSld">
      <pc:chgData name="Tauben Brenner" userId="S::tyb18b@fsu.edu::36cef9e0-fa1d-4eb2-971f-0eac36d8adf4" providerId="AD" clId="Web-{CF63424F-1A0D-48B7-AAFC-D1BF5F3A4F84}" dt="2022-11-02T22:44:03.058" v="63" actId="20577"/>
      <pc:docMkLst>
        <pc:docMk/>
      </pc:docMkLst>
      <pc:sldChg chg="addSp delSp modSp">
        <pc:chgData name="Tauben Brenner" userId="S::tyb18b@fsu.edu::36cef9e0-fa1d-4eb2-971f-0eac36d8adf4" providerId="AD" clId="Web-{CF63424F-1A0D-48B7-AAFC-D1BF5F3A4F84}" dt="2022-11-02T22:44:03.058" v="63" actId="20577"/>
        <pc:sldMkLst>
          <pc:docMk/>
          <pc:sldMk cId="3195193130" sldId="349"/>
        </pc:sldMkLst>
        <pc:spChg chg="add mod">
          <ac:chgData name="Tauben Brenner" userId="S::tyb18b@fsu.edu::36cef9e0-fa1d-4eb2-971f-0eac36d8adf4" providerId="AD" clId="Web-{CF63424F-1A0D-48B7-AAFC-D1BF5F3A4F84}" dt="2022-11-02T22:44:03.058" v="63" actId="20577"/>
          <ac:spMkLst>
            <pc:docMk/>
            <pc:sldMk cId="3195193130" sldId="349"/>
            <ac:spMk id="2" creationId="{FD4BB064-763B-884F-2885-D00175533039}"/>
          </ac:spMkLst>
        </pc:spChg>
        <pc:spChg chg="del mod">
          <ac:chgData name="Tauben Brenner" userId="S::tyb18b@fsu.edu::36cef9e0-fa1d-4eb2-971f-0eac36d8adf4" providerId="AD" clId="Web-{CF63424F-1A0D-48B7-AAFC-D1BF5F3A4F84}" dt="2022-11-02T22:41:19.922" v="3"/>
          <ac:spMkLst>
            <pc:docMk/>
            <pc:sldMk cId="3195193130" sldId="349"/>
            <ac:spMk id="7" creationId="{A2558586-B609-8103-BAF2-E273CBA47693}"/>
          </ac:spMkLst>
        </pc:spChg>
        <pc:picChg chg="mod">
          <ac:chgData name="Tauben Brenner" userId="S::tyb18b@fsu.edu::36cef9e0-fa1d-4eb2-971f-0eac36d8adf4" providerId="AD" clId="Web-{CF63424F-1A0D-48B7-AAFC-D1BF5F3A4F84}" dt="2022-11-02T22:41:27.595" v="5" actId="14100"/>
          <ac:picMkLst>
            <pc:docMk/>
            <pc:sldMk cId="3195193130" sldId="349"/>
            <ac:picMk id="5" creationId="{C3E0D527-E110-D4D5-6CC5-A4C570771C04}"/>
          </ac:picMkLst>
        </pc:picChg>
      </pc:sldChg>
    </pc:docChg>
  </pc:docChgLst>
  <pc:docChgLst>
    <pc:chgData name="Dominic Bellocchio" userId="S::db20fn@fsu.edu::72897a1d-d36e-4955-ac8f-d5e02d6e2286" providerId="AD" clId="Web-{5DCCE580-7FAA-4F7C-8C95-EC7AE0D69C8C}"/>
    <pc:docChg chg="addSld delSld modSld sldOrd">
      <pc:chgData name="Dominic Bellocchio" userId="S::db20fn@fsu.edu::72897a1d-d36e-4955-ac8f-d5e02d6e2286" providerId="AD" clId="Web-{5DCCE580-7FAA-4F7C-8C95-EC7AE0D69C8C}" dt="2023-03-20T14:41:05.787" v="93"/>
      <pc:docMkLst>
        <pc:docMk/>
      </pc:docMkLst>
      <pc:sldChg chg="mod modShow">
        <pc:chgData name="Dominic Bellocchio" userId="S::db20fn@fsu.edu::72897a1d-d36e-4955-ac8f-d5e02d6e2286" providerId="AD" clId="Web-{5DCCE580-7FAA-4F7C-8C95-EC7AE0D69C8C}" dt="2023-03-20T14:35:03.747" v="88"/>
        <pc:sldMkLst>
          <pc:docMk/>
          <pc:sldMk cId="4080918381" sldId="368"/>
        </pc:sldMkLst>
      </pc:sldChg>
      <pc:sldChg chg="ord">
        <pc:chgData name="Dominic Bellocchio" userId="S::db20fn@fsu.edu::72897a1d-d36e-4955-ac8f-d5e02d6e2286" providerId="AD" clId="Web-{5DCCE580-7FAA-4F7C-8C95-EC7AE0D69C8C}" dt="2023-03-20T14:21:51.431" v="78"/>
        <pc:sldMkLst>
          <pc:docMk/>
          <pc:sldMk cId="69931009" sldId="408"/>
        </pc:sldMkLst>
      </pc:sldChg>
      <pc:sldChg chg="del mod modShow">
        <pc:chgData name="Dominic Bellocchio" userId="S::db20fn@fsu.edu::72897a1d-d36e-4955-ac8f-d5e02d6e2286" providerId="AD" clId="Web-{5DCCE580-7FAA-4F7C-8C95-EC7AE0D69C8C}" dt="2023-03-20T14:34:31.825" v="81"/>
        <pc:sldMkLst>
          <pc:docMk/>
          <pc:sldMk cId="1055062813" sldId="409"/>
        </pc:sldMkLst>
      </pc:sldChg>
      <pc:sldChg chg="modSp del mod modShow">
        <pc:chgData name="Dominic Bellocchio" userId="S::db20fn@fsu.edu::72897a1d-d36e-4955-ac8f-d5e02d6e2286" providerId="AD" clId="Web-{5DCCE580-7FAA-4F7C-8C95-EC7AE0D69C8C}" dt="2023-03-20T14:34:29.278" v="80"/>
        <pc:sldMkLst>
          <pc:docMk/>
          <pc:sldMk cId="217761396" sldId="410"/>
        </pc:sldMkLst>
        <pc:spChg chg="mod">
          <ac:chgData name="Dominic Bellocchio" userId="S::db20fn@fsu.edu::72897a1d-d36e-4955-ac8f-d5e02d6e2286" providerId="AD" clId="Web-{5DCCE580-7FAA-4F7C-8C95-EC7AE0D69C8C}" dt="2023-03-20T14:16:01.719" v="28" actId="20577"/>
          <ac:spMkLst>
            <pc:docMk/>
            <pc:sldMk cId="217761396" sldId="410"/>
            <ac:spMk id="4" creationId="{5CEAB75F-2A9A-8669-BF5B-1758AEC9A7C1}"/>
          </ac:spMkLst>
        </pc:spChg>
      </pc:sldChg>
      <pc:sldChg chg="ord">
        <pc:chgData name="Dominic Bellocchio" userId="S::db20fn@fsu.edu::72897a1d-d36e-4955-ac8f-d5e02d6e2286" providerId="AD" clId="Web-{5DCCE580-7FAA-4F7C-8C95-EC7AE0D69C8C}" dt="2023-03-20T14:35:00.403" v="87"/>
        <pc:sldMkLst>
          <pc:docMk/>
          <pc:sldMk cId="1714979027" sldId="429"/>
        </pc:sldMkLst>
      </pc:sldChg>
      <pc:sldChg chg="mod modShow">
        <pc:chgData name="Dominic Bellocchio" userId="S::db20fn@fsu.edu::72897a1d-d36e-4955-ac8f-d5e02d6e2286" providerId="AD" clId="Web-{5DCCE580-7FAA-4F7C-8C95-EC7AE0D69C8C}" dt="2023-03-20T14:41:05.787" v="93"/>
        <pc:sldMkLst>
          <pc:docMk/>
          <pc:sldMk cId="1185611152" sldId="452"/>
        </pc:sldMkLst>
      </pc:sldChg>
      <pc:sldChg chg="mod modShow">
        <pc:chgData name="Dominic Bellocchio" userId="S::db20fn@fsu.edu::72897a1d-d36e-4955-ac8f-d5e02d6e2286" providerId="AD" clId="Web-{5DCCE580-7FAA-4F7C-8C95-EC7AE0D69C8C}" dt="2023-03-20T14:35:06.232" v="89"/>
        <pc:sldMkLst>
          <pc:docMk/>
          <pc:sldMk cId="349546769" sldId="490"/>
        </pc:sldMkLst>
      </pc:sldChg>
      <pc:sldChg chg="mod modShow">
        <pc:chgData name="Dominic Bellocchio" userId="S::db20fn@fsu.edu::72897a1d-d36e-4955-ac8f-d5e02d6e2286" providerId="AD" clId="Web-{5DCCE580-7FAA-4F7C-8C95-EC7AE0D69C8C}" dt="2023-03-20T14:35:09.247" v="90"/>
        <pc:sldMkLst>
          <pc:docMk/>
          <pc:sldMk cId="1847141081" sldId="491"/>
        </pc:sldMkLst>
      </pc:sldChg>
      <pc:sldChg chg="mod modShow">
        <pc:chgData name="Dominic Bellocchio" userId="S::db20fn@fsu.edu::72897a1d-d36e-4955-ac8f-d5e02d6e2286" providerId="AD" clId="Web-{5DCCE580-7FAA-4F7C-8C95-EC7AE0D69C8C}" dt="2023-03-20T14:35:11.591" v="91"/>
        <pc:sldMkLst>
          <pc:docMk/>
          <pc:sldMk cId="1048424185" sldId="492"/>
        </pc:sldMkLst>
      </pc:sldChg>
      <pc:sldChg chg="mod modShow">
        <pc:chgData name="Dominic Bellocchio" userId="S::db20fn@fsu.edu::72897a1d-d36e-4955-ac8f-d5e02d6e2286" providerId="AD" clId="Web-{5DCCE580-7FAA-4F7C-8C95-EC7AE0D69C8C}" dt="2023-03-20T14:35:13.404" v="92"/>
        <pc:sldMkLst>
          <pc:docMk/>
          <pc:sldMk cId="1609447663" sldId="493"/>
        </pc:sldMkLst>
      </pc:sldChg>
      <pc:sldChg chg="ord">
        <pc:chgData name="Dominic Bellocchio" userId="S::db20fn@fsu.edu::72897a1d-d36e-4955-ac8f-d5e02d6e2286" providerId="AD" clId="Web-{5DCCE580-7FAA-4F7C-8C95-EC7AE0D69C8C}" dt="2023-03-20T14:34:51.747" v="84"/>
        <pc:sldMkLst>
          <pc:docMk/>
          <pc:sldMk cId="2641463864" sldId="538"/>
        </pc:sldMkLst>
      </pc:sldChg>
      <pc:sldChg chg="addSp delSp modSp add ord replId">
        <pc:chgData name="Dominic Bellocchio" userId="S::db20fn@fsu.edu::72897a1d-d36e-4955-ac8f-d5e02d6e2286" providerId="AD" clId="Web-{5DCCE580-7FAA-4F7C-8C95-EC7AE0D69C8C}" dt="2023-03-20T14:21:46.165" v="77"/>
        <pc:sldMkLst>
          <pc:docMk/>
          <pc:sldMk cId="3115324854" sldId="547"/>
        </pc:sldMkLst>
        <pc:spChg chg="mod">
          <ac:chgData name="Dominic Bellocchio" userId="S::db20fn@fsu.edu::72897a1d-d36e-4955-ac8f-d5e02d6e2286" providerId="AD" clId="Web-{5DCCE580-7FAA-4F7C-8C95-EC7AE0D69C8C}" dt="2023-03-20T14:21:38.040" v="75" actId="1076"/>
          <ac:spMkLst>
            <pc:docMk/>
            <pc:sldMk cId="3115324854" sldId="547"/>
            <ac:spMk id="4" creationId="{5CEAB75F-2A9A-8669-BF5B-1758AEC9A7C1}"/>
          </ac:spMkLst>
        </pc:spChg>
        <pc:picChg chg="add del mod ord">
          <ac:chgData name="Dominic Bellocchio" userId="S::db20fn@fsu.edu::72897a1d-d36e-4955-ac8f-d5e02d6e2286" providerId="AD" clId="Web-{5DCCE580-7FAA-4F7C-8C95-EC7AE0D69C8C}" dt="2023-03-20T14:19:14.458" v="58"/>
          <ac:picMkLst>
            <pc:docMk/>
            <pc:sldMk cId="3115324854" sldId="547"/>
            <ac:picMk id="6" creationId="{BBA254A4-AE1C-4503-4860-2117F05B24A3}"/>
          </ac:picMkLst>
        </pc:picChg>
        <pc:picChg chg="del">
          <ac:chgData name="Dominic Bellocchio" userId="S::db20fn@fsu.edu::72897a1d-d36e-4955-ac8f-d5e02d6e2286" providerId="AD" clId="Web-{5DCCE580-7FAA-4F7C-8C95-EC7AE0D69C8C}" dt="2023-03-20T14:16:17.672" v="43"/>
          <ac:picMkLst>
            <pc:docMk/>
            <pc:sldMk cId="3115324854" sldId="547"/>
            <ac:picMk id="11" creationId="{B9FA9405-D660-4E1A-B9D5-B2387A35B955}"/>
          </ac:picMkLst>
        </pc:picChg>
        <pc:picChg chg="add mod ord modCrop">
          <ac:chgData name="Dominic Bellocchio" userId="S::db20fn@fsu.edu::72897a1d-d36e-4955-ac8f-d5e02d6e2286" providerId="AD" clId="Web-{5DCCE580-7FAA-4F7C-8C95-EC7AE0D69C8C}" dt="2023-03-20T14:21:25.336" v="74"/>
          <ac:picMkLst>
            <pc:docMk/>
            <pc:sldMk cId="3115324854" sldId="547"/>
            <ac:picMk id="12" creationId="{02692107-43A9-497E-3512-7E828992550C}"/>
          </ac:picMkLst>
        </pc:picChg>
      </pc:sldChg>
    </pc:docChg>
  </pc:docChgLst>
  <pc:docChgLst>
    <pc:chgData name="Roberto Lacasa" userId="S::rel18c@fsu.edu::56fd04ad-fbc8-419f-879a-4b0643511510" providerId="AD" clId="Web-{4FD148E9-174E-4C06-90F5-2A3A336BD191}"/>
    <pc:docChg chg="modSld">
      <pc:chgData name="Roberto Lacasa" userId="S::rel18c@fsu.edu::56fd04ad-fbc8-419f-879a-4b0643511510" providerId="AD" clId="Web-{4FD148E9-174E-4C06-90F5-2A3A336BD191}" dt="2022-10-10T16:25:13.882" v="816"/>
      <pc:docMkLst>
        <pc:docMk/>
      </pc:docMkLst>
      <pc:sldChg chg="modNotes">
        <pc:chgData name="Roberto Lacasa" userId="S::rel18c@fsu.edu::56fd04ad-fbc8-419f-879a-4b0643511510" providerId="AD" clId="Web-{4FD148E9-174E-4C06-90F5-2A3A336BD191}" dt="2022-10-10T16:25:13.882" v="816"/>
        <pc:sldMkLst>
          <pc:docMk/>
          <pc:sldMk cId="4284621764" sldId="278"/>
        </pc:sldMkLst>
      </pc:sldChg>
      <pc:sldChg chg="modNotes">
        <pc:chgData name="Roberto Lacasa" userId="S::rel18c@fsu.edu::56fd04ad-fbc8-419f-879a-4b0643511510" providerId="AD" clId="Web-{4FD148E9-174E-4C06-90F5-2A3A336BD191}" dt="2022-10-10T16:08:06.862" v="7"/>
        <pc:sldMkLst>
          <pc:docMk/>
          <pc:sldMk cId="2419948932" sldId="279"/>
        </pc:sldMkLst>
      </pc:sldChg>
      <pc:sldChg chg="modNotes">
        <pc:chgData name="Roberto Lacasa" userId="S::rel18c@fsu.edu::56fd04ad-fbc8-419f-879a-4b0643511510" providerId="AD" clId="Web-{4FD148E9-174E-4C06-90F5-2A3A336BD191}" dt="2022-10-10T16:17:24.607" v="116"/>
        <pc:sldMkLst>
          <pc:docMk/>
          <pc:sldMk cId="347474858" sldId="319"/>
        </pc:sldMkLst>
      </pc:sldChg>
      <pc:sldChg chg="modNotes">
        <pc:chgData name="Roberto Lacasa" userId="S::rel18c@fsu.edu::56fd04ad-fbc8-419f-879a-4b0643511510" providerId="AD" clId="Web-{4FD148E9-174E-4C06-90F5-2A3A336BD191}" dt="2022-10-10T16:21:47.347" v="538"/>
        <pc:sldMkLst>
          <pc:docMk/>
          <pc:sldMk cId="82553588" sldId="322"/>
        </pc:sldMkLst>
      </pc:sldChg>
    </pc:docChg>
  </pc:docChgLst>
  <pc:docChgLst>
    <pc:chgData name="Dylan Ma" userId="S::dm19i@fsu.edu::d19f606a-f869-495f-a967-091fe7c6f588" providerId="AD" clId="Web-{E6EBE805-50C5-4B69-B923-6C74B1A7E132}"/>
    <pc:docChg chg="modSld">
      <pc:chgData name="Dylan Ma" userId="S::dm19i@fsu.edu::d19f606a-f869-495f-a967-091fe7c6f588" providerId="AD" clId="Web-{E6EBE805-50C5-4B69-B923-6C74B1A7E132}" dt="2022-10-10T20:18:14.378" v="31" actId="1076"/>
      <pc:docMkLst>
        <pc:docMk/>
      </pc:docMkLst>
      <pc:sldChg chg="addSp delSp modSp">
        <pc:chgData name="Dylan Ma" userId="S::dm19i@fsu.edu::d19f606a-f869-495f-a967-091fe7c6f588" providerId="AD" clId="Web-{E6EBE805-50C5-4B69-B923-6C74B1A7E132}" dt="2022-10-10T20:18:14.378" v="31" actId="1076"/>
        <pc:sldMkLst>
          <pc:docMk/>
          <pc:sldMk cId="1194076513" sldId="304"/>
        </pc:sldMkLst>
        <pc:picChg chg="add del mod">
          <ac:chgData name="Dylan Ma" userId="S::dm19i@fsu.edu::d19f606a-f869-495f-a967-091fe7c6f588" providerId="AD" clId="Web-{E6EBE805-50C5-4B69-B923-6C74B1A7E132}" dt="2022-10-10T20:18:14.378" v="31" actId="1076"/>
          <ac:picMkLst>
            <pc:docMk/>
            <pc:sldMk cId="1194076513" sldId="304"/>
            <ac:picMk id="8" creationId="{C17B50E3-2BAE-9402-FA80-C483FCAE20F8}"/>
          </ac:picMkLst>
        </pc:picChg>
        <pc:picChg chg="add del mod">
          <ac:chgData name="Dylan Ma" userId="S::dm19i@fsu.edu::d19f606a-f869-495f-a967-091fe7c6f588" providerId="AD" clId="Web-{E6EBE805-50C5-4B69-B923-6C74B1A7E132}" dt="2022-10-10T20:14:57.622" v="14"/>
          <ac:picMkLst>
            <pc:docMk/>
            <pc:sldMk cId="1194076513" sldId="304"/>
            <ac:picMk id="12" creationId="{DE3F9E63-3B0F-E591-8135-049AAF733334}"/>
          </ac:picMkLst>
        </pc:picChg>
      </pc:sldChg>
      <pc:sldChg chg="modSp">
        <pc:chgData name="Dylan Ma" userId="S::dm19i@fsu.edu::d19f606a-f869-495f-a967-091fe7c6f588" providerId="AD" clId="Web-{E6EBE805-50C5-4B69-B923-6C74B1A7E132}" dt="2022-10-10T20:18:11.597" v="30" actId="1076"/>
        <pc:sldMkLst>
          <pc:docMk/>
          <pc:sldMk cId="1815088182" sldId="305"/>
        </pc:sldMkLst>
        <pc:picChg chg="mod">
          <ac:chgData name="Dylan Ma" userId="S::dm19i@fsu.edu::d19f606a-f869-495f-a967-091fe7c6f588" providerId="AD" clId="Web-{E6EBE805-50C5-4B69-B923-6C74B1A7E132}" dt="2022-10-10T20:18:11.597" v="30" actId="1076"/>
          <ac:picMkLst>
            <pc:docMk/>
            <pc:sldMk cId="1815088182" sldId="305"/>
            <ac:picMk id="8" creationId="{C17B50E3-2BAE-9402-FA80-C483FCAE20F8}"/>
          </ac:picMkLst>
        </pc:picChg>
      </pc:sldChg>
      <pc:sldChg chg="modSp">
        <pc:chgData name="Dylan Ma" userId="S::dm19i@fsu.edu::d19f606a-f869-495f-a967-091fe7c6f588" providerId="AD" clId="Web-{E6EBE805-50C5-4B69-B923-6C74B1A7E132}" dt="2022-10-10T20:18:08.128" v="29" actId="1076"/>
        <pc:sldMkLst>
          <pc:docMk/>
          <pc:sldMk cId="1329758818" sldId="306"/>
        </pc:sldMkLst>
        <pc:picChg chg="mod">
          <ac:chgData name="Dylan Ma" userId="S::dm19i@fsu.edu::d19f606a-f869-495f-a967-091fe7c6f588" providerId="AD" clId="Web-{E6EBE805-50C5-4B69-B923-6C74B1A7E132}" dt="2022-10-10T20:18:08.128" v="29" actId="1076"/>
          <ac:picMkLst>
            <pc:docMk/>
            <pc:sldMk cId="1329758818" sldId="306"/>
            <ac:picMk id="8" creationId="{C17B50E3-2BAE-9402-FA80-C483FCAE20F8}"/>
          </ac:picMkLst>
        </pc:picChg>
      </pc:sldChg>
      <pc:sldChg chg="modSp">
        <pc:chgData name="Dylan Ma" userId="S::dm19i@fsu.edu::d19f606a-f869-495f-a967-091fe7c6f588" providerId="AD" clId="Web-{E6EBE805-50C5-4B69-B923-6C74B1A7E132}" dt="2022-10-10T20:16:04.264" v="27" actId="1076"/>
        <pc:sldMkLst>
          <pc:docMk/>
          <pc:sldMk cId="2779539077" sldId="307"/>
        </pc:sldMkLst>
        <pc:picChg chg="mod">
          <ac:chgData name="Dylan Ma" userId="S::dm19i@fsu.edu::d19f606a-f869-495f-a967-091fe7c6f588" providerId="AD" clId="Web-{E6EBE805-50C5-4B69-B923-6C74B1A7E132}" dt="2022-10-10T20:16:04.264" v="27" actId="1076"/>
          <ac:picMkLst>
            <pc:docMk/>
            <pc:sldMk cId="2779539077" sldId="307"/>
            <ac:picMk id="8" creationId="{C17B50E3-2BAE-9402-FA80-C483FCAE20F8}"/>
          </ac:picMkLst>
        </pc:picChg>
      </pc:sldChg>
      <pc:sldChg chg="addSp delSp modSp">
        <pc:chgData name="Dylan Ma" userId="S::dm19i@fsu.edu::d19f606a-f869-495f-a967-091fe7c6f588" providerId="AD" clId="Web-{E6EBE805-50C5-4B69-B923-6C74B1A7E132}" dt="2022-10-10T20:14:11.651" v="7" actId="1076"/>
        <pc:sldMkLst>
          <pc:docMk/>
          <pc:sldMk cId="3752139871" sldId="313"/>
        </pc:sldMkLst>
        <pc:picChg chg="add mod">
          <ac:chgData name="Dylan Ma" userId="S::dm19i@fsu.edu::d19f606a-f869-495f-a967-091fe7c6f588" providerId="AD" clId="Web-{E6EBE805-50C5-4B69-B923-6C74B1A7E132}" dt="2022-10-10T20:14:11.651" v="7" actId="1076"/>
          <ac:picMkLst>
            <pc:docMk/>
            <pc:sldMk cId="3752139871" sldId="313"/>
            <ac:picMk id="2" creationId="{B284D083-C639-22F4-2C0F-5188B18C6088}"/>
          </ac:picMkLst>
        </pc:picChg>
        <pc:picChg chg="del">
          <ac:chgData name="Dylan Ma" userId="S::dm19i@fsu.edu::d19f606a-f869-495f-a967-091fe7c6f588" providerId="AD" clId="Web-{E6EBE805-50C5-4B69-B923-6C74B1A7E132}" dt="2022-10-10T20:13:20.806" v="1"/>
          <ac:picMkLst>
            <pc:docMk/>
            <pc:sldMk cId="3752139871" sldId="313"/>
            <ac:picMk id="8" creationId="{C17B50E3-2BAE-9402-FA80-C483FCAE20F8}"/>
          </ac:picMkLst>
        </pc:picChg>
      </pc:sldChg>
    </pc:docChg>
  </pc:docChgLst>
  <pc:docChgLst>
    <pc:chgData name="Dominic Bellocchio" userId="S::db20fn@fsu.edu::72897a1d-d36e-4955-ac8f-d5e02d6e2286" providerId="AD" clId="Web-{B5DFE0CA-25D9-4C2E-8277-1686C68B001E}"/>
    <pc:docChg chg="addSld delSld modSld sldOrd">
      <pc:chgData name="Dominic Bellocchio" userId="S::db20fn@fsu.edu::72897a1d-d36e-4955-ac8f-d5e02d6e2286" providerId="AD" clId="Web-{B5DFE0CA-25D9-4C2E-8277-1686C68B001E}" dt="2023-03-21T21:22:34.871" v="188"/>
      <pc:docMkLst>
        <pc:docMk/>
      </pc:docMkLst>
      <pc:sldChg chg="ord">
        <pc:chgData name="Dominic Bellocchio" userId="S::db20fn@fsu.edu::72897a1d-d36e-4955-ac8f-d5e02d6e2286" providerId="AD" clId="Web-{B5DFE0CA-25D9-4C2E-8277-1686C68B001E}" dt="2023-03-21T21:22:34.871" v="188"/>
        <pc:sldMkLst>
          <pc:docMk/>
          <pc:sldMk cId="1312529691" sldId="501"/>
        </pc:sldMkLst>
      </pc:sldChg>
      <pc:sldChg chg="del">
        <pc:chgData name="Dominic Bellocchio" userId="S::db20fn@fsu.edu::72897a1d-d36e-4955-ac8f-d5e02d6e2286" providerId="AD" clId="Web-{B5DFE0CA-25D9-4C2E-8277-1686C68B001E}" dt="2023-03-21T21:06:55.253" v="172"/>
        <pc:sldMkLst>
          <pc:docMk/>
          <pc:sldMk cId="662793568" sldId="510"/>
        </pc:sldMkLst>
      </pc:sldChg>
      <pc:sldChg chg="del">
        <pc:chgData name="Dominic Bellocchio" userId="S::db20fn@fsu.edu::72897a1d-d36e-4955-ac8f-d5e02d6e2286" providerId="AD" clId="Web-{B5DFE0CA-25D9-4C2E-8277-1686C68B001E}" dt="2023-03-21T21:06:28.049" v="170"/>
        <pc:sldMkLst>
          <pc:docMk/>
          <pc:sldMk cId="1510035233" sldId="511"/>
        </pc:sldMkLst>
      </pc:sldChg>
      <pc:sldChg chg="del">
        <pc:chgData name="Dominic Bellocchio" userId="S::db20fn@fsu.edu::72897a1d-d36e-4955-ac8f-d5e02d6e2286" providerId="AD" clId="Web-{B5DFE0CA-25D9-4C2E-8277-1686C68B001E}" dt="2023-03-21T21:06:53.081" v="171"/>
        <pc:sldMkLst>
          <pc:docMk/>
          <pc:sldMk cId="3157046933" sldId="548"/>
        </pc:sldMkLst>
      </pc:sldChg>
      <pc:sldChg chg="addSp modSp add replId">
        <pc:chgData name="Dominic Bellocchio" userId="S::db20fn@fsu.edu::72897a1d-d36e-4955-ac8f-d5e02d6e2286" providerId="AD" clId="Web-{B5DFE0CA-25D9-4C2E-8277-1686C68B001E}" dt="2023-03-21T21:21:41.135" v="184" actId="20577"/>
        <pc:sldMkLst>
          <pc:docMk/>
          <pc:sldMk cId="1708859709" sldId="549"/>
        </pc:sldMkLst>
        <pc:spChg chg="add mod">
          <ac:chgData name="Dominic Bellocchio" userId="S::db20fn@fsu.edu::72897a1d-d36e-4955-ac8f-d5e02d6e2286" providerId="AD" clId="Web-{B5DFE0CA-25D9-4C2E-8277-1686C68B001E}" dt="2023-03-21T21:11:37.682" v="176" actId="1076"/>
          <ac:spMkLst>
            <pc:docMk/>
            <pc:sldMk cId="1708859709" sldId="549"/>
            <ac:spMk id="3" creationId="{59A6444C-6C2E-B08A-78D4-42ACB1E5BFD7}"/>
          </ac:spMkLst>
        </pc:spChg>
        <pc:spChg chg="add mod">
          <ac:chgData name="Dominic Bellocchio" userId="S::db20fn@fsu.edu::72897a1d-d36e-4955-ac8f-d5e02d6e2286" providerId="AD" clId="Web-{B5DFE0CA-25D9-4C2E-8277-1686C68B001E}" dt="2023-03-21T21:21:41.135" v="184" actId="20577"/>
          <ac:spMkLst>
            <pc:docMk/>
            <pc:sldMk cId="1708859709" sldId="549"/>
            <ac:spMk id="5" creationId="{59A6444C-6C2E-B08A-78D4-42ACB1E5BFD7}"/>
          </ac:spMkLst>
        </pc:spChg>
        <pc:spChg chg="add mod">
          <ac:chgData name="Dominic Bellocchio" userId="S::db20fn@fsu.edu::72897a1d-d36e-4955-ac8f-d5e02d6e2286" providerId="AD" clId="Web-{B5DFE0CA-25D9-4C2E-8277-1686C68B001E}" dt="2023-03-21T21:11:37.713" v="178" actId="1076"/>
          <ac:spMkLst>
            <pc:docMk/>
            <pc:sldMk cId="1708859709" sldId="549"/>
            <ac:spMk id="6" creationId="{59A6444C-6C2E-B08A-78D4-42ACB1E5BFD7}"/>
          </ac:spMkLst>
        </pc:spChg>
        <pc:graphicFrameChg chg="mod">
          <ac:chgData name="Dominic Bellocchio" userId="S::db20fn@fsu.edu::72897a1d-d36e-4955-ac8f-d5e02d6e2286" providerId="AD" clId="Web-{B5DFE0CA-25D9-4C2E-8277-1686C68B001E}" dt="2023-03-21T21:00:34.447" v="1" actId="1076"/>
          <ac:graphicFrameMkLst>
            <pc:docMk/>
            <pc:sldMk cId="1708859709" sldId="549"/>
            <ac:graphicFrameMk id="8" creationId="{D419B63B-9985-4A46-92CF-7F5A18AD2A21}"/>
          </ac:graphicFrameMkLst>
        </pc:graphicFrameChg>
      </pc:sldChg>
      <pc:sldChg chg="add">
        <pc:chgData name="Dominic Bellocchio" userId="S::db20fn@fsu.edu::72897a1d-d36e-4955-ac8f-d5e02d6e2286" providerId="AD" clId="Web-{B5DFE0CA-25D9-4C2E-8277-1686C68B001E}" dt="2023-03-21T21:22:30.542" v="187"/>
        <pc:sldMkLst>
          <pc:docMk/>
          <pc:sldMk cId="1073732603" sldId="554"/>
        </pc:sldMkLst>
      </pc:sldChg>
      <pc:sldChg chg="add del replId">
        <pc:chgData name="Dominic Bellocchio" userId="S::db20fn@fsu.edu::72897a1d-d36e-4955-ac8f-d5e02d6e2286" providerId="AD" clId="Web-{B5DFE0CA-25D9-4C2E-8277-1686C68B001E}" dt="2023-03-21T21:22:25.339" v="186"/>
        <pc:sldMkLst>
          <pc:docMk/>
          <pc:sldMk cId="1765878735" sldId="554"/>
        </pc:sldMkLst>
      </pc:sldChg>
    </pc:docChg>
  </pc:docChgLst>
  <pc:docChgLst>
    <pc:chgData name="Roberto Lacasa" userId="S::rel18c@fsu.edu::56fd04ad-fbc8-419f-879a-4b0643511510" providerId="AD" clId="Web-{A15C918C-4492-4C97-AA32-EC8F5BC2DD5E}"/>
    <pc:docChg chg="modSld">
      <pc:chgData name="Roberto Lacasa" userId="S::rel18c@fsu.edu::56fd04ad-fbc8-419f-879a-4b0643511510" providerId="AD" clId="Web-{A15C918C-4492-4C97-AA32-EC8F5BC2DD5E}" dt="2022-11-04T17:09:55.383" v="245"/>
      <pc:docMkLst>
        <pc:docMk/>
      </pc:docMkLst>
      <pc:sldChg chg="modNotes">
        <pc:chgData name="Roberto Lacasa" userId="S::rel18c@fsu.edu::56fd04ad-fbc8-419f-879a-4b0643511510" providerId="AD" clId="Web-{A15C918C-4492-4C97-AA32-EC8F5BC2DD5E}" dt="2022-11-04T17:09:55.383" v="245"/>
        <pc:sldMkLst>
          <pc:docMk/>
          <pc:sldMk cId="4284621764" sldId="278"/>
        </pc:sldMkLst>
      </pc:sldChg>
    </pc:docChg>
  </pc:docChgLst>
  <pc:docChgLst>
    <pc:chgData name="Matthew Lancaster" userId="c6508ab9-36e5-4e0a-b485-d26d7a305679" providerId="ADAL" clId="{8DFB282E-17A1-4267-9D17-AB3C767ADD2C}"/>
    <pc:docChg chg="undo custSel addSld modSld">
      <pc:chgData name="Matthew Lancaster" userId="c6508ab9-36e5-4e0a-b485-d26d7a305679" providerId="ADAL" clId="{8DFB282E-17A1-4267-9D17-AB3C767ADD2C}" dt="2023-02-20T23:44:04.312" v="805" actId="207"/>
      <pc:docMkLst>
        <pc:docMk/>
      </pc:docMkLst>
      <pc:sldChg chg="addSp delSp modSp mod modShow">
        <pc:chgData name="Matthew Lancaster" userId="c6508ab9-36e5-4e0a-b485-d26d7a305679" providerId="ADAL" clId="{8DFB282E-17A1-4267-9D17-AB3C767ADD2C}" dt="2023-02-20T23:06:14.381" v="710" actId="729"/>
        <pc:sldMkLst>
          <pc:docMk/>
          <pc:sldMk cId="3117976322" sldId="489"/>
        </pc:sldMkLst>
        <pc:spChg chg="add mod">
          <ac:chgData name="Matthew Lancaster" userId="c6508ab9-36e5-4e0a-b485-d26d7a305679" providerId="ADAL" clId="{8DFB282E-17A1-4267-9D17-AB3C767ADD2C}" dt="2023-02-20T21:50:20.369" v="17" actId="20577"/>
          <ac:spMkLst>
            <pc:docMk/>
            <pc:sldMk cId="3117976322" sldId="489"/>
            <ac:spMk id="5" creationId="{D6DF6818-DED1-2E01-027B-A4D35927C704}"/>
          </ac:spMkLst>
        </pc:spChg>
        <pc:spChg chg="mod">
          <ac:chgData name="Matthew Lancaster" userId="c6508ab9-36e5-4e0a-b485-d26d7a305679" providerId="ADAL" clId="{8DFB282E-17A1-4267-9D17-AB3C767ADD2C}" dt="2023-02-20T21:49:30.812" v="1" actId="1076"/>
          <ac:spMkLst>
            <pc:docMk/>
            <pc:sldMk cId="3117976322" sldId="489"/>
            <ac:spMk id="14" creationId="{1EA7CF82-3994-4D97-B75B-D6BA1431BEBA}"/>
          </ac:spMkLst>
        </pc:spChg>
        <pc:graphicFrameChg chg="mod">
          <ac:chgData name="Matthew Lancaster" userId="c6508ab9-36e5-4e0a-b485-d26d7a305679" providerId="ADAL" clId="{8DFB282E-17A1-4267-9D17-AB3C767ADD2C}" dt="2023-02-20T21:55:07.633" v="18"/>
          <ac:graphicFrameMkLst>
            <pc:docMk/>
            <pc:sldMk cId="3117976322" sldId="489"/>
            <ac:graphicFrameMk id="7" creationId="{1ED50405-8241-B2AF-46A0-32A631DFBA9A}"/>
          </ac:graphicFrameMkLst>
        </pc:graphicFrameChg>
        <pc:graphicFrameChg chg="del mod">
          <ac:chgData name="Matthew Lancaster" userId="c6508ab9-36e5-4e0a-b485-d26d7a305679" providerId="ADAL" clId="{8DFB282E-17A1-4267-9D17-AB3C767ADD2C}" dt="2023-02-20T21:49:53.560" v="4" actId="478"/>
          <ac:graphicFrameMkLst>
            <pc:docMk/>
            <pc:sldMk cId="3117976322" sldId="489"/>
            <ac:graphicFrameMk id="9" creationId="{A9AD4BD7-0273-F50B-8BD1-118A98B863A3}"/>
          </ac:graphicFrameMkLst>
        </pc:graphicFrameChg>
      </pc:sldChg>
      <pc:sldChg chg="modNotesTx">
        <pc:chgData name="Matthew Lancaster" userId="c6508ab9-36e5-4e0a-b485-d26d7a305679" providerId="ADAL" clId="{8DFB282E-17A1-4267-9D17-AB3C767ADD2C}" dt="2023-02-20T23:06:56.968" v="714" actId="20577"/>
        <pc:sldMkLst>
          <pc:docMk/>
          <pc:sldMk cId="548476685" sldId="508"/>
        </pc:sldMkLst>
      </pc:sldChg>
      <pc:sldChg chg="mod modShow">
        <pc:chgData name="Matthew Lancaster" userId="c6508ab9-36e5-4e0a-b485-d26d7a305679" providerId="ADAL" clId="{8DFB282E-17A1-4267-9D17-AB3C767ADD2C}" dt="2023-02-20T22:56:14.248" v="677" actId="729"/>
        <pc:sldMkLst>
          <pc:docMk/>
          <pc:sldMk cId="2090609663" sldId="527"/>
        </pc:sldMkLst>
      </pc:sldChg>
      <pc:sldChg chg="mod modShow">
        <pc:chgData name="Matthew Lancaster" userId="c6508ab9-36e5-4e0a-b485-d26d7a305679" providerId="ADAL" clId="{8DFB282E-17A1-4267-9D17-AB3C767ADD2C}" dt="2023-02-20T22:55:28.877" v="676" actId="729"/>
        <pc:sldMkLst>
          <pc:docMk/>
          <pc:sldMk cId="1964070929" sldId="531"/>
        </pc:sldMkLst>
      </pc:sldChg>
      <pc:sldChg chg="addSp modSp modAnim">
        <pc:chgData name="Matthew Lancaster" userId="c6508ab9-36e5-4e0a-b485-d26d7a305679" providerId="ADAL" clId="{8DFB282E-17A1-4267-9D17-AB3C767ADD2C}" dt="2023-02-20T22:58:54.015" v="683"/>
        <pc:sldMkLst>
          <pc:docMk/>
          <pc:sldMk cId="3269086157" sldId="532"/>
        </pc:sldMkLst>
        <pc:spChg chg="add mod">
          <ac:chgData name="Matthew Lancaster" userId="c6508ab9-36e5-4e0a-b485-d26d7a305679" providerId="ADAL" clId="{8DFB282E-17A1-4267-9D17-AB3C767ADD2C}" dt="2023-02-20T22:57:26.700" v="678"/>
          <ac:spMkLst>
            <pc:docMk/>
            <pc:sldMk cId="3269086157" sldId="532"/>
            <ac:spMk id="40" creationId="{CEE85677-6157-1363-2F98-F5C802833725}"/>
          </ac:spMkLst>
        </pc:spChg>
        <pc:spChg chg="add mod">
          <ac:chgData name="Matthew Lancaster" userId="c6508ab9-36e5-4e0a-b485-d26d7a305679" providerId="ADAL" clId="{8DFB282E-17A1-4267-9D17-AB3C767ADD2C}" dt="2023-02-20T22:57:26.700" v="678"/>
          <ac:spMkLst>
            <pc:docMk/>
            <pc:sldMk cId="3269086157" sldId="532"/>
            <ac:spMk id="43" creationId="{768BE7E1-88F6-35AF-9DB0-81EF6E6ACE97}"/>
          </ac:spMkLst>
        </pc:spChg>
        <pc:spChg chg="add mod">
          <ac:chgData name="Matthew Lancaster" userId="c6508ab9-36e5-4e0a-b485-d26d7a305679" providerId="ADAL" clId="{8DFB282E-17A1-4267-9D17-AB3C767ADD2C}" dt="2023-02-20T22:57:26.700" v="678"/>
          <ac:spMkLst>
            <pc:docMk/>
            <pc:sldMk cId="3269086157" sldId="532"/>
            <ac:spMk id="44" creationId="{E511A3BF-612F-E129-48DF-C96351F6431B}"/>
          </ac:spMkLst>
        </pc:spChg>
        <pc:spChg chg="add mod">
          <ac:chgData name="Matthew Lancaster" userId="c6508ab9-36e5-4e0a-b485-d26d7a305679" providerId="ADAL" clId="{8DFB282E-17A1-4267-9D17-AB3C767ADD2C}" dt="2023-02-20T22:57:26.700" v="678"/>
          <ac:spMkLst>
            <pc:docMk/>
            <pc:sldMk cId="3269086157" sldId="532"/>
            <ac:spMk id="50" creationId="{0801FC0D-54C4-0006-7813-AD5F8ED5EEEA}"/>
          </ac:spMkLst>
        </pc:spChg>
        <pc:spChg chg="add mod">
          <ac:chgData name="Matthew Lancaster" userId="c6508ab9-36e5-4e0a-b485-d26d7a305679" providerId="ADAL" clId="{8DFB282E-17A1-4267-9D17-AB3C767ADD2C}" dt="2023-02-20T22:57:26.700" v="678"/>
          <ac:spMkLst>
            <pc:docMk/>
            <pc:sldMk cId="3269086157" sldId="532"/>
            <ac:spMk id="51" creationId="{5D5BB218-6F43-1113-C077-306E39755077}"/>
          </ac:spMkLst>
        </pc:spChg>
        <pc:spChg chg="add mod">
          <ac:chgData name="Matthew Lancaster" userId="c6508ab9-36e5-4e0a-b485-d26d7a305679" providerId="ADAL" clId="{8DFB282E-17A1-4267-9D17-AB3C767ADD2C}" dt="2023-02-20T22:57:26.700" v="678"/>
          <ac:spMkLst>
            <pc:docMk/>
            <pc:sldMk cId="3269086157" sldId="532"/>
            <ac:spMk id="52" creationId="{152D4EE3-20A1-1733-A1E8-01A13DF8F20C}"/>
          </ac:spMkLst>
        </pc:spChg>
        <pc:spChg chg="add mod">
          <ac:chgData name="Matthew Lancaster" userId="c6508ab9-36e5-4e0a-b485-d26d7a305679" providerId="ADAL" clId="{8DFB282E-17A1-4267-9D17-AB3C767ADD2C}" dt="2023-02-20T22:57:26.700" v="678"/>
          <ac:spMkLst>
            <pc:docMk/>
            <pc:sldMk cId="3269086157" sldId="532"/>
            <ac:spMk id="53" creationId="{0EC01D66-E87F-79ED-2940-457005D909A0}"/>
          </ac:spMkLst>
        </pc:spChg>
        <pc:spChg chg="add mod">
          <ac:chgData name="Matthew Lancaster" userId="c6508ab9-36e5-4e0a-b485-d26d7a305679" providerId="ADAL" clId="{8DFB282E-17A1-4267-9D17-AB3C767ADD2C}" dt="2023-02-20T22:57:26.700" v="678"/>
          <ac:spMkLst>
            <pc:docMk/>
            <pc:sldMk cId="3269086157" sldId="532"/>
            <ac:spMk id="54" creationId="{EF45DE1C-B299-12A6-C8F7-48C6B5251861}"/>
          </ac:spMkLst>
        </pc:spChg>
        <pc:cxnChg chg="add mod">
          <ac:chgData name="Matthew Lancaster" userId="c6508ab9-36e5-4e0a-b485-d26d7a305679" providerId="ADAL" clId="{8DFB282E-17A1-4267-9D17-AB3C767ADD2C}" dt="2023-02-20T22:57:26.700" v="678"/>
          <ac:cxnSpMkLst>
            <pc:docMk/>
            <pc:sldMk cId="3269086157" sldId="532"/>
            <ac:cxnSpMk id="5" creationId="{944B8134-8D6B-740D-807B-182A84E53EF8}"/>
          </ac:cxnSpMkLst>
        </pc:cxnChg>
        <pc:cxnChg chg="add mod">
          <ac:chgData name="Matthew Lancaster" userId="c6508ab9-36e5-4e0a-b485-d26d7a305679" providerId="ADAL" clId="{8DFB282E-17A1-4267-9D17-AB3C767ADD2C}" dt="2023-02-20T22:57:26.700" v="678"/>
          <ac:cxnSpMkLst>
            <pc:docMk/>
            <pc:sldMk cId="3269086157" sldId="532"/>
            <ac:cxnSpMk id="15" creationId="{3D805FF8-E363-3ABB-F11B-3E32E088769D}"/>
          </ac:cxnSpMkLst>
        </pc:cxnChg>
        <pc:cxnChg chg="add mod">
          <ac:chgData name="Matthew Lancaster" userId="c6508ab9-36e5-4e0a-b485-d26d7a305679" providerId="ADAL" clId="{8DFB282E-17A1-4267-9D17-AB3C767ADD2C}" dt="2023-02-20T22:57:26.700" v="678"/>
          <ac:cxnSpMkLst>
            <pc:docMk/>
            <pc:sldMk cId="3269086157" sldId="532"/>
            <ac:cxnSpMk id="31" creationId="{32FA9826-39C1-17ED-7332-C8C4C3AEF00C}"/>
          </ac:cxnSpMkLst>
        </pc:cxnChg>
        <pc:cxnChg chg="add mod">
          <ac:chgData name="Matthew Lancaster" userId="c6508ab9-36e5-4e0a-b485-d26d7a305679" providerId="ADAL" clId="{8DFB282E-17A1-4267-9D17-AB3C767ADD2C}" dt="2023-02-20T22:57:26.700" v="678"/>
          <ac:cxnSpMkLst>
            <pc:docMk/>
            <pc:sldMk cId="3269086157" sldId="532"/>
            <ac:cxnSpMk id="37" creationId="{E827DEED-6842-3A67-AE4C-D3561E7A7768}"/>
          </ac:cxnSpMkLst>
        </pc:cxnChg>
        <pc:cxnChg chg="add mod">
          <ac:chgData name="Matthew Lancaster" userId="c6508ab9-36e5-4e0a-b485-d26d7a305679" providerId="ADAL" clId="{8DFB282E-17A1-4267-9D17-AB3C767ADD2C}" dt="2023-02-20T22:57:26.700" v="678"/>
          <ac:cxnSpMkLst>
            <pc:docMk/>
            <pc:sldMk cId="3269086157" sldId="532"/>
            <ac:cxnSpMk id="38" creationId="{A8BDDEC5-37FD-00D5-A545-E32543583001}"/>
          </ac:cxnSpMkLst>
        </pc:cxnChg>
        <pc:cxnChg chg="add mod">
          <ac:chgData name="Matthew Lancaster" userId="c6508ab9-36e5-4e0a-b485-d26d7a305679" providerId="ADAL" clId="{8DFB282E-17A1-4267-9D17-AB3C767ADD2C}" dt="2023-02-20T22:57:26.700" v="678"/>
          <ac:cxnSpMkLst>
            <pc:docMk/>
            <pc:sldMk cId="3269086157" sldId="532"/>
            <ac:cxnSpMk id="39" creationId="{E75E34F6-E39F-9A85-BDA7-E12CFE29628C}"/>
          </ac:cxnSpMkLst>
        </pc:cxnChg>
        <pc:cxnChg chg="add mod">
          <ac:chgData name="Matthew Lancaster" userId="c6508ab9-36e5-4e0a-b485-d26d7a305679" providerId="ADAL" clId="{8DFB282E-17A1-4267-9D17-AB3C767ADD2C}" dt="2023-02-20T22:57:26.700" v="678"/>
          <ac:cxnSpMkLst>
            <pc:docMk/>
            <pc:sldMk cId="3269086157" sldId="532"/>
            <ac:cxnSpMk id="41" creationId="{E27AF920-197C-347F-8466-E31136EB917E}"/>
          </ac:cxnSpMkLst>
        </pc:cxnChg>
        <pc:cxnChg chg="add mod">
          <ac:chgData name="Matthew Lancaster" userId="c6508ab9-36e5-4e0a-b485-d26d7a305679" providerId="ADAL" clId="{8DFB282E-17A1-4267-9D17-AB3C767ADD2C}" dt="2023-02-20T22:57:26.700" v="678"/>
          <ac:cxnSpMkLst>
            <pc:docMk/>
            <pc:sldMk cId="3269086157" sldId="532"/>
            <ac:cxnSpMk id="42" creationId="{E76094AC-23D4-1494-18D4-7553B8C0E99C}"/>
          </ac:cxnSpMkLst>
        </pc:cxnChg>
        <pc:cxnChg chg="add mod">
          <ac:chgData name="Matthew Lancaster" userId="c6508ab9-36e5-4e0a-b485-d26d7a305679" providerId="ADAL" clId="{8DFB282E-17A1-4267-9D17-AB3C767ADD2C}" dt="2023-02-20T22:57:26.700" v="678"/>
          <ac:cxnSpMkLst>
            <pc:docMk/>
            <pc:sldMk cId="3269086157" sldId="532"/>
            <ac:cxnSpMk id="45" creationId="{89BE8DBE-EF03-EC9B-84DA-49C8221E393A}"/>
          </ac:cxnSpMkLst>
        </pc:cxnChg>
        <pc:cxnChg chg="add mod">
          <ac:chgData name="Matthew Lancaster" userId="c6508ab9-36e5-4e0a-b485-d26d7a305679" providerId="ADAL" clId="{8DFB282E-17A1-4267-9D17-AB3C767ADD2C}" dt="2023-02-20T22:57:26.700" v="678"/>
          <ac:cxnSpMkLst>
            <pc:docMk/>
            <pc:sldMk cId="3269086157" sldId="532"/>
            <ac:cxnSpMk id="46" creationId="{B0A5ED3D-0505-4D87-C583-A2A7E9733B28}"/>
          </ac:cxnSpMkLst>
        </pc:cxnChg>
        <pc:cxnChg chg="add mod">
          <ac:chgData name="Matthew Lancaster" userId="c6508ab9-36e5-4e0a-b485-d26d7a305679" providerId="ADAL" clId="{8DFB282E-17A1-4267-9D17-AB3C767ADD2C}" dt="2023-02-20T22:57:26.700" v="678"/>
          <ac:cxnSpMkLst>
            <pc:docMk/>
            <pc:sldMk cId="3269086157" sldId="532"/>
            <ac:cxnSpMk id="47" creationId="{562F1279-9512-3AE1-BC31-0E01996C307D}"/>
          </ac:cxnSpMkLst>
        </pc:cxnChg>
        <pc:cxnChg chg="add mod">
          <ac:chgData name="Matthew Lancaster" userId="c6508ab9-36e5-4e0a-b485-d26d7a305679" providerId="ADAL" clId="{8DFB282E-17A1-4267-9D17-AB3C767ADD2C}" dt="2023-02-20T22:57:26.700" v="678"/>
          <ac:cxnSpMkLst>
            <pc:docMk/>
            <pc:sldMk cId="3269086157" sldId="532"/>
            <ac:cxnSpMk id="49" creationId="{C8BE3A6D-4ABC-9649-488A-B822A2DEB13F}"/>
          </ac:cxnSpMkLst>
        </pc:cxnChg>
      </pc:sldChg>
      <pc:sldChg chg="delSp modSp add mod modNotesTx">
        <pc:chgData name="Matthew Lancaster" userId="c6508ab9-36e5-4e0a-b485-d26d7a305679" providerId="ADAL" clId="{8DFB282E-17A1-4267-9D17-AB3C767ADD2C}" dt="2023-02-20T23:44:04.312" v="805" actId="207"/>
        <pc:sldMkLst>
          <pc:docMk/>
          <pc:sldMk cId="2204238250" sldId="533"/>
        </pc:sldMkLst>
        <pc:spChg chg="del">
          <ac:chgData name="Matthew Lancaster" userId="c6508ab9-36e5-4e0a-b485-d26d7a305679" providerId="ADAL" clId="{8DFB282E-17A1-4267-9D17-AB3C767ADD2C}" dt="2023-02-20T23:42:08.694" v="798" actId="478"/>
          <ac:spMkLst>
            <pc:docMk/>
            <pc:sldMk cId="2204238250" sldId="533"/>
            <ac:spMk id="6" creationId="{73CC891A-78B8-CC6A-6C8E-71488A5C67E4}"/>
          </ac:spMkLst>
        </pc:spChg>
        <pc:spChg chg="mod">
          <ac:chgData name="Matthew Lancaster" userId="c6508ab9-36e5-4e0a-b485-d26d7a305679" providerId="ADAL" clId="{8DFB282E-17A1-4267-9D17-AB3C767ADD2C}" dt="2023-02-20T23:41:12.320" v="793" actId="207"/>
          <ac:spMkLst>
            <pc:docMk/>
            <pc:sldMk cId="2204238250" sldId="533"/>
            <ac:spMk id="8" creationId="{7BF2A43E-DA11-D679-E983-11B19A59B3AE}"/>
          </ac:spMkLst>
        </pc:spChg>
        <pc:spChg chg="mod">
          <ac:chgData name="Matthew Lancaster" userId="c6508ab9-36e5-4e0a-b485-d26d7a305679" providerId="ADAL" clId="{8DFB282E-17A1-4267-9D17-AB3C767ADD2C}" dt="2023-02-20T22:59:59.374" v="686" actId="207"/>
          <ac:spMkLst>
            <pc:docMk/>
            <pc:sldMk cId="2204238250" sldId="533"/>
            <ac:spMk id="12" creationId="{FB2B3AF6-CEA1-E985-1A41-ABA8F7688B59}"/>
          </ac:spMkLst>
        </pc:spChg>
        <pc:spChg chg="ord">
          <ac:chgData name="Matthew Lancaster" userId="c6508ab9-36e5-4e0a-b485-d26d7a305679" providerId="ADAL" clId="{8DFB282E-17A1-4267-9D17-AB3C767ADD2C}" dt="2023-02-20T23:41:47.246" v="796" actId="167"/>
          <ac:spMkLst>
            <pc:docMk/>
            <pc:sldMk cId="2204238250" sldId="533"/>
            <ac:spMk id="14" creationId="{1EA7CF82-3994-4D97-B75B-D6BA1431BEBA}"/>
          </ac:spMkLst>
        </pc:spChg>
        <pc:spChg chg="mod">
          <ac:chgData name="Matthew Lancaster" userId="c6508ab9-36e5-4e0a-b485-d26d7a305679" providerId="ADAL" clId="{8DFB282E-17A1-4267-9D17-AB3C767ADD2C}" dt="2023-02-20T23:34:10.529" v="767" actId="1076"/>
          <ac:spMkLst>
            <pc:docMk/>
            <pc:sldMk cId="2204238250" sldId="533"/>
            <ac:spMk id="15" creationId="{DE6EF17F-98C3-3372-DF4F-7F9C210C5FCA}"/>
          </ac:spMkLst>
        </pc:spChg>
        <pc:spChg chg="mod">
          <ac:chgData name="Matthew Lancaster" userId="c6508ab9-36e5-4e0a-b485-d26d7a305679" providerId="ADAL" clId="{8DFB282E-17A1-4267-9D17-AB3C767ADD2C}" dt="2023-02-20T23:41:40.004" v="795" actId="1076"/>
          <ac:spMkLst>
            <pc:docMk/>
            <pc:sldMk cId="2204238250" sldId="533"/>
            <ac:spMk id="17" creationId="{4E6602BA-50F7-7868-3E5C-986F500517DA}"/>
          </ac:spMkLst>
        </pc:spChg>
        <pc:graphicFrameChg chg="mod">
          <ac:chgData name="Matthew Lancaster" userId="c6508ab9-36e5-4e0a-b485-d26d7a305679" providerId="ADAL" clId="{8DFB282E-17A1-4267-9D17-AB3C767ADD2C}" dt="2023-02-20T23:34:13.512" v="769" actId="1076"/>
          <ac:graphicFrameMkLst>
            <pc:docMk/>
            <pc:sldMk cId="2204238250" sldId="533"/>
            <ac:graphicFrameMk id="5" creationId="{5B59A542-2F43-892F-E07F-870704735D36}"/>
          </ac:graphicFrameMkLst>
        </pc:graphicFrameChg>
        <pc:graphicFrameChg chg="mod">
          <ac:chgData name="Matthew Lancaster" userId="c6508ab9-36e5-4e0a-b485-d26d7a305679" providerId="ADAL" clId="{8DFB282E-17A1-4267-9D17-AB3C767ADD2C}" dt="2023-02-20T23:44:04.312" v="805" actId="207"/>
          <ac:graphicFrameMkLst>
            <pc:docMk/>
            <pc:sldMk cId="2204238250" sldId="533"/>
            <ac:graphicFrameMk id="13" creationId="{7E77E882-6E3A-9A7E-2162-656409E01268}"/>
          </ac:graphicFrameMkLst>
        </pc:graphicFrameChg>
      </pc:sldChg>
      <pc:sldChg chg="addSp delSp modSp add mod addAnim delAnim modAnim modShow">
        <pc:chgData name="Matthew Lancaster" userId="c6508ab9-36e5-4e0a-b485-d26d7a305679" providerId="ADAL" clId="{8DFB282E-17A1-4267-9D17-AB3C767ADD2C}" dt="2023-02-20T23:01:20.288" v="692" actId="207"/>
        <pc:sldMkLst>
          <pc:docMk/>
          <pc:sldMk cId="2635983952" sldId="534"/>
        </pc:sldMkLst>
        <pc:spChg chg="del mod">
          <ac:chgData name="Matthew Lancaster" userId="c6508ab9-36e5-4e0a-b485-d26d7a305679" providerId="ADAL" clId="{8DFB282E-17A1-4267-9D17-AB3C767ADD2C}" dt="2023-02-20T22:39:32.402" v="439" actId="478"/>
          <ac:spMkLst>
            <pc:docMk/>
            <pc:sldMk cId="2635983952" sldId="534"/>
            <ac:spMk id="2" creationId="{1D09C96A-DD10-E6FB-58EA-5FC2711B9611}"/>
          </ac:spMkLst>
        </pc:spChg>
        <pc:spChg chg="add del mod">
          <ac:chgData name="Matthew Lancaster" userId="c6508ab9-36e5-4e0a-b485-d26d7a305679" providerId="ADAL" clId="{8DFB282E-17A1-4267-9D17-AB3C767ADD2C}" dt="2023-02-20T23:01:13.235" v="691" actId="207"/>
          <ac:spMkLst>
            <pc:docMk/>
            <pc:sldMk cId="2635983952" sldId="534"/>
            <ac:spMk id="8" creationId="{371EBA25-3BED-CD73-BBAE-6C1BE8305D84}"/>
          </ac:spMkLst>
        </pc:spChg>
        <pc:spChg chg="add del mod">
          <ac:chgData name="Matthew Lancaster" userId="c6508ab9-36e5-4e0a-b485-d26d7a305679" providerId="ADAL" clId="{8DFB282E-17A1-4267-9D17-AB3C767ADD2C}" dt="2023-02-20T23:01:13.235" v="691" actId="207"/>
          <ac:spMkLst>
            <pc:docMk/>
            <pc:sldMk cId="2635983952" sldId="534"/>
            <ac:spMk id="13" creationId="{8BF1A291-9C9E-8763-7CBC-CBEE6EFD6CE7}"/>
          </ac:spMkLst>
        </pc:spChg>
        <pc:spChg chg="add del mod">
          <ac:chgData name="Matthew Lancaster" userId="c6508ab9-36e5-4e0a-b485-d26d7a305679" providerId="ADAL" clId="{8DFB282E-17A1-4267-9D17-AB3C767ADD2C}" dt="2023-02-20T23:01:13.235" v="691" actId="207"/>
          <ac:spMkLst>
            <pc:docMk/>
            <pc:sldMk cId="2635983952" sldId="534"/>
            <ac:spMk id="14" creationId="{8FCE1702-0BBC-6638-CAC6-88ECF519380B}"/>
          </ac:spMkLst>
        </pc:spChg>
        <pc:spChg chg="add del mod">
          <ac:chgData name="Matthew Lancaster" userId="c6508ab9-36e5-4e0a-b485-d26d7a305679" providerId="ADAL" clId="{8DFB282E-17A1-4267-9D17-AB3C767ADD2C}" dt="2023-02-20T23:00:58.686" v="689" actId="478"/>
          <ac:spMkLst>
            <pc:docMk/>
            <pc:sldMk cId="2635983952" sldId="534"/>
            <ac:spMk id="20" creationId="{6C208277-A8CD-0141-AF77-C18529BAF42F}"/>
          </ac:spMkLst>
        </pc:spChg>
        <pc:spChg chg="add del mod">
          <ac:chgData name="Matthew Lancaster" userId="c6508ab9-36e5-4e0a-b485-d26d7a305679" providerId="ADAL" clId="{8DFB282E-17A1-4267-9D17-AB3C767ADD2C}" dt="2023-02-20T23:01:20.288" v="692" actId="207"/>
          <ac:spMkLst>
            <pc:docMk/>
            <pc:sldMk cId="2635983952" sldId="534"/>
            <ac:spMk id="26" creationId="{87AE58FD-9219-3464-CF84-CB0288EF2110}"/>
          </ac:spMkLst>
        </pc:spChg>
        <pc:spChg chg="add del mod">
          <ac:chgData name="Matthew Lancaster" userId="c6508ab9-36e5-4e0a-b485-d26d7a305679" providerId="ADAL" clId="{8DFB282E-17A1-4267-9D17-AB3C767ADD2C}" dt="2023-02-20T23:01:20.288" v="692" actId="207"/>
          <ac:spMkLst>
            <pc:docMk/>
            <pc:sldMk cId="2635983952" sldId="534"/>
            <ac:spMk id="27" creationId="{07BB0798-BFD9-7C6A-6E9D-59926F511CD1}"/>
          </ac:spMkLst>
        </pc:spChg>
        <pc:spChg chg="add del mod">
          <ac:chgData name="Matthew Lancaster" userId="c6508ab9-36e5-4e0a-b485-d26d7a305679" providerId="ADAL" clId="{8DFB282E-17A1-4267-9D17-AB3C767ADD2C}" dt="2023-02-20T23:00:58.686" v="689" actId="478"/>
          <ac:spMkLst>
            <pc:docMk/>
            <pc:sldMk cId="2635983952" sldId="534"/>
            <ac:spMk id="30" creationId="{075AEE35-6AE0-3C05-6917-A8BF4315AEBE}"/>
          </ac:spMkLst>
        </pc:spChg>
        <pc:spChg chg="del mod">
          <ac:chgData name="Matthew Lancaster" userId="c6508ab9-36e5-4e0a-b485-d26d7a305679" providerId="ADAL" clId="{8DFB282E-17A1-4267-9D17-AB3C767ADD2C}" dt="2023-02-20T22:39:32.402" v="439" actId="478"/>
          <ac:spMkLst>
            <pc:docMk/>
            <pc:sldMk cId="2635983952" sldId="534"/>
            <ac:spMk id="32" creationId="{528951E8-2538-1B9E-C027-688DEECF5CFD}"/>
          </ac:spMkLst>
        </pc:spChg>
        <pc:spChg chg="del mod">
          <ac:chgData name="Matthew Lancaster" userId="c6508ab9-36e5-4e0a-b485-d26d7a305679" providerId="ADAL" clId="{8DFB282E-17A1-4267-9D17-AB3C767ADD2C}" dt="2023-02-20T22:39:32.402" v="439" actId="478"/>
          <ac:spMkLst>
            <pc:docMk/>
            <pc:sldMk cId="2635983952" sldId="534"/>
            <ac:spMk id="35" creationId="{DD2605E7-D393-D237-6F4C-09FF545F8B10}"/>
          </ac:spMkLst>
        </pc:spChg>
        <pc:spChg chg="del mod">
          <ac:chgData name="Matthew Lancaster" userId="c6508ab9-36e5-4e0a-b485-d26d7a305679" providerId="ADAL" clId="{8DFB282E-17A1-4267-9D17-AB3C767ADD2C}" dt="2023-02-20T22:39:32.402" v="439" actId="478"/>
          <ac:spMkLst>
            <pc:docMk/>
            <pc:sldMk cId="2635983952" sldId="534"/>
            <ac:spMk id="36" creationId="{79799A0E-E69F-C228-9016-43586FB20FA0}"/>
          </ac:spMkLst>
        </pc:spChg>
        <pc:spChg chg="add del mod">
          <ac:chgData name="Matthew Lancaster" userId="c6508ab9-36e5-4e0a-b485-d26d7a305679" providerId="ADAL" clId="{8DFB282E-17A1-4267-9D17-AB3C767ADD2C}" dt="2023-02-20T22:42:57.701" v="615" actId="478"/>
          <ac:spMkLst>
            <pc:docMk/>
            <pc:sldMk cId="2635983952" sldId="534"/>
            <ac:spMk id="37" creationId="{B9A45FF5-2238-26A7-71DE-E5CF7D4EE11B}"/>
          </ac:spMkLst>
        </pc:spChg>
        <pc:spChg chg="add del mod">
          <ac:chgData name="Matthew Lancaster" userId="c6508ab9-36e5-4e0a-b485-d26d7a305679" providerId="ADAL" clId="{8DFB282E-17A1-4267-9D17-AB3C767ADD2C}" dt="2023-02-20T22:42:56.239" v="614" actId="478"/>
          <ac:spMkLst>
            <pc:docMk/>
            <pc:sldMk cId="2635983952" sldId="534"/>
            <ac:spMk id="38" creationId="{35642E09-C698-8467-04A0-BF68803A4855}"/>
          </ac:spMkLst>
        </pc:spChg>
        <pc:spChg chg="add del mod">
          <ac:chgData name="Matthew Lancaster" userId="c6508ab9-36e5-4e0a-b485-d26d7a305679" providerId="ADAL" clId="{8DFB282E-17A1-4267-9D17-AB3C767ADD2C}" dt="2023-02-20T23:01:20.288" v="692" actId="207"/>
          <ac:spMkLst>
            <pc:docMk/>
            <pc:sldMk cId="2635983952" sldId="534"/>
            <ac:spMk id="48" creationId="{861F96D5-D93F-67E1-D904-588D2C0A43DA}"/>
          </ac:spMkLst>
        </pc:spChg>
        <pc:cxnChg chg="add del mod">
          <ac:chgData name="Matthew Lancaster" userId="c6508ab9-36e5-4e0a-b485-d26d7a305679" providerId="ADAL" clId="{8DFB282E-17A1-4267-9D17-AB3C767ADD2C}" dt="2023-02-20T23:00:58.686" v="689" actId="478"/>
          <ac:cxnSpMkLst>
            <pc:docMk/>
            <pc:sldMk cId="2635983952" sldId="534"/>
            <ac:cxnSpMk id="4" creationId="{D44BC5C1-CAA7-D4CF-5289-EBDE5F4607E9}"/>
          </ac:cxnSpMkLst>
        </pc:cxnChg>
        <pc:cxnChg chg="add del mod">
          <ac:chgData name="Matthew Lancaster" userId="c6508ab9-36e5-4e0a-b485-d26d7a305679" providerId="ADAL" clId="{8DFB282E-17A1-4267-9D17-AB3C767ADD2C}" dt="2023-02-20T23:00:58.686" v="689" actId="478"/>
          <ac:cxnSpMkLst>
            <pc:docMk/>
            <pc:sldMk cId="2635983952" sldId="534"/>
            <ac:cxnSpMk id="7" creationId="{76B0182F-A11A-7295-CBD5-0C9F9F99170E}"/>
          </ac:cxnSpMkLst>
        </pc:cxnChg>
        <pc:cxnChg chg="add del mod">
          <ac:chgData name="Matthew Lancaster" userId="c6508ab9-36e5-4e0a-b485-d26d7a305679" providerId="ADAL" clId="{8DFB282E-17A1-4267-9D17-AB3C767ADD2C}" dt="2023-02-20T23:00:58.686" v="689" actId="478"/>
          <ac:cxnSpMkLst>
            <pc:docMk/>
            <pc:sldMk cId="2635983952" sldId="534"/>
            <ac:cxnSpMk id="9" creationId="{4EFC6727-8C4B-8BC8-9285-7EB3B1A269EE}"/>
          </ac:cxnSpMkLst>
        </pc:cxnChg>
        <pc:cxnChg chg="add del mod">
          <ac:chgData name="Matthew Lancaster" userId="c6508ab9-36e5-4e0a-b485-d26d7a305679" providerId="ADAL" clId="{8DFB282E-17A1-4267-9D17-AB3C767ADD2C}" dt="2023-02-20T23:00:58.686" v="689" actId="478"/>
          <ac:cxnSpMkLst>
            <pc:docMk/>
            <pc:sldMk cId="2635983952" sldId="534"/>
            <ac:cxnSpMk id="10" creationId="{52F131E2-E0D7-CA04-2B2D-0BFB34080831}"/>
          </ac:cxnSpMkLst>
        </pc:cxnChg>
        <pc:cxnChg chg="add del mod">
          <ac:chgData name="Matthew Lancaster" userId="c6508ab9-36e5-4e0a-b485-d26d7a305679" providerId="ADAL" clId="{8DFB282E-17A1-4267-9D17-AB3C767ADD2C}" dt="2023-02-20T23:00:58.686" v="689" actId="478"/>
          <ac:cxnSpMkLst>
            <pc:docMk/>
            <pc:sldMk cId="2635983952" sldId="534"/>
            <ac:cxnSpMk id="12" creationId="{B01A97BA-7104-FCCA-BC88-D527968B9016}"/>
          </ac:cxnSpMkLst>
        </pc:cxnChg>
        <pc:cxnChg chg="add del mod">
          <ac:chgData name="Matthew Lancaster" userId="c6508ab9-36e5-4e0a-b485-d26d7a305679" providerId="ADAL" clId="{8DFB282E-17A1-4267-9D17-AB3C767ADD2C}" dt="2023-02-20T23:00:58.686" v="689" actId="478"/>
          <ac:cxnSpMkLst>
            <pc:docMk/>
            <pc:sldMk cId="2635983952" sldId="534"/>
            <ac:cxnSpMk id="16" creationId="{8C6BC026-4C2E-2457-A0BB-9C182882D25C}"/>
          </ac:cxnSpMkLst>
        </pc:cxnChg>
        <pc:cxnChg chg="add del mod">
          <ac:chgData name="Matthew Lancaster" userId="c6508ab9-36e5-4e0a-b485-d26d7a305679" providerId="ADAL" clId="{8DFB282E-17A1-4267-9D17-AB3C767ADD2C}" dt="2023-02-20T23:00:58.686" v="689" actId="478"/>
          <ac:cxnSpMkLst>
            <pc:docMk/>
            <pc:sldMk cId="2635983952" sldId="534"/>
            <ac:cxnSpMk id="17" creationId="{E388EFEB-8D3D-204D-6312-D7D7D728A85F}"/>
          </ac:cxnSpMkLst>
        </pc:cxnChg>
        <pc:cxnChg chg="add del mod">
          <ac:chgData name="Matthew Lancaster" userId="c6508ab9-36e5-4e0a-b485-d26d7a305679" providerId="ADAL" clId="{8DFB282E-17A1-4267-9D17-AB3C767ADD2C}" dt="2023-02-20T23:00:58.686" v="689" actId="478"/>
          <ac:cxnSpMkLst>
            <pc:docMk/>
            <pc:sldMk cId="2635983952" sldId="534"/>
            <ac:cxnSpMk id="18" creationId="{33E22434-2457-BC47-F2A2-0C0B39B16F70}"/>
          </ac:cxnSpMkLst>
        </pc:cxnChg>
        <pc:cxnChg chg="add del mod">
          <ac:chgData name="Matthew Lancaster" userId="c6508ab9-36e5-4e0a-b485-d26d7a305679" providerId="ADAL" clId="{8DFB282E-17A1-4267-9D17-AB3C767ADD2C}" dt="2023-02-20T23:00:58.686" v="689" actId="478"/>
          <ac:cxnSpMkLst>
            <pc:docMk/>
            <pc:sldMk cId="2635983952" sldId="534"/>
            <ac:cxnSpMk id="21" creationId="{5B0FF853-D24A-255B-E916-ECF43C25D8B9}"/>
          </ac:cxnSpMkLst>
        </pc:cxnChg>
        <pc:cxnChg chg="add del mod">
          <ac:chgData name="Matthew Lancaster" userId="c6508ab9-36e5-4e0a-b485-d26d7a305679" providerId="ADAL" clId="{8DFB282E-17A1-4267-9D17-AB3C767ADD2C}" dt="2023-02-20T23:00:58.686" v="689" actId="478"/>
          <ac:cxnSpMkLst>
            <pc:docMk/>
            <pc:sldMk cId="2635983952" sldId="534"/>
            <ac:cxnSpMk id="22" creationId="{CC1DE83F-3DEB-A4A2-F830-FF2BEF6EC4C5}"/>
          </ac:cxnSpMkLst>
        </pc:cxnChg>
        <pc:cxnChg chg="add del mod">
          <ac:chgData name="Matthew Lancaster" userId="c6508ab9-36e5-4e0a-b485-d26d7a305679" providerId="ADAL" clId="{8DFB282E-17A1-4267-9D17-AB3C767ADD2C}" dt="2023-02-20T23:00:58.686" v="689" actId="478"/>
          <ac:cxnSpMkLst>
            <pc:docMk/>
            <pc:sldMk cId="2635983952" sldId="534"/>
            <ac:cxnSpMk id="23" creationId="{B0C74983-670D-591E-8ED8-F0318396BCB3}"/>
          </ac:cxnSpMkLst>
        </pc:cxnChg>
        <pc:cxnChg chg="add del mod">
          <ac:chgData name="Matthew Lancaster" userId="c6508ab9-36e5-4e0a-b485-d26d7a305679" providerId="ADAL" clId="{8DFB282E-17A1-4267-9D17-AB3C767ADD2C}" dt="2023-02-20T23:00:58.686" v="689" actId="478"/>
          <ac:cxnSpMkLst>
            <pc:docMk/>
            <pc:sldMk cId="2635983952" sldId="534"/>
            <ac:cxnSpMk id="24" creationId="{1F6705FA-EFFD-B3F7-34F4-339FD2C7A7D8}"/>
          </ac:cxnSpMkLst>
        </pc:cxnChg>
        <pc:cxnChg chg="del">
          <ac:chgData name="Matthew Lancaster" userId="c6508ab9-36e5-4e0a-b485-d26d7a305679" providerId="ADAL" clId="{8DFB282E-17A1-4267-9D17-AB3C767ADD2C}" dt="2023-02-20T22:39:32.402" v="439" actId="478"/>
          <ac:cxnSpMkLst>
            <pc:docMk/>
            <pc:sldMk cId="2635983952" sldId="534"/>
            <ac:cxnSpMk id="28" creationId="{0142ED7B-B565-942C-8EDA-5BE2667D78CA}"/>
          </ac:cxnSpMkLst>
        </pc:cxnChg>
        <pc:cxnChg chg="del mod">
          <ac:chgData name="Matthew Lancaster" userId="c6508ab9-36e5-4e0a-b485-d26d7a305679" providerId="ADAL" clId="{8DFB282E-17A1-4267-9D17-AB3C767ADD2C}" dt="2023-02-20T22:39:32.402" v="439" actId="478"/>
          <ac:cxnSpMkLst>
            <pc:docMk/>
            <pc:sldMk cId="2635983952" sldId="534"/>
            <ac:cxnSpMk id="29" creationId="{644ABDD4-8EC6-806A-C21A-B18DF5BBE8A2}"/>
          </ac:cxnSpMkLst>
        </pc:cxnChg>
        <pc:cxnChg chg="del mod">
          <ac:chgData name="Matthew Lancaster" userId="c6508ab9-36e5-4e0a-b485-d26d7a305679" providerId="ADAL" clId="{8DFB282E-17A1-4267-9D17-AB3C767ADD2C}" dt="2023-02-20T22:39:32.402" v="439" actId="478"/>
          <ac:cxnSpMkLst>
            <pc:docMk/>
            <pc:sldMk cId="2635983952" sldId="534"/>
            <ac:cxnSpMk id="33" creationId="{21F5B150-8742-C3CA-F318-D68974FED3EE}"/>
          </ac:cxnSpMkLst>
        </pc:cxnChg>
        <pc:cxnChg chg="del mod">
          <ac:chgData name="Matthew Lancaster" userId="c6508ab9-36e5-4e0a-b485-d26d7a305679" providerId="ADAL" clId="{8DFB282E-17A1-4267-9D17-AB3C767ADD2C}" dt="2023-02-20T22:39:32.402" v="439" actId="478"/>
          <ac:cxnSpMkLst>
            <pc:docMk/>
            <pc:sldMk cId="2635983952" sldId="534"/>
            <ac:cxnSpMk id="34" creationId="{465C184D-C34C-B36F-52EA-063C9C437882}"/>
          </ac:cxnSpMkLst>
        </pc:cxnChg>
        <pc:cxnChg chg="add del mod">
          <ac:chgData name="Matthew Lancaster" userId="c6508ab9-36e5-4e0a-b485-d26d7a305679" providerId="ADAL" clId="{8DFB282E-17A1-4267-9D17-AB3C767ADD2C}" dt="2023-02-20T22:44:21.573" v="625" actId="478"/>
          <ac:cxnSpMkLst>
            <pc:docMk/>
            <pc:sldMk cId="2635983952" sldId="534"/>
            <ac:cxnSpMk id="42" creationId="{BBEEB274-2A93-B655-7AEC-C857123E3C18}"/>
          </ac:cxnSpMkLst>
        </pc:cxnChg>
      </pc:sldChg>
      <pc:sldChg chg="delSp modSp add mod">
        <pc:chgData name="Matthew Lancaster" userId="c6508ab9-36e5-4e0a-b485-d26d7a305679" providerId="ADAL" clId="{8DFB282E-17A1-4267-9D17-AB3C767ADD2C}" dt="2023-02-20T23:02:28.507" v="709" actId="5793"/>
        <pc:sldMkLst>
          <pc:docMk/>
          <pc:sldMk cId="3318828877" sldId="535"/>
        </pc:sldMkLst>
        <pc:spChg chg="mod">
          <ac:chgData name="Matthew Lancaster" userId="c6508ab9-36e5-4e0a-b485-d26d7a305679" providerId="ADAL" clId="{8DFB282E-17A1-4267-9D17-AB3C767ADD2C}" dt="2023-02-20T23:02:15.933" v="704" actId="20577"/>
          <ac:spMkLst>
            <pc:docMk/>
            <pc:sldMk cId="3318828877" sldId="535"/>
            <ac:spMk id="11" creationId="{198CD8C0-7369-B6B8-06E9-FDBD259EB2AB}"/>
          </ac:spMkLst>
        </pc:spChg>
        <pc:spChg chg="del">
          <ac:chgData name="Matthew Lancaster" userId="c6508ab9-36e5-4e0a-b485-d26d7a305679" providerId="ADAL" clId="{8DFB282E-17A1-4267-9D17-AB3C767ADD2C}" dt="2023-02-20T23:02:19.688" v="705" actId="478"/>
          <ac:spMkLst>
            <pc:docMk/>
            <pc:sldMk cId="3318828877" sldId="535"/>
            <ac:spMk id="15" creationId="{8792FBC6-0201-D5AD-88AB-C0A7E9C82295}"/>
          </ac:spMkLst>
        </pc:spChg>
        <pc:spChg chg="del">
          <ac:chgData name="Matthew Lancaster" userId="c6508ab9-36e5-4e0a-b485-d26d7a305679" providerId="ADAL" clId="{8DFB282E-17A1-4267-9D17-AB3C767ADD2C}" dt="2023-02-20T23:02:19.688" v="705" actId="478"/>
          <ac:spMkLst>
            <pc:docMk/>
            <pc:sldMk cId="3318828877" sldId="535"/>
            <ac:spMk id="16" creationId="{35DA0195-3041-1766-BFBC-892E348A05FC}"/>
          </ac:spMkLst>
        </pc:spChg>
        <pc:spChg chg="mod">
          <ac:chgData name="Matthew Lancaster" userId="c6508ab9-36e5-4e0a-b485-d26d7a305679" providerId="ADAL" clId="{8DFB282E-17A1-4267-9D17-AB3C767ADD2C}" dt="2023-02-20T23:02:28.507" v="709" actId="5793"/>
          <ac:spMkLst>
            <pc:docMk/>
            <pc:sldMk cId="3318828877" sldId="535"/>
            <ac:spMk id="24" creationId="{22C1BE8B-5DB3-4B88-AF7A-7FFCAB6000D8}"/>
          </ac:spMkLst>
        </pc:spChg>
        <pc:spChg chg="del">
          <ac:chgData name="Matthew Lancaster" userId="c6508ab9-36e5-4e0a-b485-d26d7a305679" providerId="ADAL" clId="{8DFB282E-17A1-4267-9D17-AB3C767ADD2C}" dt="2023-02-20T23:02:19.688" v="705" actId="478"/>
          <ac:spMkLst>
            <pc:docMk/>
            <pc:sldMk cId="3318828877" sldId="535"/>
            <ac:spMk id="46" creationId="{D2572DBE-E8F6-3C18-7357-ECC24FE40DD9}"/>
          </ac:spMkLst>
        </pc:spChg>
        <pc:spChg chg="del">
          <ac:chgData name="Matthew Lancaster" userId="c6508ab9-36e5-4e0a-b485-d26d7a305679" providerId="ADAL" clId="{8DFB282E-17A1-4267-9D17-AB3C767ADD2C}" dt="2023-02-20T23:02:19.688" v="705" actId="478"/>
          <ac:spMkLst>
            <pc:docMk/>
            <pc:sldMk cId="3318828877" sldId="535"/>
            <ac:spMk id="59" creationId="{1D82C42A-F63C-6923-3275-C44BF30F55DF}"/>
          </ac:spMkLst>
        </pc:spChg>
        <pc:spChg chg="del">
          <ac:chgData name="Matthew Lancaster" userId="c6508ab9-36e5-4e0a-b485-d26d7a305679" providerId="ADAL" clId="{8DFB282E-17A1-4267-9D17-AB3C767ADD2C}" dt="2023-02-20T23:02:19.688" v="705" actId="478"/>
          <ac:spMkLst>
            <pc:docMk/>
            <pc:sldMk cId="3318828877" sldId="535"/>
            <ac:spMk id="60" creationId="{B7DB36B5-2E96-20B8-E0D7-6B83C25E07E6}"/>
          </ac:spMkLst>
        </pc:spChg>
        <pc:grpChg chg="del">
          <ac:chgData name="Matthew Lancaster" userId="c6508ab9-36e5-4e0a-b485-d26d7a305679" providerId="ADAL" clId="{8DFB282E-17A1-4267-9D17-AB3C767ADD2C}" dt="2023-02-20T23:02:19.688" v="705" actId="478"/>
          <ac:grpSpMkLst>
            <pc:docMk/>
            <pc:sldMk cId="3318828877" sldId="535"/>
            <ac:grpSpMk id="17" creationId="{424BBF4E-EBEF-A361-FF47-2B907E436651}"/>
          </ac:grpSpMkLst>
        </pc:grpChg>
        <pc:grpChg chg="del">
          <ac:chgData name="Matthew Lancaster" userId="c6508ab9-36e5-4e0a-b485-d26d7a305679" providerId="ADAL" clId="{8DFB282E-17A1-4267-9D17-AB3C767ADD2C}" dt="2023-02-20T23:02:19.688" v="705" actId="478"/>
          <ac:grpSpMkLst>
            <pc:docMk/>
            <pc:sldMk cId="3318828877" sldId="535"/>
            <ac:grpSpMk id="37" creationId="{8AA7B5E7-0F18-2DBF-8517-892EFB1C64CB}"/>
          </ac:grpSpMkLst>
        </pc:grpChg>
        <pc:cxnChg chg="del mod">
          <ac:chgData name="Matthew Lancaster" userId="c6508ab9-36e5-4e0a-b485-d26d7a305679" providerId="ADAL" clId="{8DFB282E-17A1-4267-9D17-AB3C767ADD2C}" dt="2023-02-20T23:02:19.688" v="705" actId="478"/>
          <ac:cxnSpMkLst>
            <pc:docMk/>
            <pc:sldMk cId="3318828877" sldId="535"/>
            <ac:cxnSpMk id="18" creationId="{49C65C81-5128-7595-DBED-AF016D00163A}"/>
          </ac:cxnSpMkLst>
        </pc:cxnChg>
        <pc:cxnChg chg="del mod">
          <ac:chgData name="Matthew Lancaster" userId="c6508ab9-36e5-4e0a-b485-d26d7a305679" providerId="ADAL" clId="{8DFB282E-17A1-4267-9D17-AB3C767ADD2C}" dt="2023-02-20T23:02:19.688" v="705" actId="478"/>
          <ac:cxnSpMkLst>
            <pc:docMk/>
            <pc:sldMk cId="3318828877" sldId="535"/>
            <ac:cxnSpMk id="19" creationId="{387F595F-D6BE-C8D9-D3AD-B9B4C596F445}"/>
          </ac:cxnSpMkLst>
        </pc:cxnChg>
        <pc:cxnChg chg="del">
          <ac:chgData name="Matthew Lancaster" userId="c6508ab9-36e5-4e0a-b485-d26d7a305679" providerId="ADAL" clId="{8DFB282E-17A1-4267-9D17-AB3C767ADD2C}" dt="2023-02-20T23:02:19.688" v="705" actId="478"/>
          <ac:cxnSpMkLst>
            <pc:docMk/>
            <pc:sldMk cId="3318828877" sldId="535"/>
            <ac:cxnSpMk id="20" creationId="{C6F8CE68-78AA-0F26-35F2-94E12723540C}"/>
          </ac:cxnSpMkLst>
        </pc:cxnChg>
        <pc:cxnChg chg="mod">
          <ac:chgData name="Matthew Lancaster" userId="c6508ab9-36e5-4e0a-b485-d26d7a305679" providerId="ADAL" clId="{8DFB282E-17A1-4267-9D17-AB3C767ADD2C}" dt="2023-02-20T23:02:19.688" v="705" actId="478"/>
          <ac:cxnSpMkLst>
            <pc:docMk/>
            <pc:sldMk cId="3318828877" sldId="535"/>
            <ac:cxnSpMk id="27" creationId="{6DBF33F7-F7C6-39E3-1473-4DFC220D6914}"/>
          </ac:cxnSpMkLst>
        </pc:cxnChg>
        <pc:cxnChg chg="mod">
          <ac:chgData name="Matthew Lancaster" userId="c6508ab9-36e5-4e0a-b485-d26d7a305679" providerId="ADAL" clId="{8DFB282E-17A1-4267-9D17-AB3C767ADD2C}" dt="2023-02-20T23:02:19.688" v="705" actId="478"/>
          <ac:cxnSpMkLst>
            <pc:docMk/>
            <pc:sldMk cId="3318828877" sldId="535"/>
            <ac:cxnSpMk id="31" creationId="{86C233A8-B717-90AB-D0A7-BBF86D2A2F30}"/>
          </ac:cxnSpMkLst>
        </pc:cxnChg>
        <pc:cxnChg chg="del">
          <ac:chgData name="Matthew Lancaster" userId="c6508ab9-36e5-4e0a-b485-d26d7a305679" providerId="ADAL" clId="{8DFB282E-17A1-4267-9D17-AB3C767ADD2C}" dt="2023-02-20T23:02:19.688" v="705" actId="478"/>
          <ac:cxnSpMkLst>
            <pc:docMk/>
            <pc:sldMk cId="3318828877" sldId="535"/>
            <ac:cxnSpMk id="38" creationId="{D017CEAD-E98F-9FD9-2CA3-6683CF438B35}"/>
          </ac:cxnSpMkLst>
        </pc:cxnChg>
        <pc:cxnChg chg="del">
          <ac:chgData name="Matthew Lancaster" userId="c6508ab9-36e5-4e0a-b485-d26d7a305679" providerId="ADAL" clId="{8DFB282E-17A1-4267-9D17-AB3C767ADD2C}" dt="2023-02-20T23:02:19.688" v="705" actId="478"/>
          <ac:cxnSpMkLst>
            <pc:docMk/>
            <pc:sldMk cId="3318828877" sldId="535"/>
            <ac:cxnSpMk id="39" creationId="{39E51CED-75A7-CAC4-2848-40AB73AB55AA}"/>
          </ac:cxnSpMkLst>
        </pc:cxnChg>
        <pc:cxnChg chg="del mod">
          <ac:chgData name="Matthew Lancaster" userId="c6508ab9-36e5-4e0a-b485-d26d7a305679" providerId="ADAL" clId="{8DFB282E-17A1-4267-9D17-AB3C767ADD2C}" dt="2023-02-20T23:02:19.688" v="705" actId="478"/>
          <ac:cxnSpMkLst>
            <pc:docMk/>
            <pc:sldMk cId="3318828877" sldId="535"/>
            <ac:cxnSpMk id="41" creationId="{2CC8E31D-0ED6-4619-53AC-152BBF23AB88}"/>
          </ac:cxnSpMkLst>
        </pc:cxnChg>
        <pc:cxnChg chg="del">
          <ac:chgData name="Matthew Lancaster" userId="c6508ab9-36e5-4e0a-b485-d26d7a305679" providerId="ADAL" clId="{8DFB282E-17A1-4267-9D17-AB3C767ADD2C}" dt="2023-02-20T23:02:19.688" v="705" actId="478"/>
          <ac:cxnSpMkLst>
            <pc:docMk/>
            <pc:sldMk cId="3318828877" sldId="535"/>
            <ac:cxnSpMk id="48" creationId="{51C23C14-D289-8079-A238-0F792B37C2A8}"/>
          </ac:cxnSpMkLst>
        </pc:cxnChg>
        <pc:cxnChg chg="del">
          <ac:chgData name="Matthew Lancaster" userId="c6508ab9-36e5-4e0a-b485-d26d7a305679" providerId="ADAL" clId="{8DFB282E-17A1-4267-9D17-AB3C767ADD2C}" dt="2023-02-20T23:02:19.688" v="705" actId="478"/>
          <ac:cxnSpMkLst>
            <pc:docMk/>
            <pc:sldMk cId="3318828877" sldId="535"/>
            <ac:cxnSpMk id="51" creationId="{97CBF5B8-E392-7BAF-C42B-3D547220A745}"/>
          </ac:cxnSpMkLst>
        </pc:cxnChg>
      </pc:sldChg>
    </pc:docChg>
  </pc:docChgLst>
  <pc:docChgLst>
    <pc:chgData name="Dylan Ma" userId="S::dm19i@fsu.edu::d19f606a-f869-495f-a967-091fe7c6f588" providerId="AD" clId="Web-{119065CE-ACA0-4BA4-92B8-1CB4C2F7286C}"/>
    <pc:docChg chg="modSld">
      <pc:chgData name="Dylan Ma" userId="S::dm19i@fsu.edu::d19f606a-f869-495f-a967-091fe7c6f588" providerId="AD" clId="Web-{119065CE-ACA0-4BA4-92B8-1CB4C2F7286C}" dt="2023-01-24T19:15:13.766" v="8" actId="1076"/>
      <pc:docMkLst>
        <pc:docMk/>
      </pc:docMkLst>
      <pc:sldChg chg="addSp delSp modSp">
        <pc:chgData name="Dylan Ma" userId="S::dm19i@fsu.edu::d19f606a-f869-495f-a967-091fe7c6f588" providerId="AD" clId="Web-{119065CE-ACA0-4BA4-92B8-1CB4C2F7286C}" dt="2023-01-24T19:15:13.766" v="8" actId="1076"/>
        <pc:sldMkLst>
          <pc:docMk/>
          <pc:sldMk cId="2319345432" sldId="258"/>
        </pc:sldMkLst>
        <pc:picChg chg="del">
          <ac:chgData name="Dylan Ma" userId="S::dm19i@fsu.edu::d19f606a-f869-495f-a967-091fe7c6f588" providerId="AD" clId="Web-{119065CE-ACA0-4BA4-92B8-1CB4C2F7286C}" dt="2023-01-24T19:14:57.422" v="2"/>
          <ac:picMkLst>
            <pc:docMk/>
            <pc:sldMk cId="2319345432" sldId="258"/>
            <ac:picMk id="2" creationId="{BFB898DB-7FDE-53AD-673D-6BA94EEADBC0}"/>
          </ac:picMkLst>
        </pc:picChg>
        <pc:picChg chg="mod">
          <ac:chgData name="Dylan Ma" userId="S::dm19i@fsu.edu::d19f606a-f869-495f-a967-091fe7c6f588" providerId="AD" clId="Web-{119065CE-ACA0-4BA4-92B8-1CB4C2F7286C}" dt="2023-01-24T19:15:13.766" v="8" actId="1076"/>
          <ac:picMkLst>
            <pc:docMk/>
            <pc:sldMk cId="2319345432" sldId="258"/>
            <ac:picMk id="13" creationId="{3C347DA4-23CD-CAFB-4E1B-1F19038A79CE}"/>
          </ac:picMkLst>
        </pc:picChg>
        <pc:picChg chg="add mod">
          <ac:chgData name="Dylan Ma" userId="S::dm19i@fsu.edu::d19f606a-f869-495f-a967-091fe7c6f588" providerId="AD" clId="Web-{119065CE-ACA0-4BA4-92B8-1CB4C2F7286C}" dt="2023-01-24T19:15:09.501" v="7" actId="14100"/>
          <ac:picMkLst>
            <pc:docMk/>
            <pc:sldMk cId="2319345432" sldId="258"/>
            <ac:picMk id="16" creationId="{BC711C32-0089-765E-55C2-919EC79E41EE}"/>
          </ac:picMkLst>
        </pc:picChg>
      </pc:sldChg>
    </pc:docChg>
  </pc:docChgLst>
  <pc:docChgLst>
    <pc:chgData name="Tauben Brenner" userId="36cef9e0-fa1d-4eb2-971f-0eac36d8adf4" providerId="ADAL" clId="{8BD69743-B82A-4280-B57C-1753D1A67F94}"/>
    <pc:docChg chg="undo custSel modSld sldOrd">
      <pc:chgData name="Tauben Brenner" userId="36cef9e0-fa1d-4eb2-971f-0eac36d8adf4" providerId="ADAL" clId="{8BD69743-B82A-4280-B57C-1753D1A67F94}" dt="2023-02-03T16:08:39.316" v="5"/>
      <pc:docMkLst>
        <pc:docMk/>
      </pc:docMkLst>
      <pc:sldChg chg="ord">
        <pc:chgData name="Tauben Brenner" userId="36cef9e0-fa1d-4eb2-971f-0eac36d8adf4" providerId="ADAL" clId="{8BD69743-B82A-4280-B57C-1753D1A67F94}" dt="2023-02-03T16:08:39.316" v="5"/>
        <pc:sldMkLst>
          <pc:docMk/>
          <pc:sldMk cId="3606757814" sldId="418"/>
        </pc:sldMkLst>
      </pc:sldChg>
      <pc:sldChg chg="modSp mod">
        <pc:chgData name="Tauben Brenner" userId="36cef9e0-fa1d-4eb2-971f-0eac36d8adf4" providerId="ADAL" clId="{8BD69743-B82A-4280-B57C-1753D1A67F94}" dt="2023-02-03T16:08:32.394" v="3" actId="14100"/>
        <pc:sldMkLst>
          <pc:docMk/>
          <pc:sldMk cId="2911951526" sldId="461"/>
        </pc:sldMkLst>
        <pc:picChg chg="mod">
          <ac:chgData name="Tauben Brenner" userId="36cef9e0-fa1d-4eb2-971f-0eac36d8adf4" providerId="ADAL" clId="{8BD69743-B82A-4280-B57C-1753D1A67F94}" dt="2023-02-03T16:08:32.394" v="3" actId="14100"/>
          <ac:picMkLst>
            <pc:docMk/>
            <pc:sldMk cId="2911951526" sldId="461"/>
            <ac:picMk id="9" creationId="{2C737940-116A-2C2D-E4FD-2E96C8265E57}"/>
          </ac:picMkLst>
        </pc:picChg>
      </pc:sldChg>
    </pc:docChg>
  </pc:docChgLst>
  <pc:docChgLst>
    <pc:chgData name="Roberto Lacasa" userId="S::rel18c@fsu.edu::56fd04ad-fbc8-419f-879a-4b0643511510" providerId="AD" clId="Web-{7D3E724C-430F-476F-9E53-7C39B57DFA08}"/>
    <pc:docChg chg="addSld delSld modSld sldOrd">
      <pc:chgData name="Roberto Lacasa" userId="S::rel18c@fsu.edu::56fd04ad-fbc8-419f-879a-4b0643511510" providerId="AD" clId="Web-{7D3E724C-430F-476F-9E53-7C39B57DFA08}" dt="2022-10-06T23:35:38.141" v="1013"/>
      <pc:docMkLst>
        <pc:docMk/>
      </pc:docMkLst>
      <pc:sldChg chg="addSp modSp">
        <pc:chgData name="Roberto Lacasa" userId="S::rel18c@fsu.edu::56fd04ad-fbc8-419f-879a-4b0643511510" providerId="AD" clId="Web-{7D3E724C-430F-476F-9E53-7C39B57DFA08}" dt="2022-10-06T23:26:02.592" v="945" actId="1076"/>
        <pc:sldMkLst>
          <pc:docMk/>
          <pc:sldMk cId="109857222" sldId="256"/>
        </pc:sldMkLst>
        <pc:spChg chg="mod">
          <ac:chgData name="Roberto Lacasa" userId="S::rel18c@fsu.edu::56fd04ad-fbc8-419f-879a-4b0643511510" providerId="AD" clId="Web-{7D3E724C-430F-476F-9E53-7C39B57DFA08}" dt="2022-10-06T23:25:23.012" v="943" actId="20577"/>
          <ac:spMkLst>
            <pc:docMk/>
            <pc:sldMk cId="109857222" sldId="256"/>
            <ac:spMk id="5" creationId="{5AF469CA-C14D-647D-D63E-05CE1BEA8729}"/>
          </ac:spMkLst>
        </pc:spChg>
        <pc:picChg chg="add mod">
          <ac:chgData name="Roberto Lacasa" userId="S::rel18c@fsu.edu::56fd04ad-fbc8-419f-879a-4b0643511510" providerId="AD" clId="Web-{7D3E724C-430F-476F-9E53-7C39B57DFA08}" dt="2022-10-06T23:26:02.592" v="945" actId="1076"/>
          <ac:picMkLst>
            <pc:docMk/>
            <pc:sldMk cId="109857222" sldId="256"/>
            <ac:picMk id="3" creationId="{FDC9BDA5-36FF-1A50-73EB-402F95FEBDB9}"/>
          </ac:picMkLst>
        </pc:picChg>
        <pc:picChg chg="mod modCrop">
          <ac:chgData name="Roberto Lacasa" userId="S::rel18c@fsu.edu::56fd04ad-fbc8-419f-879a-4b0643511510" providerId="AD" clId="Web-{7D3E724C-430F-476F-9E53-7C39B57DFA08}" dt="2022-10-06T23:24:05.432" v="933"/>
          <ac:picMkLst>
            <pc:docMk/>
            <pc:sldMk cId="109857222" sldId="256"/>
            <ac:picMk id="4" creationId="{5BC99E7C-0861-DDFA-69AF-A19408AAD347}"/>
          </ac:picMkLst>
        </pc:picChg>
      </pc:sldChg>
      <pc:sldChg chg="addSp delSp modSp">
        <pc:chgData name="Roberto Lacasa" userId="S::rel18c@fsu.edu::56fd04ad-fbc8-419f-879a-4b0643511510" providerId="AD" clId="Web-{7D3E724C-430F-476F-9E53-7C39B57DFA08}" dt="2022-10-06T23:35:38.141" v="1013"/>
        <pc:sldMkLst>
          <pc:docMk/>
          <pc:sldMk cId="3440299693" sldId="266"/>
        </pc:sldMkLst>
        <pc:spChg chg="add mod">
          <ac:chgData name="Roberto Lacasa" userId="S::rel18c@fsu.edu::56fd04ad-fbc8-419f-879a-4b0643511510" providerId="AD" clId="Web-{7D3E724C-430F-476F-9E53-7C39B57DFA08}" dt="2022-10-06T23:33:55.122" v="969" actId="20577"/>
          <ac:spMkLst>
            <pc:docMk/>
            <pc:sldMk cId="3440299693" sldId="266"/>
            <ac:spMk id="6" creationId="{5F11D8C4-16EF-10A8-0871-C724676547E9}"/>
          </ac:spMkLst>
        </pc:spChg>
        <pc:spChg chg="add mod">
          <ac:chgData name="Roberto Lacasa" userId="S::rel18c@fsu.edu::56fd04ad-fbc8-419f-879a-4b0643511510" providerId="AD" clId="Web-{7D3E724C-430F-476F-9E53-7C39B57DFA08}" dt="2022-10-06T23:34:15.561" v="1009" actId="20577"/>
          <ac:spMkLst>
            <pc:docMk/>
            <pc:sldMk cId="3440299693" sldId="266"/>
            <ac:spMk id="8" creationId="{5E751F00-C1A4-C4FE-2869-7BEBC2DE82D6}"/>
          </ac:spMkLst>
        </pc:spChg>
        <pc:spChg chg="add del mod">
          <ac:chgData name="Roberto Lacasa" userId="S::rel18c@fsu.edu::56fd04ad-fbc8-419f-879a-4b0643511510" providerId="AD" clId="Web-{7D3E724C-430F-476F-9E53-7C39B57DFA08}" dt="2022-10-06T23:35:38.141" v="1013"/>
          <ac:spMkLst>
            <pc:docMk/>
            <pc:sldMk cId="3440299693" sldId="266"/>
            <ac:spMk id="12" creationId="{3203AD55-75C6-F9AF-B27C-F22044DC9ABC}"/>
          </ac:spMkLst>
        </pc:spChg>
      </pc:sldChg>
      <pc:sldChg chg="del">
        <pc:chgData name="Roberto Lacasa" userId="S::rel18c@fsu.edu::56fd04ad-fbc8-419f-879a-4b0643511510" providerId="AD" clId="Web-{7D3E724C-430F-476F-9E53-7C39B57DFA08}" dt="2022-10-06T22:12:50.725" v="678"/>
        <pc:sldMkLst>
          <pc:docMk/>
          <pc:sldMk cId="1074204978" sldId="268"/>
        </pc:sldMkLst>
      </pc:sldChg>
      <pc:sldChg chg="modSp modNotes">
        <pc:chgData name="Roberto Lacasa" userId="S::rel18c@fsu.edu::56fd04ad-fbc8-419f-879a-4b0643511510" providerId="AD" clId="Web-{7D3E724C-430F-476F-9E53-7C39B57DFA08}" dt="2022-10-06T22:09:20.390" v="506"/>
        <pc:sldMkLst>
          <pc:docMk/>
          <pc:sldMk cId="2537063674" sldId="269"/>
        </pc:sldMkLst>
        <pc:spChg chg="mod">
          <ac:chgData name="Roberto Lacasa" userId="S::rel18c@fsu.edu::56fd04ad-fbc8-419f-879a-4b0643511510" providerId="AD" clId="Web-{7D3E724C-430F-476F-9E53-7C39B57DFA08}" dt="2022-10-06T22:01:30.551" v="387" actId="20577"/>
          <ac:spMkLst>
            <pc:docMk/>
            <pc:sldMk cId="2537063674" sldId="269"/>
            <ac:spMk id="11" creationId="{198CD8C0-7369-B6B8-06E9-FDBD259EB2AB}"/>
          </ac:spMkLst>
        </pc:spChg>
        <pc:picChg chg="mod">
          <ac:chgData name="Roberto Lacasa" userId="S::rel18c@fsu.edu::56fd04ad-fbc8-419f-879a-4b0643511510" providerId="AD" clId="Web-{7D3E724C-430F-476F-9E53-7C39B57DFA08}" dt="2022-10-06T22:02:43.647" v="415" actId="688"/>
          <ac:picMkLst>
            <pc:docMk/>
            <pc:sldMk cId="2537063674" sldId="269"/>
            <ac:picMk id="6" creationId="{3A82E882-D95A-C5FC-6987-B3245A813014}"/>
          </ac:picMkLst>
        </pc:picChg>
      </pc:sldChg>
      <pc:sldChg chg="modSp modNotes">
        <pc:chgData name="Roberto Lacasa" userId="S::rel18c@fsu.edu::56fd04ad-fbc8-419f-879a-4b0643511510" providerId="AD" clId="Web-{7D3E724C-430F-476F-9E53-7C39B57DFA08}" dt="2022-10-06T21:53:30.459" v="319"/>
        <pc:sldMkLst>
          <pc:docMk/>
          <pc:sldMk cId="358661293" sldId="270"/>
        </pc:sldMkLst>
        <pc:spChg chg="mod">
          <ac:chgData name="Roberto Lacasa" userId="S::rel18c@fsu.edu::56fd04ad-fbc8-419f-879a-4b0643511510" providerId="AD" clId="Web-{7D3E724C-430F-476F-9E53-7C39B57DFA08}" dt="2022-10-06T21:47:10.011" v="63" actId="20577"/>
          <ac:spMkLst>
            <pc:docMk/>
            <pc:sldMk cId="358661293" sldId="270"/>
            <ac:spMk id="4" creationId="{443DEA3C-84F8-49F2-AF73-78A49BAB6FF2}"/>
          </ac:spMkLst>
        </pc:spChg>
      </pc:sldChg>
      <pc:sldChg chg="modNotes">
        <pc:chgData name="Roberto Lacasa" userId="S::rel18c@fsu.edu::56fd04ad-fbc8-419f-879a-4b0643511510" providerId="AD" clId="Web-{7D3E724C-430F-476F-9E53-7C39B57DFA08}" dt="2022-10-06T22:11:51.363" v="656"/>
        <pc:sldMkLst>
          <pc:docMk/>
          <pc:sldMk cId="761491810" sldId="273"/>
        </pc:sldMkLst>
      </pc:sldChg>
      <pc:sldChg chg="del">
        <pc:chgData name="Roberto Lacasa" userId="S::rel18c@fsu.edu::56fd04ad-fbc8-419f-879a-4b0643511510" providerId="AD" clId="Web-{7D3E724C-430F-476F-9E53-7C39B57DFA08}" dt="2022-10-06T22:13:16.273" v="680"/>
        <pc:sldMkLst>
          <pc:docMk/>
          <pc:sldMk cId="1677302706" sldId="274"/>
        </pc:sldMkLst>
      </pc:sldChg>
      <pc:sldChg chg="del">
        <pc:chgData name="Roberto Lacasa" userId="S::rel18c@fsu.edu::56fd04ad-fbc8-419f-879a-4b0643511510" providerId="AD" clId="Web-{7D3E724C-430F-476F-9E53-7C39B57DFA08}" dt="2022-10-06T22:19:59.582" v="682"/>
        <pc:sldMkLst>
          <pc:docMk/>
          <pc:sldMk cId="3722752904" sldId="275"/>
        </pc:sldMkLst>
      </pc:sldChg>
      <pc:sldChg chg="ord">
        <pc:chgData name="Roberto Lacasa" userId="S::rel18c@fsu.edu::56fd04ad-fbc8-419f-879a-4b0643511510" providerId="AD" clId="Web-{7D3E724C-430F-476F-9E53-7C39B57DFA08}" dt="2022-10-06T22:11:59.191" v="657"/>
        <pc:sldMkLst>
          <pc:docMk/>
          <pc:sldMk cId="2419948932" sldId="279"/>
        </pc:sldMkLst>
      </pc:sldChg>
      <pc:sldChg chg="ord">
        <pc:chgData name="Roberto Lacasa" userId="S::rel18c@fsu.edu::56fd04ad-fbc8-419f-879a-4b0643511510" providerId="AD" clId="Web-{7D3E724C-430F-476F-9E53-7C39B57DFA08}" dt="2022-10-06T21:43:43.005" v="1"/>
        <pc:sldMkLst>
          <pc:docMk/>
          <pc:sldMk cId="2617518408" sldId="281"/>
        </pc:sldMkLst>
      </pc:sldChg>
      <pc:sldChg chg="ord">
        <pc:chgData name="Roberto Lacasa" userId="S::rel18c@fsu.edu::56fd04ad-fbc8-419f-879a-4b0643511510" providerId="AD" clId="Web-{7D3E724C-430F-476F-9E53-7C39B57DFA08}" dt="2022-10-06T22:20:27.161" v="686"/>
        <pc:sldMkLst>
          <pc:docMk/>
          <pc:sldMk cId="838598141" sldId="290"/>
        </pc:sldMkLst>
      </pc:sldChg>
      <pc:sldChg chg="addSp delSp modSp add del ord replId">
        <pc:chgData name="Roberto Lacasa" userId="S::rel18c@fsu.edu::56fd04ad-fbc8-419f-879a-4b0643511510" providerId="AD" clId="Web-{7D3E724C-430F-476F-9E53-7C39B57DFA08}" dt="2022-10-06T23:28:16.002" v="947"/>
        <pc:sldMkLst>
          <pc:docMk/>
          <pc:sldMk cId="4129008698" sldId="294"/>
        </pc:sldMkLst>
        <pc:spChg chg="add">
          <ac:chgData name="Roberto Lacasa" userId="S::rel18c@fsu.edu::56fd04ad-fbc8-419f-879a-4b0643511510" providerId="AD" clId="Web-{7D3E724C-430F-476F-9E53-7C39B57DFA08}" dt="2022-10-06T22:30:32.709" v="694"/>
          <ac:spMkLst>
            <pc:docMk/>
            <pc:sldMk cId="4129008698" sldId="294"/>
            <ac:spMk id="4" creationId="{71FE9BE1-988C-C7B3-B360-5AE2120FB576}"/>
          </ac:spMkLst>
        </pc:spChg>
        <pc:picChg chg="add del mod modCrop">
          <ac:chgData name="Roberto Lacasa" userId="S::rel18c@fsu.edu::56fd04ad-fbc8-419f-879a-4b0643511510" providerId="AD" clId="Web-{7D3E724C-430F-476F-9E53-7C39B57DFA08}" dt="2022-10-06T22:37:12.289" v="733"/>
          <ac:picMkLst>
            <pc:docMk/>
            <pc:sldMk cId="4129008698" sldId="294"/>
            <ac:picMk id="2" creationId="{386A6078-DB58-7611-A2C0-72837936B504}"/>
          </ac:picMkLst>
        </pc:picChg>
        <pc:picChg chg="add mod">
          <ac:chgData name="Roberto Lacasa" userId="S::rel18c@fsu.edu::56fd04ad-fbc8-419f-879a-4b0643511510" providerId="AD" clId="Web-{7D3E724C-430F-476F-9E53-7C39B57DFA08}" dt="2022-10-06T22:37:20.008" v="737" actId="14100"/>
          <ac:picMkLst>
            <pc:docMk/>
            <pc:sldMk cId="4129008698" sldId="294"/>
            <ac:picMk id="8" creationId="{C17B50E3-2BAE-9402-FA80-C483FCAE20F8}"/>
          </ac:picMkLst>
        </pc:picChg>
      </pc:sldChg>
      <pc:sldChg chg="modSp new">
        <pc:chgData name="Roberto Lacasa" userId="S::rel18c@fsu.edu::56fd04ad-fbc8-419f-879a-4b0643511510" providerId="AD" clId="Web-{7D3E724C-430F-476F-9E53-7C39B57DFA08}" dt="2022-10-06T22:12:39.147" v="677" actId="20577"/>
        <pc:sldMkLst>
          <pc:docMk/>
          <pc:sldMk cId="3840298418" sldId="296"/>
        </pc:sldMkLst>
        <pc:spChg chg="mod">
          <ac:chgData name="Roberto Lacasa" userId="S::rel18c@fsu.edu::56fd04ad-fbc8-419f-879a-4b0643511510" providerId="AD" clId="Web-{7D3E724C-430F-476F-9E53-7C39B57DFA08}" dt="2022-10-06T22:12:39.147" v="677" actId="20577"/>
          <ac:spMkLst>
            <pc:docMk/>
            <pc:sldMk cId="3840298418" sldId="296"/>
            <ac:spMk id="2" creationId="{5DA82625-45DD-2F84-5C18-C7E71644B414}"/>
          </ac:spMkLst>
        </pc:spChg>
      </pc:sldChg>
      <pc:sldChg chg="add">
        <pc:chgData name="Roberto Lacasa" userId="S::rel18c@fsu.edu::56fd04ad-fbc8-419f-879a-4b0643511510" providerId="AD" clId="Web-{7D3E724C-430F-476F-9E53-7C39B57DFA08}" dt="2022-10-06T22:12:56.054" v="679"/>
        <pc:sldMkLst>
          <pc:docMk/>
          <pc:sldMk cId="337184309" sldId="297"/>
        </pc:sldMkLst>
      </pc:sldChg>
      <pc:sldChg chg="add">
        <pc:chgData name="Roberto Lacasa" userId="S::rel18c@fsu.edu::56fd04ad-fbc8-419f-879a-4b0643511510" providerId="AD" clId="Web-{7D3E724C-430F-476F-9E53-7C39B57DFA08}" dt="2022-10-06T22:13:20.117" v="681"/>
        <pc:sldMkLst>
          <pc:docMk/>
          <pc:sldMk cId="853822094" sldId="298"/>
        </pc:sldMkLst>
      </pc:sldChg>
      <pc:sldChg chg="new">
        <pc:chgData name="Roberto Lacasa" userId="S::rel18c@fsu.edu::56fd04ad-fbc8-419f-879a-4b0643511510" providerId="AD" clId="Web-{7D3E724C-430F-476F-9E53-7C39B57DFA08}" dt="2022-10-06T22:20:12.567" v="683"/>
        <pc:sldMkLst>
          <pc:docMk/>
          <pc:sldMk cId="1737651055" sldId="299"/>
        </pc:sldMkLst>
      </pc:sldChg>
      <pc:sldChg chg="add ord">
        <pc:chgData name="Roberto Lacasa" userId="S::rel18c@fsu.edu::56fd04ad-fbc8-419f-879a-4b0643511510" providerId="AD" clId="Web-{7D3E724C-430F-476F-9E53-7C39B57DFA08}" dt="2022-10-06T22:20:24.020" v="685"/>
        <pc:sldMkLst>
          <pc:docMk/>
          <pc:sldMk cId="2314094463" sldId="300"/>
        </pc:sldMkLst>
      </pc:sldChg>
      <pc:sldChg chg="new del">
        <pc:chgData name="Roberto Lacasa" userId="S::rel18c@fsu.edu::56fd04ad-fbc8-419f-879a-4b0643511510" providerId="AD" clId="Web-{7D3E724C-430F-476F-9E53-7C39B57DFA08}" dt="2022-10-06T22:33:01.041" v="706"/>
        <pc:sldMkLst>
          <pc:docMk/>
          <pc:sldMk cId="2310114540" sldId="302"/>
        </pc:sldMkLst>
      </pc:sldChg>
      <pc:sldChg chg="addSp delSp modSp add replId">
        <pc:chgData name="Roberto Lacasa" userId="S::rel18c@fsu.edu::56fd04ad-fbc8-419f-879a-4b0643511510" providerId="AD" clId="Web-{7D3E724C-430F-476F-9E53-7C39B57DFA08}" dt="2022-10-06T23:00:31.375" v="931" actId="14100"/>
        <pc:sldMkLst>
          <pc:docMk/>
          <pc:sldMk cId="341853657" sldId="303"/>
        </pc:sldMkLst>
        <pc:spChg chg="mod">
          <ac:chgData name="Roberto Lacasa" userId="S::rel18c@fsu.edu::56fd04ad-fbc8-419f-879a-4b0643511510" providerId="AD" clId="Web-{7D3E724C-430F-476F-9E53-7C39B57DFA08}" dt="2022-10-06T22:49:49.263" v="801"/>
          <ac:spMkLst>
            <pc:docMk/>
            <pc:sldMk cId="341853657" sldId="303"/>
            <ac:spMk id="9" creationId="{DFEF719F-7AAA-A4F7-6E7F-66B1DC96F62F}"/>
          </ac:spMkLst>
        </pc:spChg>
        <pc:spChg chg="add mod">
          <ac:chgData name="Roberto Lacasa" userId="S::rel18c@fsu.edu::56fd04ad-fbc8-419f-879a-4b0643511510" providerId="AD" clId="Web-{7D3E724C-430F-476F-9E53-7C39B57DFA08}" dt="2022-10-06T22:51:59.329" v="846" actId="1076"/>
          <ac:spMkLst>
            <pc:docMk/>
            <pc:sldMk cId="341853657" sldId="303"/>
            <ac:spMk id="13" creationId="{3A36B40B-E2D9-0E3B-F8A2-A52EA580EBCF}"/>
          </ac:spMkLst>
        </pc:spChg>
        <pc:spChg chg="add mod">
          <ac:chgData name="Roberto Lacasa" userId="S::rel18c@fsu.edu::56fd04ad-fbc8-419f-879a-4b0643511510" providerId="AD" clId="Web-{7D3E724C-430F-476F-9E53-7C39B57DFA08}" dt="2022-10-06T22:52:18.158" v="850" actId="1076"/>
          <ac:spMkLst>
            <pc:docMk/>
            <pc:sldMk cId="341853657" sldId="303"/>
            <ac:spMk id="14" creationId="{27602F79-AF8F-635B-212B-A1C6E3A83B31}"/>
          </ac:spMkLst>
        </pc:spChg>
        <pc:spChg chg="add mod">
          <ac:chgData name="Roberto Lacasa" userId="S::rel18c@fsu.edu::56fd04ad-fbc8-419f-879a-4b0643511510" providerId="AD" clId="Web-{7D3E724C-430F-476F-9E53-7C39B57DFA08}" dt="2022-10-06T22:52:08.642" v="848" actId="1076"/>
          <ac:spMkLst>
            <pc:docMk/>
            <pc:sldMk cId="341853657" sldId="303"/>
            <ac:spMk id="15" creationId="{A982B4B0-F748-A8DE-FC22-95FE287DF368}"/>
          </ac:spMkLst>
        </pc:spChg>
        <pc:spChg chg="add mod">
          <ac:chgData name="Roberto Lacasa" userId="S::rel18c@fsu.edu::56fd04ad-fbc8-419f-879a-4b0643511510" providerId="AD" clId="Web-{7D3E724C-430F-476F-9E53-7C39B57DFA08}" dt="2022-10-06T22:52:04.970" v="847" actId="1076"/>
          <ac:spMkLst>
            <pc:docMk/>
            <pc:sldMk cId="341853657" sldId="303"/>
            <ac:spMk id="16" creationId="{C4A24CF1-DACA-0E32-FB3A-6523EDCBD49C}"/>
          </ac:spMkLst>
        </pc:spChg>
        <pc:spChg chg="add mod">
          <ac:chgData name="Roberto Lacasa" userId="S::rel18c@fsu.edu::56fd04ad-fbc8-419f-879a-4b0643511510" providerId="AD" clId="Web-{7D3E724C-430F-476F-9E53-7C39B57DFA08}" dt="2022-10-06T22:52:12.174" v="849" actId="1076"/>
          <ac:spMkLst>
            <pc:docMk/>
            <pc:sldMk cId="341853657" sldId="303"/>
            <ac:spMk id="17" creationId="{0EA01A3F-D1DE-8D3D-A5B2-6CE4FE716C5C}"/>
          </ac:spMkLst>
        </pc:spChg>
        <pc:picChg chg="del">
          <ac:chgData name="Roberto Lacasa" userId="S::rel18c@fsu.edu::56fd04ad-fbc8-419f-879a-4b0643511510" providerId="AD" clId="Web-{7D3E724C-430F-476F-9E53-7C39B57DFA08}" dt="2022-10-06T22:33:06.057" v="707"/>
          <ac:picMkLst>
            <pc:docMk/>
            <pc:sldMk cId="341853657" sldId="303"/>
            <ac:picMk id="2" creationId="{386A6078-DB58-7611-A2C0-72837936B504}"/>
          </ac:picMkLst>
        </pc:picChg>
        <pc:picChg chg="add del mod">
          <ac:chgData name="Roberto Lacasa" userId="S::rel18c@fsu.edu::56fd04ad-fbc8-419f-879a-4b0643511510" providerId="AD" clId="Web-{7D3E724C-430F-476F-9E53-7C39B57DFA08}" dt="2022-10-06T22:52:23.033" v="851"/>
          <ac:picMkLst>
            <pc:docMk/>
            <pc:sldMk cId="341853657" sldId="303"/>
            <ac:picMk id="12" creationId="{AA288CBF-3058-0EDC-2273-6B4AF602DAD9}"/>
          </ac:picMkLst>
        </pc:picChg>
        <pc:picChg chg="add del mod">
          <ac:chgData name="Roberto Lacasa" userId="S::rel18c@fsu.edu::56fd04ad-fbc8-419f-879a-4b0643511510" providerId="AD" clId="Web-{7D3E724C-430F-476F-9E53-7C39B57DFA08}" dt="2022-10-06T22:53:19.847" v="860"/>
          <ac:picMkLst>
            <pc:docMk/>
            <pc:sldMk cId="341853657" sldId="303"/>
            <ac:picMk id="18" creationId="{989811D1-C847-90F5-94B6-2B754C7C91C4}"/>
          </ac:picMkLst>
        </pc:picChg>
        <pc:picChg chg="add del mod">
          <ac:chgData name="Roberto Lacasa" userId="S::rel18c@fsu.edu::56fd04ad-fbc8-419f-879a-4b0643511510" providerId="AD" clId="Web-{7D3E724C-430F-476F-9E53-7C39B57DFA08}" dt="2022-10-06T22:53:19.847" v="859"/>
          <ac:picMkLst>
            <pc:docMk/>
            <pc:sldMk cId="341853657" sldId="303"/>
            <ac:picMk id="19" creationId="{720DB192-82E2-6605-E780-8C91195D00C2}"/>
          </ac:picMkLst>
        </pc:picChg>
        <pc:picChg chg="add del mod">
          <ac:chgData name="Roberto Lacasa" userId="S::rel18c@fsu.edu::56fd04ad-fbc8-419f-879a-4b0643511510" providerId="AD" clId="Web-{7D3E724C-430F-476F-9E53-7C39B57DFA08}" dt="2022-10-06T22:59:45.749" v="919"/>
          <ac:picMkLst>
            <pc:docMk/>
            <pc:sldMk cId="341853657" sldId="303"/>
            <ac:picMk id="20" creationId="{8A750C5C-F3BE-0F2E-F4A9-EDA32D25BF78}"/>
          </ac:picMkLst>
        </pc:picChg>
        <pc:picChg chg="add mod">
          <ac:chgData name="Roberto Lacasa" userId="S::rel18c@fsu.edu::56fd04ad-fbc8-419f-879a-4b0643511510" providerId="AD" clId="Web-{7D3E724C-430F-476F-9E53-7C39B57DFA08}" dt="2022-10-06T23:00:31.375" v="931" actId="14100"/>
          <ac:picMkLst>
            <pc:docMk/>
            <pc:sldMk cId="341853657" sldId="303"/>
            <ac:picMk id="22" creationId="{0B1F7E39-9A98-0ADD-A8CB-5FE1C615F303}"/>
          </ac:picMkLst>
        </pc:picChg>
        <pc:picChg chg="add mod">
          <ac:chgData name="Roberto Lacasa" userId="S::rel18c@fsu.edu::56fd04ad-fbc8-419f-879a-4b0643511510" providerId="AD" clId="Web-{7D3E724C-430F-476F-9E53-7C39B57DFA08}" dt="2022-10-06T22:56:07.711" v="889" actId="1076"/>
          <ac:picMkLst>
            <pc:docMk/>
            <pc:sldMk cId="341853657" sldId="303"/>
            <ac:picMk id="24" creationId="{0B77BB48-ED06-451A-4805-167DB3A9BEC5}"/>
          </ac:picMkLst>
        </pc:picChg>
      </pc:sldChg>
      <pc:sldChg chg="modSp add ord replId">
        <pc:chgData name="Roberto Lacasa" userId="S::rel18c@fsu.edu::56fd04ad-fbc8-419f-879a-4b0643511510" providerId="AD" clId="Web-{7D3E724C-430F-476F-9E53-7C39B57DFA08}" dt="2022-10-06T22:41:30.812" v="768" actId="1076"/>
        <pc:sldMkLst>
          <pc:docMk/>
          <pc:sldMk cId="1194076513" sldId="304"/>
        </pc:sldMkLst>
        <pc:picChg chg="mod modCrop">
          <ac:chgData name="Roberto Lacasa" userId="S::rel18c@fsu.edu::56fd04ad-fbc8-419f-879a-4b0643511510" providerId="AD" clId="Web-{7D3E724C-430F-476F-9E53-7C39B57DFA08}" dt="2022-10-06T22:41:30.812" v="768" actId="1076"/>
          <ac:picMkLst>
            <pc:docMk/>
            <pc:sldMk cId="1194076513" sldId="304"/>
            <ac:picMk id="8" creationId="{C17B50E3-2BAE-9402-FA80-C483FCAE20F8}"/>
          </ac:picMkLst>
        </pc:picChg>
      </pc:sldChg>
      <pc:sldChg chg="addSp delSp modSp add del replId">
        <pc:chgData name="Roberto Lacasa" userId="S::rel18c@fsu.edu::56fd04ad-fbc8-419f-879a-4b0643511510" providerId="AD" clId="Web-{7D3E724C-430F-476F-9E53-7C39B57DFA08}" dt="2022-10-06T22:36:37.726" v="732"/>
        <pc:sldMkLst>
          <pc:docMk/>
          <pc:sldMk cId="3921487207" sldId="304"/>
        </pc:sldMkLst>
        <pc:picChg chg="add mod modCrop">
          <ac:chgData name="Roberto Lacasa" userId="S::rel18c@fsu.edu::56fd04ad-fbc8-419f-879a-4b0643511510" providerId="AD" clId="Web-{7D3E724C-430F-476F-9E53-7C39B57DFA08}" dt="2022-10-06T22:36:31.554" v="731" actId="1076"/>
          <ac:picMkLst>
            <pc:docMk/>
            <pc:sldMk cId="3921487207" sldId="304"/>
            <ac:picMk id="2" creationId="{3CEF242E-6F26-B949-8297-9B4904BB964B}"/>
          </ac:picMkLst>
        </pc:picChg>
        <pc:picChg chg="del">
          <ac:chgData name="Roberto Lacasa" userId="S::rel18c@fsu.edu::56fd04ad-fbc8-419f-879a-4b0643511510" providerId="AD" clId="Web-{7D3E724C-430F-476F-9E53-7C39B57DFA08}" dt="2022-10-06T22:34:10.394" v="710"/>
          <ac:picMkLst>
            <pc:docMk/>
            <pc:sldMk cId="3921487207" sldId="304"/>
            <ac:picMk id="12" creationId="{AA288CBF-3058-0EDC-2273-6B4AF602DAD9}"/>
          </ac:picMkLst>
        </pc:picChg>
      </pc:sldChg>
      <pc:sldChg chg="modSp add ord replId">
        <pc:chgData name="Roberto Lacasa" userId="S::rel18c@fsu.edu::56fd04ad-fbc8-419f-879a-4b0643511510" providerId="AD" clId="Web-{7D3E724C-430F-476F-9E53-7C39B57DFA08}" dt="2022-10-06T22:41:44.641" v="771" actId="1076"/>
        <pc:sldMkLst>
          <pc:docMk/>
          <pc:sldMk cId="1815088182" sldId="305"/>
        </pc:sldMkLst>
        <pc:picChg chg="mod modCrop">
          <ac:chgData name="Roberto Lacasa" userId="S::rel18c@fsu.edu::56fd04ad-fbc8-419f-879a-4b0643511510" providerId="AD" clId="Web-{7D3E724C-430F-476F-9E53-7C39B57DFA08}" dt="2022-10-06T22:41:44.641" v="771" actId="1076"/>
          <ac:picMkLst>
            <pc:docMk/>
            <pc:sldMk cId="1815088182" sldId="305"/>
            <ac:picMk id="8" creationId="{C17B50E3-2BAE-9402-FA80-C483FCAE20F8}"/>
          </ac:picMkLst>
        </pc:picChg>
      </pc:sldChg>
      <pc:sldChg chg="modSp add ord replId">
        <pc:chgData name="Roberto Lacasa" userId="S::rel18c@fsu.edu::56fd04ad-fbc8-419f-879a-4b0643511510" providerId="AD" clId="Web-{7D3E724C-430F-476F-9E53-7C39B57DFA08}" dt="2022-10-06T22:42:10.610" v="777" actId="1076"/>
        <pc:sldMkLst>
          <pc:docMk/>
          <pc:sldMk cId="1329758818" sldId="306"/>
        </pc:sldMkLst>
        <pc:picChg chg="mod modCrop">
          <ac:chgData name="Roberto Lacasa" userId="S::rel18c@fsu.edu::56fd04ad-fbc8-419f-879a-4b0643511510" providerId="AD" clId="Web-{7D3E724C-430F-476F-9E53-7C39B57DFA08}" dt="2022-10-06T22:42:10.610" v="777" actId="1076"/>
          <ac:picMkLst>
            <pc:docMk/>
            <pc:sldMk cId="1329758818" sldId="306"/>
            <ac:picMk id="8" creationId="{C17B50E3-2BAE-9402-FA80-C483FCAE20F8}"/>
          </ac:picMkLst>
        </pc:picChg>
      </pc:sldChg>
      <pc:sldChg chg="modSp add ord replId">
        <pc:chgData name="Roberto Lacasa" userId="S::rel18c@fsu.edu::56fd04ad-fbc8-419f-879a-4b0643511510" providerId="AD" clId="Web-{7D3E724C-430F-476F-9E53-7C39B57DFA08}" dt="2022-10-06T22:42:42.595" v="781" actId="1076"/>
        <pc:sldMkLst>
          <pc:docMk/>
          <pc:sldMk cId="2779539077" sldId="307"/>
        </pc:sldMkLst>
        <pc:picChg chg="mod modCrop">
          <ac:chgData name="Roberto Lacasa" userId="S::rel18c@fsu.edu::56fd04ad-fbc8-419f-879a-4b0643511510" providerId="AD" clId="Web-{7D3E724C-430F-476F-9E53-7C39B57DFA08}" dt="2022-10-06T22:42:42.595" v="781" actId="1076"/>
          <ac:picMkLst>
            <pc:docMk/>
            <pc:sldMk cId="2779539077" sldId="307"/>
            <ac:picMk id="8" creationId="{C17B50E3-2BAE-9402-FA80-C483FCAE20F8}"/>
          </ac:picMkLst>
        </pc:picChg>
      </pc:sldChg>
      <pc:sldChg chg="addSp modSp add del ord replId">
        <pc:chgData name="Roberto Lacasa" userId="S::rel18c@fsu.edu::56fd04ad-fbc8-419f-879a-4b0643511510" providerId="AD" clId="Web-{7D3E724C-430F-476F-9E53-7C39B57DFA08}" dt="2022-10-06T22:59:48.389" v="920"/>
        <pc:sldMkLst>
          <pc:docMk/>
          <pc:sldMk cId="1028213136" sldId="309"/>
        </pc:sldMkLst>
        <pc:picChg chg="add mod">
          <ac:chgData name="Roberto Lacasa" userId="S::rel18c@fsu.edu::56fd04ad-fbc8-419f-879a-4b0643511510" providerId="AD" clId="Web-{7D3E724C-430F-476F-9E53-7C39B57DFA08}" dt="2022-10-06T22:54:07.895" v="868" actId="1076"/>
          <ac:picMkLst>
            <pc:docMk/>
            <pc:sldMk cId="1028213136" sldId="309"/>
            <ac:picMk id="2" creationId="{D202FA6C-E76F-3CF6-80B7-684E99CD7EA1}"/>
          </ac:picMkLst>
        </pc:picChg>
        <pc:picChg chg="add mod">
          <ac:chgData name="Roberto Lacasa" userId="S::rel18c@fsu.edu::56fd04ad-fbc8-419f-879a-4b0643511510" providerId="AD" clId="Web-{7D3E724C-430F-476F-9E53-7C39B57DFA08}" dt="2022-10-06T22:55:03.678" v="878" actId="1076"/>
          <ac:picMkLst>
            <pc:docMk/>
            <pc:sldMk cId="1028213136" sldId="309"/>
            <ac:picMk id="8" creationId="{2897768F-89E4-8019-6B47-F3FD15BA824C}"/>
          </ac:picMkLst>
        </pc:picChg>
      </pc:sldChg>
      <pc:sldChg chg="addSp delSp modSp add replId">
        <pc:chgData name="Roberto Lacasa" userId="S::rel18c@fsu.edu::56fd04ad-fbc8-419f-879a-4b0643511510" providerId="AD" clId="Web-{7D3E724C-430F-476F-9E53-7C39B57DFA08}" dt="2022-10-06T22:58:11.012" v="906" actId="1076"/>
        <pc:sldMkLst>
          <pc:docMk/>
          <pc:sldMk cId="1884411230" sldId="310"/>
        </pc:sldMkLst>
        <pc:picChg chg="add del mod">
          <ac:chgData name="Roberto Lacasa" userId="S::rel18c@fsu.edu::56fd04ad-fbc8-419f-879a-4b0643511510" providerId="AD" clId="Web-{7D3E724C-430F-476F-9E53-7C39B57DFA08}" dt="2022-10-06T22:57:49.167" v="901"/>
          <ac:picMkLst>
            <pc:docMk/>
            <pc:sldMk cId="1884411230" sldId="310"/>
            <ac:picMk id="2" creationId="{27F30717-E603-FB81-53E8-90CFAF23F667}"/>
          </ac:picMkLst>
        </pc:picChg>
        <pc:picChg chg="add mod">
          <ac:chgData name="Roberto Lacasa" userId="S::rel18c@fsu.edu::56fd04ad-fbc8-419f-879a-4b0643511510" providerId="AD" clId="Web-{7D3E724C-430F-476F-9E53-7C39B57DFA08}" dt="2022-10-06T22:58:11.012" v="906" actId="1076"/>
          <ac:picMkLst>
            <pc:docMk/>
            <pc:sldMk cId="1884411230" sldId="310"/>
            <ac:picMk id="8" creationId="{3741E5A7-4EF0-1C63-F4C8-A1AAA3889A7C}"/>
          </ac:picMkLst>
        </pc:picChg>
        <pc:picChg chg="mod">
          <ac:chgData name="Roberto Lacasa" userId="S::rel18c@fsu.edu::56fd04ad-fbc8-419f-879a-4b0643511510" providerId="AD" clId="Web-{7D3E724C-430F-476F-9E53-7C39B57DFA08}" dt="2022-10-06T22:57:46.589" v="900" actId="688"/>
          <ac:picMkLst>
            <pc:docMk/>
            <pc:sldMk cId="1884411230" sldId="310"/>
            <ac:picMk id="22" creationId="{0B1F7E39-9A98-0ADD-A8CB-5FE1C615F303}"/>
          </ac:picMkLst>
        </pc:picChg>
      </pc:sldChg>
      <pc:sldChg chg="addSp modSp add replId">
        <pc:chgData name="Roberto Lacasa" userId="S::rel18c@fsu.edu::56fd04ad-fbc8-419f-879a-4b0643511510" providerId="AD" clId="Web-{7D3E724C-430F-476F-9E53-7C39B57DFA08}" dt="2022-10-06T22:59:06.419" v="917" actId="1076"/>
        <pc:sldMkLst>
          <pc:docMk/>
          <pc:sldMk cId="2874312320" sldId="311"/>
        </pc:sldMkLst>
        <pc:picChg chg="add mod">
          <ac:chgData name="Roberto Lacasa" userId="S::rel18c@fsu.edu::56fd04ad-fbc8-419f-879a-4b0643511510" providerId="AD" clId="Web-{7D3E724C-430F-476F-9E53-7C39B57DFA08}" dt="2022-10-06T22:59:06.419" v="917" actId="1076"/>
          <ac:picMkLst>
            <pc:docMk/>
            <pc:sldMk cId="2874312320" sldId="311"/>
            <ac:picMk id="2" creationId="{BEDCF6E4-AEA3-21C0-01BB-96DF513D3748}"/>
          </ac:picMkLst>
        </pc:picChg>
        <pc:picChg chg="mod">
          <ac:chgData name="Roberto Lacasa" userId="S::rel18c@fsu.edu::56fd04ad-fbc8-419f-879a-4b0643511510" providerId="AD" clId="Web-{7D3E724C-430F-476F-9E53-7C39B57DFA08}" dt="2022-10-06T22:58:36.309" v="913" actId="14100"/>
          <ac:picMkLst>
            <pc:docMk/>
            <pc:sldMk cId="2874312320" sldId="311"/>
            <ac:picMk id="22" creationId="{0B1F7E39-9A98-0ADD-A8CB-5FE1C615F303}"/>
          </ac:picMkLst>
        </pc:picChg>
      </pc:sldChg>
      <pc:sldChg chg="add replId">
        <pc:chgData name="Roberto Lacasa" userId="S::rel18c@fsu.edu::56fd04ad-fbc8-419f-879a-4b0643511510" providerId="AD" clId="Web-{7D3E724C-430F-476F-9E53-7C39B57DFA08}" dt="2022-10-06T22:59:42.280" v="918"/>
        <pc:sldMkLst>
          <pc:docMk/>
          <pc:sldMk cId="931586057" sldId="312"/>
        </pc:sldMkLst>
      </pc:sldChg>
      <pc:sldChg chg="add">
        <pc:chgData name="Roberto Lacasa" userId="S::rel18c@fsu.edu::56fd04ad-fbc8-419f-879a-4b0643511510" providerId="AD" clId="Web-{7D3E724C-430F-476F-9E53-7C39B57DFA08}" dt="2022-10-06T23:28:21.940" v="948"/>
        <pc:sldMkLst>
          <pc:docMk/>
          <pc:sldMk cId="3752139871" sldId="313"/>
        </pc:sldMkLst>
      </pc:sldChg>
    </pc:docChg>
  </pc:docChgLst>
  <pc:docChgLst>
    <pc:chgData name="Dominic Bellocchio" userId="S::db20fn@fsu.edu::72897a1d-d36e-4955-ac8f-d5e02d6e2286" providerId="AD" clId="Web-{7FE8F1AC-C7ED-4441-A59E-2F86D09FC4BB}"/>
    <pc:docChg chg="modSld">
      <pc:chgData name="Dominic Bellocchio" userId="S::db20fn@fsu.edu::72897a1d-d36e-4955-ac8f-d5e02d6e2286" providerId="AD" clId="Web-{7FE8F1AC-C7ED-4441-A59E-2F86D09FC4BB}" dt="2022-10-06T22:02:33.896" v="2" actId="1076"/>
      <pc:docMkLst>
        <pc:docMk/>
      </pc:docMkLst>
      <pc:sldChg chg="modSp">
        <pc:chgData name="Dominic Bellocchio" userId="S::db20fn@fsu.edu::72897a1d-d36e-4955-ac8f-d5e02d6e2286" providerId="AD" clId="Web-{7FE8F1AC-C7ED-4441-A59E-2F86D09FC4BB}" dt="2022-10-06T22:02:33.896" v="2" actId="1076"/>
        <pc:sldMkLst>
          <pc:docMk/>
          <pc:sldMk cId="2617518408" sldId="281"/>
        </pc:sldMkLst>
        <pc:spChg chg="mod">
          <ac:chgData name="Dominic Bellocchio" userId="S::db20fn@fsu.edu::72897a1d-d36e-4955-ac8f-d5e02d6e2286" providerId="AD" clId="Web-{7FE8F1AC-C7ED-4441-A59E-2F86D09FC4BB}" dt="2022-10-06T22:00:52.752" v="0"/>
          <ac:spMkLst>
            <pc:docMk/>
            <pc:sldMk cId="2617518408" sldId="281"/>
            <ac:spMk id="28" creationId="{987E619D-51D7-42A9-D3BC-FA943EF587AC}"/>
          </ac:spMkLst>
        </pc:spChg>
        <pc:grpChg chg="mod">
          <ac:chgData name="Dominic Bellocchio" userId="S::db20fn@fsu.edu::72897a1d-d36e-4955-ac8f-d5e02d6e2286" providerId="AD" clId="Web-{7FE8F1AC-C7ED-4441-A59E-2F86D09FC4BB}" dt="2022-10-06T22:02:16.254" v="1" actId="1076"/>
          <ac:grpSpMkLst>
            <pc:docMk/>
            <pc:sldMk cId="2617518408" sldId="281"/>
            <ac:grpSpMk id="14" creationId="{F70A905F-CE5A-4C23-C842-989647DE985E}"/>
          </ac:grpSpMkLst>
        </pc:grpChg>
        <pc:cxnChg chg="mod">
          <ac:chgData name="Dominic Bellocchio" userId="S::db20fn@fsu.edu::72897a1d-d36e-4955-ac8f-d5e02d6e2286" providerId="AD" clId="Web-{7FE8F1AC-C7ED-4441-A59E-2F86D09FC4BB}" dt="2022-10-06T22:02:33.896" v="2" actId="1076"/>
          <ac:cxnSpMkLst>
            <pc:docMk/>
            <pc:sldMk cId="2617518408" sldId="281"/>
            <ac:cxnSpMk id="24" creationId="{30100BA4-AF8F-6644-8EA7-C53C4601940D}"/>
          </ac:cxnSpMkLst>
        </pc:cxnChg>
      </pc:sldChg>
    </pc:docChg>
  </pc:docChgLst>
  <pc:docChgLst>
    <pc:chgData name="Dylan Ma" userId="S::dm19i@fsu.edu::d19f606a-f869-495f-a967-091fe7c6f588" providerId="AD" clId="Web-{4C0701DD-47CF-48EC-896A-A183CA663443}"/>
    <pc:docChg chg="modSld">
      <pc:chgData name="Dylan Ma" userId="S::dm19i@fsu.edu::d19f606a-f869-495f-a967-091fe7c6f588" providerId="AD" clId="Web-{4C0701DD-47CF-48EC-896A-A183CA663443}" dt="2023-02-20T19:22:08.120" v="18" actId="20577"/>
      <pc:docMkLst>
        <pc:docMk/>
      </pc:docMkLst>
      <pc:sldChg chg="modSp">
        <pc:chgData name="Dylan Ma" userId="S::dm19i@fsu.edu::d19f606a-f869-495f-a967-091fe7c6f588" providerId="AD" clId="Web-{4C0701DD-47CF-48EC-896A-A183CA663443}" dt="2023-02-20T19:21:25.181" v="6" actId="20577"/>
        <pc:sldMkLst>
          <pc:docMk/>
          <pc:sldMk cId="1972839122" sldId="260"/>
        </pc:sldMkLst>
        <pc:spChg chg="mod">
          <ac:chgData name="Dylan Ma" userId="S::dm19i@fsu.edu::d19f606a-f869-495f-a967-091fe7c6f588" providerId="AD" clId="Web-{4C0701DD-47CF-48EC-896A-A183CA663443}" dt="2023-02-20T19:21:25.181" v="6" actId="20577"/>
          <ac:spMkLst>
            <pc:docMk/>
            <pc:sldMk cId="1972839122" sldId="260"/>
            <ac:spMk id="12" creationId="{C7B43AA6-B035-A55E-4A62-549AE65248C2}"/>
          </ac:spMkLst>
        </pc:spChg>
      </pc:sldChg>
      <pc:sldChg chg="modSp">
        <pc:chgData name="Dylan Ma" userId="S::dm19i@fsu.edu::d19f606a-f869-495f-a967-091fe7c6f588" providerId="AD" clId="Web-{4C0701DD-47CF-48EC-896A-A183CA663443}" dt="2023-02-20T19:22:08.120" v="18" actId="20577"/>
        <pc:sldMkLst>
          <pc:docMk/>
          <pc:sldMk cId="1185611152" sldId="452"/>
        </pc:sldMkLst>
        <pc:spChg chg="mod">
          <ac:chgData name="Dylan Ma" userId="S::dm19i@fsu.edu::d19f606a-f869-495f-a967-091fe7c6f588" providerId="AD" clId="Web-{4C0701DD-47CF-48EC-896A-A183CA663443}" dt="2023-02-20T19:22:08.120" v="18" actId="20577"/>
          <ac:spMkLst>
            <pc:docMk/>
            <pc:sldMk cId="1185611152" sldId="452"/>
            <ac:spMk id="11" creationId="{AF49460E-F1ED-C1A8-128E-6FEA4D35E32E}"/>
          </ac:spMkLst>
        </pc:spChg>
      </pc:sldChg>
    </pc:docChg>
  </pc:docChgLst>
  <pc:docChgLst>
    <pc:chgData name="Tauben Brenner" userId="S::tyb18b@fsu.edu::36cef9e0-fa1d-4eb2-971f-0eac36d8adf4" providerId="AD" clId="Web-{FC789C9B-3D19-4D97-AD2F-C30B274E33B9}"/>
    <pc:docChg chg="modSld">
      <pc:chgData name="Tauben Brenner" userId="S::tyb18b@fsu.edu::36cef9e0-fa1d-4eb2-971f-0eac36d8adf4" providerId="AD" clId="Web-{FC789C9B-3D19-4D97-AD2F-C30B274E33B9}" dt="2022-10-06T20:41:13.130" v="24" actId="1076"/>
      <pc:docMkLst>
        <pc:docMk/>
      </pc:docMkLst>
      <pc:sldChg chg="modSp">
        <pc:chgData name="Tauben Brenner" userId="S::tyb18b@fsu.edu::36cef9e0-fa1d-4eb2-971f-0eac36d8adf4" providerId="AD" clId="Web-{FC789C9B-3D19-4D97-AD2F-C30B274E33B9}" dt="2022-10-06T20:41:13.130" v="24" actId="1076"/>
        <pc:sldMkLst>
          <pc:docMk/>
          <pc:sldMk cId="379026362" sldId="267"/>
        </pc:sldMkLst>
        <pc:spChg chg="mod">
          <ac:chgData name="Tauben Brenner" userId="S::tyb18b@fsu.edu::36cef9e0-fa1d-4eb2-971f-0eac36d8adf4" providerId="AD" clId="Web-{FC789C9B-3D19-4D97-AD2F-C30B274E33B9}" dt="2022-10-06T20:41:13.130" v="24" actId="1076"/>
          <ac:spMkLst>
            <pc:docMk/>
            <pc:sldMk cId="379026362" sldId="267"/>
            <ac:spMk id="17" creationId="{1BA4F37A-C477-0070-6BF1-FF268181DFBE}"/>
          </ac:spMkLst>
        </pc:spChg>
        <pc:spChg chg="mod">
          <ac:chgData name="Tauben Brenner" userId="S::tyb18b@fsu.edu::36cef9e0-fa1d-4eb2-971f-0eac36d8adf4" providerId="AD" clId="Web-{FC789C9B-3D19-4D97-AD2F-C30B274E33B9}" dt="2022-10-06T20:41:03.958" v="23" actId="1076"/>
          <ac:spMkLst>
            <pc:docMk/>
            <pc:sldMk cId="379026362" sldId="267"/>
            <ac:spMk id="20" creationId="{39F7387B-2CDB-FE4B-1C33-5D67986D4D54}"/>
          </ac:spMkLst>
        </pc:spChg>
      </pc:sldChg>
    </pc:docChg>
  </pc:docChgLst>
  <pc:docChgLst>
    <pc:chgData name="Matthew Lancaster" userId="c6508ab9-36e5-4e0a-b485-d26d7a305679" providerId="ADAL" clId="{7A6D2D0A-C9CA-4F25-82C6-17A9E82148AD}"/>
    <pc:docChg chg="undo custSel addSld delSld modSld sldOrd">
      <pc:chgData name="Matthew Lancaster" userId="c6508ab9-36e5-4e0a-b485-d26d7a305679" providerId="ADAL" clId="{7A6D2D0A-C9CA-4F25-82C6-17A9E82148AD}" dt="2023-03-23T04:00:18.500" v="8663" actId="478"/>
      <pc:docMkLst>
        <pc:docMk/>
      </pc:docMkLst>
      <pc:sldChg chg="ord">
        <pc:chgData name="Matthew Lancaster" userId="c6508ab9-36e5-4e0a-b485-d26d7a305679" providerId="ADAL" clId="{7A6D2D0A-C9CA-4F25-82C6-17A9E82148AD}" dt="2023-03-23T03:49:40.014" v="8397"/>
        <pc:sldMkLst>
          <pc:docMk/>
          <pc:sldMk cId="3840298418" sldId="296"/>
        </pc:sldMkLst>
      </pc:sldChg>
      <pc:sldChg chg="modSp mod">
        <pc:chgData name="Matthew Lancaster" userId="c6508ab9-36e5-4e0a-b485-d26d7a305679" providerId="ADAL" clId="{7A6D2D0A-C9CA-4F25-82C6-17A9E82148AD}" dt="2023-03-23T03:57:00.391" v="8426" actId="20577"/>
        <pc:sldMkLst>
          <pc:docMk/>
          <pc:sldMk cId="1048424185" sldId="492"/>
        </pc:sldMkLst>
        <pc:spChg chg="mod">
          <ac:chgData name="Matthew Lancaster" userId="c6508ab9-36e5-4e0a-b485-d26d7a305679" providerId="ADAL" clId="{7A6D2D0A-C9CA-4F25-82C6-17A9E82148AD}" dt="2023-03-23T03:57:00.391" v="8426" actId="20577"/>
          <ac:spMkLst>
            <pc:docMk/>
            <pc:sldMk cId="1048424185" sldId="492"/>
            <ac:spMk id="23" creationId="{2FDC4877-DDDC-2163-35C1-DC3C1027871A}"/>
          </ac:spMkLst>
        </pc:spChg>
      </pc:sldChg>
      <pc:sldChg chg="addSp delSp modSp mod ord modTransition modNotesTx">
        <pc:chgData name="Matthew Lancaster" userId="c6508ab9-36e5-4e0a-b485-d26d7a305679" providerId="ADAL" clId="{7A6D2D0A-C9CA-4F25-82C6-17A9E82148AD}" dt="2023-03-23T03:08:31.485" v="7155" actId="20577"/>
        <pc:sldMkLst>
          <pc:docMk/>
          <pc:sldMk cId="4206554220" sldId="517"/>
        </pc:sldMkLst>
        <pc:spChg chg="add del">
          <ac:chgData name="Matthew Lancaster" userId="c6508ab9-36e5-4e0a-b485-d26d7a305679" providerId="ADAL" clId="{7A6D2D0A-C9CA-4F25-82C6-17A9E82148AD}" dt="2023-03-22T17:29:26.257" v="105" actId="22"/>
          <ac:spMkLst>
            <pc:docMk/>
            <pc:sldMk cId="4206554220" sldId="517"/>
            <ac:spMk id="5" creationId="{D21493B2-F10C-0C3E-309A-B9BF8701496B}"/>
          </ac:spMkLst>
        </pc:spChg>
        <pc:spChg chg="add del mod">
          <ac:chgData name="Matthew Lancaster" userId="c6508ab9-36e5-4e0a-b485-d26d7a305679" providerId="ADAL" clId="{7A6D2D0A-C9CA-4F25-82C6-17A9E82148AD}" dt="2023-03-22T17:32:55.858" v="151" actId="478"/>
          <ac:spMkLst>
            <pc:docMk/>
            <pc:sldMk cId="4206554220" sldId="517"/>
            <ac:spMk id="9" creationId="{226EE26C-9856-59E0-CAA6-7E33CD4EB8D9}"/>
          </ac:spMkLst>
        </pc:spChg>
        <pc:spChg chg="mod">
          <ac:chgData name="Matthew Lancaster" userId="c6508ab9-36e5-4e0a-b485-d26d7a305679" providerId="ADAL" clId="{7A6D2D0A-C9CA-4F25-82C6-17A9E82148AD}" dt="2023-03-22T17:28:14.889" v="103" actId="20577"/>
          <ac:spMkLst>
            <pc:docMk/>
            <pc:sldMk cId="4206554220" sldId="517"/>
            <ac:spMk id="11" creationId="{198CD8C0-7369-B6B8-06E9-FDBD259EB2AB}"/>
          </ac:spMkLst>
        </pc:spChg>
        <pc:spChg chg="add mod">
          <ac:chgData name="Matthew Lancaster" userId="c6508ab9-36e5-4e0a-b485-d26d7a305679" providerId="ADAL" clId="{7A6D2D0A-C9CA-4F25-82C6-17A9E82148AD}" dt="2023-03-22T17:35:21.321" v="287" actId="1076"/>
          <ac:spMkLst>
            <pc:docMk/>
            <pc:sldMk cId="4206554220" sldId="517"/>
            <ac:spMk id="12" creationId="{08B3E29B-9B59-4C06-1C32-D15B7D10FEE8}"/>
          </ac:spMkLst>
        </pc:spChg>
        <pc:spChg chg="add del">
          <ac:chgData name="Matthew Lancaster" userId="c6508ab9-36e5-4e0a-b485-d26d7a305679" providerId="ADAL" clId="{7A6D2D0A-C9CA-4F25-82C6-17A9E82148AD}" dt="2023-03-22T17:35:38.344" v="289" actId="478"/>
          <ac:spMkLst>
            <pc:docMk/>
            <pc:sldMk cId="4206554220" sldId="517"/>
            <ac:spMk id="13" creationId="{CE42BD27-8FEC-745D-9586-C8D44C71197A}"/>
          </ac:spMkLst>
        </pc:spChg>
        <pc:spChg chg="add del mod">
          <ac:chgData name="Matthew Lancaster" userId="c6508ab9-36e5-4e0a-b485-d26d7a305679" providerId="ADAL" clId="{7A6D2D0A-C9CA-4F25-82C6-17A9E82148AD}" dt="2023-03-22T17:35:40.831" v="290" actId="478"/>
          <ac:spMkLst>
            <pc:docMk/>
            <pc:sldMk cId="4206554220" sldId="517"/>
            <ac:spMk id="14" creationId="{15B7C842-6097-03F9-82EB-ACAA0C912226}"/>
          </ac:spMkLst>
        </pc:spChg>
        <pc:spChg chg="del">
          <ac:chgData name="Matthew Lancaster" userId="c6508ab9-36e5-4e0a-b485-d26d7a305679" providerId="ADAL" clId="{7A6D2D0A-C9CA-4F25-82C6-17A9E82148AD}" dt="2023-03-22T17:07:02.827" v="18" actId="478"/>
          <ac:spMkLst>
            <pc:docMk/>
            <pc:sldMk cId="4206554220" sldId="517"/>
            <ac:spMk id="15" creationId="{8792FBC6-0201-D5AD-88AB-C0A7E9C82295}"/>
          </ac:spMkLst>
        </pc:spChg>
        <pc:spChg chg="del">
          <ac:chgData name="Matthew Lancaster" userId="c6508ab9-36e5-4e0a-b485-d26d7a305679" providerId="ADAL" clId="{7A6D2D0A-C9CA-4F25-82C6-17A9E82148AD}" dt="2023-03-22T17:07:02.827" v="18" actId="478"/>
          <ac:spMkLst>
            <pc:docMk/>
            <pc:sldMk cId="4206554220" sldId="517"/>
            <ac:spMk id="16" creationId="{35DA0195-3041-1766-BFBC-892E348A05FC}"/>
          </ac:spMkLst>
        </pc:spChg>
        <pc:spChg chg="del">
          <ac:chgData name="Matthew Lancaster" userId="c6508ab9-36e5-4e0a-b485-d26d7a305679" providerId="ADAL" clId="{7A6D2D0A-C9CA-4F25-82C6-17A9E82148AD}" dt="2023-03-22T17:07:02.827" v="18" actId="478"/>
          <ac:spMkLst>
            <pc:docMk/>
            <pc:sldMk cId="4206554220" sldId="517"/>
            <ac:spMk id="46" creationId="{D2572DBE-E8F6-3C18-7357-ECC24FE40DD9}"/>
          </ac:spMkLst>
        </pc:spChg>
        <pc:spChg chg="del">
          <ac:chgData name="Matthew Lancaster" userId="c6508ab9-36e5-4e0a-b485-d26d7a305679" providerId="ADAL" clId="{7A6D2D0A-C9CA-4F25-82C6-17A9E82148AD}" dt="2023-03-22T17:07:02.827" v="18" actId="478"/>
          <ac:spMkLst>
            <pc:docMk/>
            <pc:sldMk cId="4206554220" sldId="517"/>
            <ac:spMk id="59" creationId="{1D82C42A-F63C-6923-3275-C44BF30F55DF}"/>
          </ac:spMkLst>
        </pc:spChg>
        <pc:spChg chg="del">
          <ac:chgData name="Matthew Lancaster" userId="c6508ab9-36e5-4e0a-b485-d26d7a305679" providerId="ADAL" clId="{7A6D2D0A-C9CA-4F25-82C6-17A9E82148AD}" dt="2023-03-22T17:07:02.827" v="18" actId="478"/>
          <ac:spMkLst>
            <pc:docMk/>
            <pc:sldMk cId="4206554220" sldId="517"/>
            <ac:spMk id="60" creationId="{B7DB36B5-2E96-20B8-E0D7-6B83C25E07E6}"/>
          </ac:spMkLst>
        </pc:spChg>
        <pc:grpChg chg="del">
          <ac:chgData name="Matthew Lancaster" userId="c6508ab9-36e5-4e0a-b485-d26d7a305679" providerId="ADAL" clId="{7A6D2D0A-C9CA-4F25-82C6-17A9E82148AD}" dt="2023-03-22T17:07:02.827" v="18" actId="478"/>
          <ac:grpSpMkLst>
            <pc:docMk/>
            <pc:sldMk cId="4206554220" sldId="517"/>
            <ac:grpSpMk id="17" creationId="{424BBF4E-EBEF-A361-FF47-2B907E436651}"/>
          </ac:grpSpMkLst>
        </pc:grpChg>
        <pc:grpChg chg="del">
          <ac:chgData name="Matthew Lancaster" userId="c6508ab9-36e5-4e0a-b485-d26d7a305679" providerId="ADAL" clId="{7A6D2D0A-C9CA-4F25-82C6-17A9E82148AD}" dt="2023-03-22T17:07:02.827" v="18" actId="478"/>
          <ac:grpSpMkLst>
            <pc:docMk/>
            <pc:sldMk cId="4206554220" sldId="517"/>
            <ac:grpSpMk id="37" creationId="{8AA7B5E7-0F18-2DBF-8517-892EFB1C64CB}"/>
          </ac:grpSpMkLst>
        </pc:grpChg>
        <pc:picChg chg="add del mod">
          <ac:chgData name="Matthew Lancaster" userId="c6508ab9-36e5-4e0a-b485-d26d7a305679" providerId="ADAL" clId="{7A6D2D0A-C9CA-4F25-82C6-17A9E82148AD}" dt="2023-03-22T17:32:29.473" v="149" actId="478"/>
          <ac:picMkLst>
            <pc:docMk/>
            <pc:sldMk cId="4206554220" sldId="517"/>
            <ac:picMk id="8" creationId="{7F8006DE-3E31-82CB-44AD-FE515BE4F03B}"/>
          </ac:picMkLst>
        </pc:picChg>
        <pc:picChg chg="add mod">
          <ac:chgData name="Matthew Lancaster" userId="c6508ab9-36e5-4e0a-b485-d26d7a305679" providerId="ADAL" clId="{7A6D2D0A-C9CA-4F25-82C6-17A9E82148AD}" dt="2023-03-22T17:35:34.504" v="288" actId="1076"/>
          <ac:picMkLst>
            <pc:docMk/>
            <pc:sldMk cId="4206554220" sldId="517"/>
            <ac:picMk id="10" creationId="{A4900E4A-8310-3234-8FC2-2D1CB08006F5}"/>
          </ac:picMkLst>
        </pc:picChg>
        <pc:cxnChg chg="del mod">
          <ac:chgData name="Matthew Lancaster" userId="c6508ab9-36e5-4e0a-b485-d26d7a305679" providerId="ADAL" clId="{7A6D2D0A-C9CA-4F25-82C6-17A9E82148AD}" dt="2023-03-22T17:07:02.827" v="18" actId="478"/>
          <ac:cxnSpMkLst>
            <pc:docMk/>
            <pc:sldMk cId="4206554220" sldId="517"/>
            <ac:cxnSpMk id="18" creationId="{49C65C81-5128-7595-DBED-AF016D00163A}"/>
          </ac:cxnSpMkLst>
        </pc:cxnChg>
        <pc:cxnChg chg="del mod">
          <ac:chgData name="Matthew Lancaster" userId="c6508ab9-36e5-4e0a-b485-d26d7a305679" providerId="ADAL" clId="{7A6D2D0A-C9CA-4F25-82C6-17A9E82148AD}" dt="2023-03-22T17:07:02.827" v="18" actId="478"/>
          <ac:cxnSpMkLst>
            <pc:docMk/>
            <pc:sldMk cId="4206554220" sldId="517"/>
            <ac:cxnSpMk id="19" creationId="{387F595F-D6BE-C8D9-D3AD-B9B4C596F445}"/>
          </ac:cxnSpMkLst>
        </pc:cxnChg>
        <pc:cxnChg chg="del">
          <ac:chgData name="Matthew Lancaster" userId="c6508ab9-36e5-4e0a-b485-d26d7a305679" providerId="ADAL" clId="{7A6D2D0A-C9CA-4F25-82C6-17A9E82148AD}" dt="2023-03-22T17:07:02.827" v="18" actId="478"/>
          <ac:cxnSpMkLst>
            <pc:docMk/>
            <pc:sldMk cId="4206554220" sldId="517"/>
            <ac:cxnSpMk id="20" creationId="{C6F8CE68-78AA-0F26-35F2-94E12723540C}"/>
          </ac:cxnSpMkLst>
        </pc:cxnChg>
        <pc:cxnChg chg="mod">
          <ac:chgData name="Matthew Lancaster" userId="c6508ab9-36e5-4e0a-b485-d26d7a305679" providerId="ADAL" clId="{7A6D2D0A-C9CA-4F25-82C6-17A9E82148AD}" dt="2023-03-22T17:07:02.827" v="18" actId="478"/>
          <ac:cxnSpMkLst>
            <pc:docMk/>
            <pc:sldMk cId="4206554220" sldId="517"/>
            <ac:cxnSpMk id="27" creationId="{6DBF33F7-F7C6-39E3-1473-4DFC220D6914}"/>
          </ac:cxnSpMkLst>
        </pc:cxnChg>
        <pc:cxnChg chg="mod">
          <ac:chgData name="Matthew Lancaster" userId="c6508ab9-36e5-4e0a-b485-d26d7a305679" providerId="ADAL" clId="{7A6D2D0A-C9CA-4F25-82C6-17A9E82148AD}" dt="2023-03-22T17:07:02.827" v="18" actId="478"/>
          <ac:cxnSpMkLst>
            <pc:docMk/>
            <pc:sldMk cId="4206554220" sldId="517"/>
            <ac:cxnSpMk id="31" creationId="{86C233A8-B717-90AB-D0A7-BBF86D2A2F30}"/>
          </ac:cxnSpMkLst>
        </pc:cxnChg>
        <pc:cxnChg chg="del">
          <ac:chgData name="Matthew Lancaster" userId="c6508ab9-36e5-4e0a-b485-d26d7a305679" providerId="ADAL" clId="{7A6D2D0A-C9CA-4F25-82C6-17A9E82148AD}" dt="2023-03-22T17:07:02.827" v="18" actId="478"/>
          <ac:cxnSpMkLst>
            <pc:docMk/>
            <pc:sldMk cId="4206554220" sldId="517"/>
            <ac:cxnSpMk id="38" creationId="{D017CEAD-E98F-9FD9-2CA3-6683CF438B35}"/>
          </ac:cxnSpMkLst>
        </pc:cxnChg>
        <pc:cxnChg chg="del">
          <ac:chgData name="Matthew Lancaster" userId="c6508ab9-36e5-4e0a-b485-d26d7a305679" providerId="ADAL" clId="{7A6D2D0A-C9CA-4F25-82C6-17A9E82148AD}" dt="2023-03-22T17:07:02.827" v="18" actId="478"/>
          <ac:cxnSpMkLst>
            <pc:docMk/>
            <pc:sldMk cId="4206554220" sldId="517"/>
            <ac:cxnSpMk id="39" creationId="{39E51CED-75A7-CAC4-2848-40AB73AB55AA}"/>
          </ac:cxnSpMkLst>
        </pc:cxnChg>
        <pc:cxnChg chg="del mod">
          <ac:chgData name="Matthew Lancaster" userId="c6508ab9-36e5-4e0a-b485-d26d7a305679" providerId="ADAL" clId="{7A6D2D0A-C9CA-4F25-82C6-17A9E82148AD}" dt="2023-03-22T17:07:02.827" v="18" actId="478"/>
          <ac:cxnSpMkLst>
            <pc:docMk/>
            <pc:sldMk cId="4206554220" sldId="517"/>
            <ac:cxnSpMk id="41" creationId="{2CC8E31D-0ED6-4619-53AC-152BBF23AB88}"/>
          </ac:cxnSpMkLst>
        </pc:cxnChg>
        <pc:cxnChg chg="del">
          <ac:chgData name="Matthew Lancaster" userId="c6508ab9-36e5-4e0a-b485-d26d7a305679" providerId="ADAL" clId="{7A6D2D0A-C9CA-4F25-82C6-17A9E82148AD}" dt="2023-03-22T17:07:02.827" v="18" actId="478"/>
          <ac:cxnSpMkLst>
            <pc:docMk/>
            <pc:sldMk cId="4206554220" sldId="517"/>
            <ac:cxnSpMk id="48" creationId="{51C23C14-D289-8079-A238-0F792B37C2A8}"/>
          </ac:cxnSpMkLst>
        </pc:cxnChg>
        <pc:cxnChg chg="del">
          <ac:chgData name="Matthew Lancaster" userId="c6508ab9-36e5-4e0a-b485-d26d7a305679" providerId="ADAL" clId="{7A6D2D0A-C9CA-4F25-82C6-17A9E82148AD}" dt="2023-03-22T17:07:02.827" v="18" actId="478"/>
          <ac:cxnSpMkLst>
            <pc:docMk/>
            <pc:sldMk cId="4206554220" sldId="517"/>
            <ac:cxnSpMk id="51" creationId="{97CBF5B8-E392-7BAF-C42B-3D547220A745}"/>
          </ac:cxnSpMkLst>
        </pc:cxnChg>
      </pc:sldChg>
      <pc:sldChg chg="modSp mod modTransition modNotesTx">
        <pc:chgData name="Matthew Lancaster" userId="c6508ab9-36e5-4e0a-b485-d26d7a305679" providerId="ADAL" clId="{7A6D2D0A-C9CA-4F25-82C6-17A9E82148AD}" dt="2023-03-23T03:07:23.504" v="7116"/>
        <pc:sldMkLst>
          <pc:docMk/>
          <pc:sldMk cId="2939530589" sldId="519"/>
        </pc:sldMkLst>
        <pc:spChg chg="mod">
          <ac:chgData name="Matthew Lancaster" userId="c6508ab9-36e5-4e0a-b485-d26d7a305679" providerId="ADAL" clId="{7A6D2D0A-C9CA-4F25-82C6-17A9E82148AD}" dt="2023-03-23T03:07:23.504" v="7116"/>
          <ac:spMkLst>
            <pc:docMk/>
            <pc:sldMk cId="2939530589" sldId="519"/>
            <ac:spMk id="11" creationId="{198CD8C0-7369-B6B8-06E9-FDBD259EB2AB}"/>
          </ac:spMkLst>
        </pc:spChg>
      </pc:sldChg>
      <pc:sldChg chg="modSp mod modTransition modNotesTx">
        <pc:chgData name="Matthew Lancaster" userId="c6508ab9-36e5-4e0a-b485-d26d7a305679" providerId="ADAL" clId="{7A6D2D0A-C9CA-4F25-82C6-17A9E82148AD}" dt="2023-03-23T03:27:21.888" v="8175" actId="20577"/>
        <pc:sldMkLst>
          <pc:docMk/>
          <pc:sldMk cId="1399806040" sldId="524"/>
        </pc:sldMkLst>
        <pc:spChg chg="mod">
          <ac:chgData name="Matthew Lancaster" userId="c6508ab9-36e5-4e0a-b485-d26d7a305679" providerId="ADAL" clId="{7A6D2D0A-C9CA-4F25-82C6-17A9E82148AD}" dt="2023-03-23T03:07:32.146" v="7119"/>
          <ac:spMkLst>
            <pc:docMk/>
            <pc:sldMk cId="1399806040" sldId="524"/>
            <ac:spMk id="11" creationId="{198CD8C0-7369-B6B8-06E9-FDBD259EB2AB}"/>
          </ac:spMkLst>
        </pc:spChg>
      </pc:sldChg>
      <pc:sldChg chg="modSp mod modTransition modNotesTx">
        <pc:chgData name="Matthew Lancaster" userId="c6508ab9-36e5-4e0a-b485-d26d7a305679" providerId="ADAL" clId="{7A6D2D0A-C9CA-4F25-82C6-17A9E82148AD}" dt="2023-03-23T03:35:04.141" v="8393" actId="20577"/>
        <pc:sldMkLst>
          <pc:docMk/>
          <pc:sldMk cId="2799367240" sldId="526"/>
        </pc:sldMkLst>
        <pc:spChg chg="mod">
          <ac:chgData name="Matthew Lancaster" userId="c6508ab9-36e5-4e0a-b485-d26d7a305679" providerId="ADAL" clId="{7A6D2D0A-C9CA-4F25-82C6-17A9E82148AD}" dt="2023-03-23T03:07:35.612" v="7120"/>
          <ac:spMkLst>
            <pc:docMk/>
            <pc:sldMk cId="2799367240" sldId="526"/>
            <ac:spMk id="11" creationId="{198CD8C0-7369-B6B8-06E9-FDBD259EB2AB}"/>
          </ac:spMkLst>
        </pc:spChg>
      </pc:sldChg>
      <pc:sldChg chg="mod ord modShow">
        <pc:chgData name="Matthew Lancaster" userId="c6508ab9-36e5-4e0a-b485-d26d7a305679" providerId="ADAL" clId="{7A6D2D0A-C9CA-4F25-82C6-17A9E82148AD}" dt="2023-03-22T19:58:54.206" v="6234"/>
        <pc:sldMkLst>
          <pc:docMk/>
          <pc:sldMk cId="2417526861" sldId="528"/>
        </pc:sldMkLst>
      </pc:sldChg>
      <pc:sldChg chg="mod ord modShow">
        <pc:chgData name="Matthew Lancaster" userId="c6508ab9-36e5-4e0a-b485-d26d7a305679" providerId="ADAL" clId="{7A6D2D0A-C9CA-4F25-82C6-17A9E82148AD}" dt="2023-03-22T19:58:54.206" v="6234"/>
        <pc:sldMkLst>
          <pc:docMk/>
          <pc:sldMk cId="1614859659" sldId="529"/>
        </pc:sldMkLst>
      </pc:sldChg>
      <pc:sldChg chg="mod ord modShow">
        <pc:chgData name="Matthew Lancaster" userId="c6508ab9-36e5-4e0a-b485-d26d7a305679" providerId="ADAL" clId="{7A6D2D0A-C9CA-4F25-82C6-17A9E82148AD}" dt="2023-03-22T19:58:54.206" v="6234"/>
        <pc:sldMkLst>
          <pc:docMk/>
          <pc:sldMk cId="3269086157" sldId="532"/>
        </pc:sldMkLst>
      </pc:sldChg>
      <pc:sldChg chg="addSp delSp mod">
        <pc:chgData name="Matthew Lancaster" userId="c6508ab9-36e5-4e0a-b485-d26d7a305679" providerId="ADAL" clId="{7A6D2D0A-C9CA-4F25-82C6-17A9E82148AD}" dt="2023-03-22T23:07:14.467" v="6421" actId="21"/>
        <pc:sldMkLst>
          <pc:docMk/>
          <pc:sldMk cId="2641463864" sldId="538"/>
        </pc:sldMkLst>
        <pc:spChg chg="add del">
          <ac:chgData name="Matthew Lancaster" userId="c6508ab9-36e5-4e0a-b485-d26d7a305679" providerId="ADAL" clId="{7A6D2D0A-C9CA-4F25-82C6-17A9E82148AD}" dt="2023-03-22T23:07:14.467" v="6421" actId="21"/>
          <ac:spMkLst>
            <pc:docMk/>
            <pc:sldMk cId="2641463864" sldId="538"/>
            <ac:spMk id="14" creationId="{27602F79-AF8F-635B-212B-A1C6E3A83B31}"/>
          </ac:spMkLst>
        </pc:spChg>
      </pc:sldChg>
      <pc:sldChg chg="modSp mod">
        <pc:chgData name="Matthew Lancaster" userId="c6508ab9-36e5-4e0a-b485-d26d7a305679" providerId="ADAL" clId="{7A6D2D0A-C9CA-4F25-82C6-17A9E82148AD}" dt="2023-03-22T20:13:14.671" v="6372" actId="207"/>
        <pc:sldMkLst>
          <pc:docMk/>
          <pc:sldMk cId="2393926356" sldId="540"/>
        </pc:sldMkLst>
        <pc:spChg chg="mod">
          <ac:chgData name="Matthew Lancaster" userId="c6508ab9-36e5-4e0a-b485-d26d7a305679" providerId="ADAL" clId="{7A6D2D0A-C9CA-4F25-82C6-17A9E82148AD}" dt="2023-03-22T20:13:14.671" v="6372" actId="207"/>
          <ac:spMkLst>
            <pc:docMk/>
            <pc:sldMk cId="2393926356" sldId="540"/>
            <ac:spMk id="8" creationId="{371EBA25-3BED-CD73-BBAE-6C1BE8305D84}"/>
          </ac:spMkLst>
        </pc:spChg>
        <pc:spChg chg="mod">
          <ac:chgData name="Matthew Lancaster" userId="c6508ab9-36e5-4e0a-b485-d26d7a305679" providerId="ADAL" clId="{7A6D2D0A-C9CA-4F25-82C6-17A9E82148AD}" dt="2023-03-22T20:13:14.671" v="6372" actId="207"/>
          <ac:spMkLst>
            <pc:docMk/>
            <pc:sldMk cId="2393926356" sldId="540"/>
            <ac:spMk id="13" creationId="{8BF1A291-9C9E-8763-7CBC-CBEE6EFD6CE7}"/>
          </ac:spMkLst>
        </pc:spChg>
        <pc:spChg chg="mod">
          <ac:chgData name="Matthew Lancaster" userId="c6508ab9-36e5-4e0a-b485-d26d7a305679" providerId="ADAL" clId="{7A6D2D0A-C9CA-4F25-82C6-17A9E82148AD}" dt="2023-03-22T20:13:14.671" v="6372" actId="207"/>
          <ac:spMkLst>
            <pc:docMk/>
            <pc:sldMk cId="2393926356" sldId="540"/>
            <ac:spMk id="14" creationId="{8FCE1702-0BBC-6638-CAC6-88ECF519380B}"/>
          </ac:spMkLst>
        </pc:spChg>
      </pc:sldChg>
      <pc:sldChg chg="modSp mod">
        <pc:chgData name="Matthew Lancaster" userId="c6508ab9-36e5-4e0a-b485-d26d7a305679" providerId="ADAL" clId="{7A6D2D0A-C9CA-4F25-82C6-17A9E82148AD}" dt="2023-03-22T20:13:26.712" v="6374" actId="208"/>
        <pc:sldMkLst>
          <pc:docMk/>
          <pc:sldMk cId="1839008578" sldId="541"/>
        </pc:sldMkLst>
        <pc:spChg chg="mod">
          <ac:chgData name="Matthew Lancaster" userId="c6508ab9-36e5-4e0a-b485-d26d7a305679" providerId="ADAL" clId="{7A6D2D0A-C9CA-4F25-82C6-17A9E82148AD}" dt="2023-03-22T20:13:26.712" v="6374" actId="208"/>
          <ac:spMkLst>
            <pc:docMk/>
            <pc:sldMk cId="1839008578" sldId="541"/>
            <ac:spMk id="8" creationId="{371EBA25-3BED-CD73-BBAE-6C1BE8305D84}"/>
          </ac:spMkLst>
        </pc:spChg>
        <pc:spChg chg="mod">
          <ac:chgData name="Matthew Lancaster" userId="c6508ab9-36e5-4e0a-b485-d26d7a305679" providerId="ADAL" clId="{7A6D2D0A-C9CA-4F25-82C6-17A9E82148AD}" dt="2023-03-22T20:13:26.712" v="6374" actId="208"/>
          <ac:spMkLst>
            <pc:docMk/>
            <pc:sldMk cId="1839008578" sldId="541"/>
            <ac:spMk id="13" creationId="{8BF1A291-9C9E-8763-7CBC-CBEE6EFD6CE7}"/>
          </ac:spMkLst>
        </pc:spChg>
        <pc:spChg chg="mod">
          <ac:chgData name="Matthew Lancaster" userId="c6508ab9-36e5-4e0a-b485-d26d7a305679" providerId="ADAL" clId="{7A6D2D0A-C9CA-4F25-82C6-17A9E82148AD}" dt="2023-03-22T20:13:26.712" v="6374" actId="208"/>
          <ac:spMkLst>
            <pc:docMk/>
            <pc:sldMk cId="1839008578" sldId="541"/>
            <ac:spMk id="14" creationId="{8FCE1702-0BBC-6638-CAC6-88ECF519380B}"/>
          </ac:spMkLst>
        </pc:spChg>
        <pc:spChg chg="mod">
          <ac:chgData name="Matthew Lancaster" userId="c6508ab9-36e5-4e0a-b485-d26d7a305679" providerId="ADAL" clId="{7A6D2D0A-C9CA-4F25-82C6-17A9E82148AD}" dt="2023-03-22T20:13:26.712" v="6374" actId="208"/>
          <ac:spMkLst>
            <pc:docMk/>
            <pc:sldMk cId="1839008578" sldId="541"/>
            <ac:spMk id="26" creationId="{87AE58FD-9219-3464-CF84-CB0288EF2110}"/>
          </ac:spMkLst>
        </pc:spChg>
        <pc:spChg chg="mod">
          <ac:chgData name="Matthew Lancaster" userId="c6508ab9-36e5-4e0a-b485-d26d7a305679" providerId="ADAL" clId="{7A6D2D0A-C9CA-4F25-82C6-17A9E82148AD}" dt="2023-03-22T20:13:26.712" v="6374" actId="208"/>
          <ac:spMkLst>
            <pc:docMk/>
            <pc:sldMk cId="1839008578" sldId="541"/>
            <ac:spMk id="27" creationId="{07BB0798-BFD9-7C6A-6E9D-59926F511CD1}"/>
          </ac:spMkLst>
        </pc:spChg>
        <pc:spChg chg="mod">
          <ac:chgData name="Matthew Lancaster" userId="c6508ab9-36e5-4e0a-b485-d26d7a305679" providerId="ADAL" clId="{7A6D2D0A-C9CA-4F25-82C6-17A9E82148AD}" dt="2023-03-22T20:13:26.712" v="6374" actId="208"/>
          <ac:spMkLst>
            <pc:docMk/>
            <pc:sldMk cId="1839008578" sldId="541"/>
            <ac:spMk id="48" creationId="{861F96D5-D93F-67E1-D904-588D2C0A43DA}"/>
          </ac:spMkLst>
        </pc:spChg>
      </pc:sldChg>
      <pc:sldChg chg="mod ord modShow">
        <pc:chgData name="Matthew Lancaster" userId="c6508ab9-36e5-4e0a-b485-d26d7a305679" providerId="ADAL" clId="{7A6D2D0A-C9CA-4F25-82C6-17A9E82148AD}" dt="2023-03-22T19:58:54.206" v="6234"/>
        <pc:sldMkLst>
          <pc:docMk/>
          <pc:sldMk cId="2124954217" sldId="542"/>
        </pc:sldMkLst>
      </pc:sldChg>
      <pc:sldChg chg="modSp mod modTransition modNotesTx">
        <pc:chgData name="Matthew Lancaster" userId="c6508ab9-36e5-4e0a-b485-d26d7a305679" providerId="ADAL" clId="{7A6D2D0A-C9CA-4F25-82C6-17A9E82148AD}" dt="2023-03-23T03:26:40.613" v="8131" actId="20577"/>
        <pc:sldMkLst>
          <pc:docMk/>
          <pc:sldMk cId="3785146097" sldId="545"/>
        </pc:sldMkLst>
        <pc:spChg chg="mod">
          <ac:chgData name="Matthew Lancaster" userId="c6508ab9-36e5-4e0a-b485-d26d7a305679" providerId="ADAL" clId="{7A6D2D0A-C9CA-4F25-82C6-17A9E82148AD}" dt="2023-03-23T03:07:29.014" v="7118"/>
          <ac:spMkLst>
            <pc:docMk/>
            <pc:sldMk cId="3785146097" sldId="545"/>
            <ac:spMk id="11" creationId="{198CD8C0-7369-B6B8-06E9-FDBD259EB2AB}"/>
          </ac:spMkLst>
        </pc:spChg>
        <pc:spChg chg="mod">
          <ac:chgData name="Matthew Lancaster" userId="c6508ab9-36e5-4e0a-b485-d26d7a305679" providerId="ADAL" clId="{7A6D2D0A-C9CA-4F25-82C6-17A9E82148AD}" dt="2023-03-22T19:55:05.945" v="5344" actId="20577"/>
          <ac:spMkLst>
            <pc:docMk/>
            <pc:sldMk cId="3785146097" sldId="545"/>
            <ac:spMk id="24" creationId="{22C1BE8B-5DB3-4B88-AF7A-7FFCAB6000D8}"/>
          </ac:spMkLst>
        </pc:spChg>
      </pc:sldChg>
      <pc:sldChg chg="addSp delSp modSp mod ord delAnim modAnim">
        <pc:chgData name="Matthew Lancaster" userId="c6508ab9-36e5-4e0a-b485-d26d7a305679" providerId="ADAL" clId="{7A6D2D0A-C9CA-4F25-82C6-17A9E82148AD}" dt="2023-03-23T03:53:14.762" v="8415"/>
        <pc:sldMkLst>
          <pc:docMk/>
          <pc:sldMk cId="3673568889" sldId="546"/>
        </pc:sldMkLst>
        <pc:spChg chg="del topLvl">
          <ac:chgData name="Matthew Lancaster" userId="c6508ab9-36e5-4e0a-b485-d26d7a305679" providerId="ADAL" clId="{7A6D2D0A-C9CA-4F25-82C6-17A9E82148AD}" dt="2023-03-21T21:22:57.629" v="8" actId="478"/>
          <ac:spMkLst>
            <pc:docMk/>
            <pc:sldMk cId="3673568889" sldId="546"/>
            <ac:spMk id="4" creationId="{22986FCD-99BF-26E1-5927-3F92759CDD6F}"/>
          </ac:spMkLst>
        </pc:spChg>
        <pc:spChg chg="add mod">
          <ac:chgData name="Matthew Lancaster" userId="c6508ab9-36e5-4e0a-b485-d26d7a305679" providerId="ADAL" clId="{7A6D2D0A-C9CA-4F25-82C6-17A9E82148AD}" dt="2023-03-22T20:10:57.525" v="6332" actId="14100"/>
          <ac:spMkLst>
            <pc:docMk/>
            <pc:sldMk cId="3673568889" sldId="546"/>
            <ac:spMk id="4" creationId="{3B1A4152-C170-1E1E-565D-A10EB99A2BCA}"/>
          </ac:spMkLst>
        </pc:spChg>
        <pc:spChg chg="add mod">
          <ac:chgData name="Matthew Lancaster" userId="c6508ab9-36e5-4e0a-b485-d26d7a305679" providerId="ADAL" clId="{7A6D2D0A-C9CA-4F25-82C6-17A9E82148AD}" dt="2023-03-22T20:10:57.525" v="6332" actId="14100"/>
          <ac:spMkLst>
            <pc:docMk/>
            <pc:sldMk cId="3673568889" sldId="546"/>
            <ac:spMk id="5" creationId="{3DB20A00-CFA4-2D76-8255-6834F40F6074}"/>
          </ac:spMkLst>
        </pc:spChg>
        <pc:spChg chg="add mod">
          <ac:chgData name="Matthew Lancaster" userId="c6508ab9-36e5-4e0a-b485-d26d7a305679" providerId="ADAL" clId="{7A6D2D0A-C9CA-4F25-82C6-17A9E82148AD}" dt="2023-03-22T20:10:57.525" v="6332" actId="14100"/>
          <ac:spMkLst>
            <pc:docMk/>
            <pc:sldMk cId="3673568889" sldId="546"/>
            <ac:spMk id="6" creationId="{8880B473-8B88-4295-5CF1-637FB9406F5B}"/>
          </ac:spMkLst>
        </pc:spChg>
        <pc:spChg chg="del topLvl">
          <ac:chgData name="Matthew Lancaster" userId="c6508ab9-36e5-4e0a-b485-d26d7a305679" providerId="ADAL" clId="{7A6D2D0A-C9CA-4F25-82C6-17A9E82148AD}" dt="2023-03-21T21:22:56.324" v="7" actId="478"/>
          <ac:spMkLst>
            <pc:docMk/>
            <pc:sldMk cId="3673568889" sldId="546"/>
            <ac:spMk id="6" creationId="{F9BF5488-C4E0-D39D-E1D1-0D027ACF7952}"/>
          </ac:spMkLst>
        </pc:spChg>
        <pc:spChg chg="mod">
          <ac:chgData name="Matthew Lancaster" userId="c6508ab9-36e5-4e0a-b485-d26d7a305679" providerId="ADAL" clId="{7A6D2D0A-C9CA-4F25-82C6-17A9E82148AD}" dt="2023-03-21T21:22:22.217" v="1" actId="1076"/>
          <ac:spMkLst>
            <pc:docMk/>
            <pc:sldMk cId="3673568889" sldId="546"/>
            <ac:spMk id="17" creationId="{4E6602BA-50F7-7868-3E5C-986F500517DA}"/>
          </ac:spMkLst>
        </pc:spChg>
        <pc:spChg chg="del">
          <ac:chgData name="Matthew Lancaster" userId="c6508ab9-36e5-4e0a-b485-d26d7a305679" providerId="ADAL" clId="{7A6D2D0A-C9CA-4F25-82C6-17A9E82148AD}" dt="2023-03-21T21:22:53.773" v="6" actId="478"/>
          <ac:spMkLst>
            <pc:docMk/>
            <pc:sldMk cId="3673568889" sldId="546"/>
            <ac:spMk id="30" creationId="{A595B246-CF72-96B9-9E05-5ADBE4B08B6D}"/>
          </ac:spMkLst>
        </pc:spChg>
        <pc:spChg chg="mod">
          <ac:chgData name="Matthew Lancaster" userId="c6508ab9-36e5-4e0a-b485-d26d7a305679" providerId="ADAL" clId="{7A6D2D0A-C9CA-4F25-82C6-17A9E82148AD}" dt="2023-03-22T20:03:36.796" v="6280" actId="1076"/>
          <ac:spMkLst>
            <pc:docMk/>
            <pc:sldMk cId="3673568889" sldId="546"/>
            <ac:spMk id="31" creationId="{350D5036-9FC7-6694-D92A-60A7EBA7B9EE}"/>
          </ac:spMkLst>
        </pc:spChg>
        <pc:spChg chg="del">
          <ac:chgData name="Matthew Lancaster" userId="c6508ab9-36e5-4e0a-b485-d26d7a305679" providerId="ADAL" clId="{7A6D2D0A-C9CA-4F25-82C6-17A9E82148AD}" dt="2023-03-21T21:22:59.512" v="9" actId="478"/>
          <ac:spMkLst>
            <pc:docMk/>
            <pc:sldMk cId="3673568889" sldId="546"/>
            <ac:spMk id="32" creationId="{3C195377-61D0-A542-8DD4-946EE5861134}"/>
          </ac:spMkLst>
        </pc:spChg>
        <pc:grpChg chg="del">
          <ac:chgData name="Matthew Lancaster" userId="c6508ab9-36e5-4e0a-b485-d26d7a305679" providerId="ADAL" clId="{7A6D2D0A-C9CA-4F25-82C6-17A9E82148AD}" dt="2023-03-21T21:22:48.809" v="5" actId="478"/>
          <ac:grpSpMkLst>
            <pc:docMk/>
            <pc:sldMk cId="3673568889" sldId="546"/>
            <ac:grpSpMk id="7" creationId="{1BFBF026-F724-9F7E-B337-A75998751AD7}"/>
          </ac:grpSpMkLst>
        </pc:grpChg>
        <pc:grpChg chg="del">
          <ac:chgData name="Matthew Lancaster" userId="c6508ab9-36e5-4e0a-b485-d26d7a305679" providerId="ADAL" clId="{7A6D2D0A-C9CA-4F25-82C6-17A9E82148AD}" dt="2023-03-21T21:22:56.324" v="7" actId="478"/>
          <ac:grpSpMkLst>
            <pc:docMk/>
            <pc:sldMk cId="3673568889" sldId="546"/>
            <ac:grpSpMk id="15" creationId="{72F466DF-F6AC-A2F7-0F4A-F89E68CF9831}"/>
          </ac:grpSpMkLst>
        </pc:grpChg>
        <pc:grpChg chg="mod">
          <ac:chgData name="Matthew Lancaster" userId="c6508ab9-36e5-4e0a-b485-d26d7a305679" providerId="ADAL" clId="{7A6D2D0A-C9CA-4F25-82C6-17A9E82148AD}" dt="2023-03-22T20:10:57.525" v="6332" actId="14100"/>
          <ac:grpSpMkLst>
            <pc:docMk/>
            <pc:sldMk cId="3673568889" sldId="546"/>
            <ac:grpSpMk id="28" creationId="{83F11CD6-F39E-4B89-E01C-E2485E118925}"/>
          </ac:grpSpMkLst>
        </pc:grpChg>
        <pc:graphicFrameChg chg="del mod">
          <ac:chgData name="Matthew Lancaster" userId="c6508ab9-36e5-4e0a-b485-d26d7a305679" providerId="ADAL" clId="{7A6D2D0A-C9CA-4F25-82C6-17A9E82148AD}" dt="2023-03-21T21:22:48.809" v="5" actId="478"/>
          <ac:graphicFrameMkLst>
            <pc:docMk/>
            <pc:sldMk cId="3673568889" sldId="546"/>
            <ac:graphicFrameMk id="5" creationId="{5B59A542-2F43-892F-E07F-870704735D36}"/>
          </ac:graphicFrameMkLst>
        </pc:graphicFrameChg>
        <pc:graphicFrameChg chg="add del mod">
          <ac:chgData name="Matthew Lancaster" userId="c6508ab9-36e5-4e0a-b485-d26d7a305679" providerId="ADAL" clId="{7A6D2D0A-C9CA-4F25-82C6-17A9E82148AD}" dt="2023-03-22T20:11:52.278" v="6336"/>
          <ac:graphicFrameMkLst>
            <pc:docMk/>
            <pc:sldMk cId="3673568889" sldId="546"/>
            <ac:graphicFrameMk id="7" creationId="{432C5E58-B2F2-CA6C-DC45-575DFB0A5782}"/>
          </ac:graphicFrameMkLst>
        </pc:graphicFrameChg>
        <pc:graphicFrameChg chg="add mod">
          <ac:chgData name="Matthew Lancaster" userId="c6508ab9-36e5-4e0a-b485-d26d7a305679" providerId="ADAL" clId="{7A6D2D0A-C9CA-4F25-82C6-17A9E82148AD}" dt="2023-03-23T03:49:47.308" v="8399" actId="1076"/>
          <ac:graphicFrameMkLst>
            <pc:docMk/>
            <pc:sldMk cId="3673568889" sldId="546"/>
            <ac:graphicFrameMk id="8" creationId="{BAA62594-A387-81BD-40A6-C461C54AB917}"/>
          </ac:graphicFrameMkLst>
        </pc:graphicFrameChg>
        <pc:graphicFrameChg chg="mod ord">
          <ac:chgData name="Matthew Lancaster" userId="c6508ab9-36e5-4e0a-b485-d26d7a305679" providerId="ADAL" clId="{7A6D2D0A-C9CA-4F25-82C6-17A9E82148AD}" dt="2023-03-22T20:10:24.090" v="6330" actId="167"/>
          <ac:graphicFrameMkLst>
            <pc:docMk/>
            <pc:sldMk cId="3673568889" sldId="546"/>
            <ac:graphicFrameMk id="29" creationId="{FC3F046C-D57B-6C49-BF3F-7E44CDAC7102}"/>
          </ac:graphicFrameMkLst>
        </pc:graphicFrameChg>
      </pc:sldChg>
      <pc:sldChg chg="modSp mod modTransition modNotesTx">
        <pc:chgData name="Matthew Lancaster" userId="c6508ab9-36e5-4e0a-b485-d26d7a305679" providerId="ADAL" clId="{7A6D2D0A-C9CA-4F25-82C6-17A9E82148AD}" dt="2023-03-23T03:25:27.666" v="7952" actId="20577"/>
        <pc:sldMkLst>
          <pc:docMk/>
          <pc:sldMk cId="240363497" sldId="550"/>
        </pc:sldMkLst>
        <pc:spChg chg="mod">
          <ac:chgData name="Matthew Lancaster" userId="c6508ab9-36e5-4e0a-b485-d26d7a305679" providerId="ADAL" clId="{7A6D2D0A-C9CA-4F25-82C6-17A9E82148AD}" dt="2023-03-23T03:07:26.291" v="7117"/>
          <ac:spMkLst>
            <pc:docMk/>
            <pc:sldMk cId="240363497" sldId="550"/>
            <ac:spMk id="11" creationId="{198CD8C0-7369-B6B8-06E9-FDBD259EB2AB}"/>
          </ac:spMkLst>
        </pc:spChg>
        <pc:spChg chg="mod">
          <ac:chgData name="Matthew Lancaster" userId="c6508ab9-36e5-4e0a-b485-d26d7a305679" providerId="ADAL" clId="{7A6D2D0A-C9CA-4F25-82C6-17A9E82148AD}" dt="2023-03-22T19:52:14.036" v="4993" actId="20577"/>
          <ac:spMkLst>
            <pc:docMk/>
            <pc:sldMk cId="240363497" sldId="550"/>
            <ac:spMk id="24" creationId="{22C1BE8B-5DB3-4B88-AF7A-7FFCAB6000D8}"/>
          </ac:spMkLst>
        </pc:spChg>
      </pc:sldChg>
      <pc:sldChg chg="delSp modSp add mod ord delAnim modShow">
        <pc:chgData name="Matthew Lancaster" userId="c6508ab9-36e5-4e0a-b485-d26d7a305679" providerId="ADAL" clId="{7A6D2D0A-C9CA-4F25-82C6-17A9E82148AD}" dt="2023-03-23T03:49:36.904" v="8395"/>
        <pc:sldMkLst>
          <pc:docMk/>
          <pc:sldMk cId="3695913017" sldId="555"/>
        </pc:sldMkLst>
        <pc:spChg chg="del">
          <ac:chgData name="Matthew Lancaster" userId="c6508ab9-36e5-4e0a-b485-d26d7a305679" providerId="ADAL" clId="{7A6D2D0A-C9CA-4F25-82C6-17A9E82148AD}" dt="2023-03-22T20:01:50.463" v="6273" actId="478"/>
          <ac:spMkLst>
            <pc:docMk/>
            <pc:sldMk cId="3695913017" sldId="555"/>
            <ac:spMk id="4" creationId="{22986FCD-99BF-26E1-5927-3F92759CDD6F}"/>
          </ac:spMkLst>
        </pc:spChg>
        <pc:spChg chg="del topLvl">
          <ac:chgData name="Matthew Lancaster" userId="c6508ab9-36e5-4e0a-b485-d26d7a305679" providerId="ADAL" clId="{7A6D2D0A-C9CA-4F25-82C6-17A9E82148AD}" dt="2023-03-22T20:04:22.792" v="6311" actId="478"/>
          <ac:spMkLst>
            <pc:docMk/>
            <pc:sldMk cId="3695913017" sldId="555"/>
            <ac:spMk id="6" creationId="{F9BF5488-C4E0-D39D-E1D1-0D027ACF7952}"/>
          </ac:spMkLst>
        </pc:spChg>
        <pc:spChg chg="del topLvl">
          <ac:chgData name="Matthew Lancaster" userId="c6508ab9-36e5-4e0a-b485-d26d7a305679" providerId="ADAL" clId="{7A6D2D0A-C9CA-4F25-82C6-17A9E82148AD}" dt="2023-03-22T20:08:36.280" v="6326" actId="478"/>
          <ac:spMkLst>
            <pc:docMk/>
            <pc:sldMk cId="3695913017" sldId="555"/>
            <ac:spMk id="30" creationId="{A595B246-CF72-96B9-9E05-5ADBE4B08B6D}"/>
          </ac:spMkLst>
        </pc:spChg>
        <pc:spChg chg="del topLvl">
          <ac:chgData name="Matthew Lancaster" userId="c6508ab9-36e5-4e0a-b485-d26d7a305679" providerId="ADAL" clId="{7A6D2D0A-C9CA-4F25-82C6-17A9E82148AD}" dt="2023-03-22T19:59:27.853" v="6241" actId="478"/>
          <ac:spMkLst>
            <pc:docMk/>
            <pc:sldMk cId="3695913017" sldId="555"/>
            <ac:spMk id="31" creationId="{350D5036-9FC7-6694-D92A-60A7EBA7B9EE}"/>
          </ac:spMkLst>
        </pc:spChg>
        <pc:spChg chg="del">
          <ac:chgData name="Matthew Lancaster" userId="c6508ab9-36e5-4e0a-b485-d26d7a305679" providerId="ADAL" clId="{7A6D2D0A-C9CA-4F25-82C6-17A9E82148AD}" dt="2023-03-22T19:59:23.097" v="6240" actId="478"/>
          <ac:spMkLst>
            <pc:docMk/>
            <pc:sldMk cId="3695913017" sldId="555"/>
            <ac:spMk id="32" creationId="{3C195377-61D0-A542-8DD4-946EE5861134}"/>
          </ac:spMkLst>
        </pc:spChg>
        <pc:grpChg chg="del">
          <ac:chgData name="Matthew Lancaster" userId="c6508ab9-36e5-4e0a-b485-d26d7a305679" providerId="ADAL" clId="{7A6D2D0A-C9CA-4F25-82C6-17A9E82148AD}" dt="2023-03-22T20:01:50.463" v="6273" actId="478"/>
          <ac:grpSpMkLst>
            <pc:docMk/>
            <pc:sldMk cId="3695913017" sldId="555"/>
            <ac:grpSpMk id="7" creationId="{1BFBF026-F724-9F7E-B337-A75998751AD7}"/>
          </ac:grpSpMkLst>
        </pc:grpChg>
        <pc:grpChg chg="del">
          <ac:chgData name="Matthew Lancaster" userId="c6508ab9-36e5-4e0a-b485-d26d7a305679" providerId="ADAL" clId="{7A6D2D0A-C9CA-4F25-82C6-17A9E82148AD}" dt="2023-03-22T20:04:22.792" v="6311" actId="478"/>
          <ac:grpSpMkLst>
            <pc:docMk/>
            <pc:sldMk cId="3695913017" sldId="555"/>
            <ac:grpSpMk id="15" creationId="{72F466DF-F6AC-A2F7-0F4A-F89E68CF9831}"/>
          </ac:grpSpMkLst>
        </pc:grpChg>
        <pc:grpChg chg="del mod">
          <ac:chgData name="Matthew Lancaster" userId="c6508ab9-36e5-4e0a-b485-d26d7a305679" providerId="ADAL" clId="{7A6D2D0A-C9CA-4F25-82C6-17A9E82148AD}" dt="2023-03-22T19:59:27.853" v="6241" actId="478"/>
          <ac:grpSpMkLst>
            <pc:docMk/>
            <pc:sldMk cId="3695913017" sldId="555"/>
            <ac:grpSpMk id="28" creationId="{83F11CD6-F39E-4B89-E01C-E2485E118925}"/>
          </ac:grpSpMkLst>
        </pc:grpChg>
        <pc:graphicFrameChg chg="mod topLvl">
          <ac:chgData name="Matthew Lancaster" userId="c6508ab9-36e5-4e0a-b485-d26d7a305679" providerId="ADAL" clId="{7A6D2D0A-C9CA-4F25-82C6-17A9E82148AD}" dt="2023-03-22T20:08:43.914" v="6328" actId="12788"/>
          <ac:graphicFrameMkLst>
            <pc:docMk/>
            <pc:sldMk cId="3695913017" sldId="555"/>
            <ac:graphicFrameMk id="5" creationId="{5B59A542-2F43-892F-E07F-870704735D36}"/>
          </ac:graphicFrameMkLst>
        </pc:graphicFrameChg>
        <pc:graphicFrameChg chg="del">
          <ac:chgData name="Matthew Lancaster" userId="c6508ab9-36e5-4e0a-b485-d26d7a305679" providerId="ADAL" clId="{7A6D2D0A-C9CA-4F25-82C6-17A9E82148AD}" dt="2023-03-22T19:59:16.100" v="6239" actId="478"/>
          <ac:graphicFrameMkLst>
            <pc:docMk/>
            <pc:sldMk cId="3695913017" sldId="555"/>
            <ac:graphicFrameMk id="29" creationId="{FC3F046C-D57B-6C49-BF3F-7E44CDAC7102}"/>
          </ac:graphicFrameMkLst>
        </pc:graphicFrameChg>
      </pc:sldChg>
      <pc:sldChg chg="addSp delSp modSp mod">
        <pc:chgData name="Matthew Lancaster" userId="c6508ab9-36e5-4e0a-b485-d26d7a305679" providerId="ADAL" clId="{7A6D2D0A-C9CA-4F25-82C6-17A9E82148AD}" dt="2023-03-23T04:00:18.500" v="8663" actId="478"/>
        <pc:sldMkLst>
          <pc:docMk/>
          <pc:sldMk cId="159187016" sldId="558"/>
        </pc:sldMkLst>
        <pc:spChg chg="add del">
          <ac:chgData name="Matthew Lancaster" userId="c6508ab9-36e5-4e0a-b485-d26d7a305679" providerId="ADAL" clId="{7A6D2D0A-C9CA-4F25-82C6-17A9E82148AD}" dt="2023-03-23T03:59:32.500" v="8434" actId="478"/>
          <ac:spMkLst>
            <pc:docMk/>
            <pc:sldMk cId="159187016" sldId="558"/>
            <ac:spMk id="12" creationId="{9F677F9D-E4AB-A0EB-2D45-EB29083BD6BD}"/>
          </ac:spMkLst>
        </pc:spChg>
        <pc:spChg chg="add del mod">
          <ac:chgData name="Matthew Lancaster" userId="c6508ab9-36e5-4e0a-b485-d26d7a305679" providerId="ADAL" clId="{7A6D2D0A-C9CA-4F25-82C6-17A9E82148AD}" dt="2023-03-23T04:00:18.500" v="8663" actId="478"/>
          <ac:spMkLst>
            <pc:docMk/>
            <pc:sldMk cId="159187016" sldId="558"/>
            <ac:spMk id="13" creationId="{DD16C7BB-A2E5-3A35-6A4B-084308353625}"/>
          </ac:spMkLst>
        </pc:spChg>
        <pc:spChg chg="add del">
          <ac:chgData name="Matthew Lancaster" userId="c6508ab9-36e5-4e0a-b485-d26d7a305679" providerId="ADAL" clId="{7A6D2D0A-C9CA-4F25-82C6-17A9E82148AD}" dt="2023-03-23T03:58:49.127" v="8432" actId="34122"/>
          <ac:spMkLst>
            <pc:docMk/>
            <pc:sldMk cId="159187016" sldId="558"/>
            <ac:spMk id="17" creationId="{8AA7706E-1433-44B2-8CB3-82C9B7B09FFB}"/>
          </ac:spMkLst>
        </pc:spChg>
        <pc:picChg chg="mod">
          <ac:chgData name="Matthew Lancaster" userId="c6508ab9-36e5-4e0a-b485-d26d7a305679" providerId="ADAL" clId="{7A6D2D0A-C9CA-4F25-82C6-17A9E82148AD}" dt="2023-03-23T03:58:48.772" v="8431" actId="1076"/>
          <ac:picMkLst>
            <pc:docMk/>
            <pc:sldMk cId="159187016" sldId="558"/>
            <ac:picMk id="2" creationId="{B916330B-2DEF-8E19-D07C-4D640B03FC95}"/>
          </ac:picMkLst>
        </pc:picChg>
        <pc:inkChg chg="add del mod">
          <ac:chgData name="Matthew Lancaster" userId="c6508ab9-36e5-4e0a-b485-d26d7a305679" providerId="ADAL" clId="{7A6D2D0A-C9CA-4F25-82C6-17A9E82148AD}" dt="2023-03-23T03:59:42.925" v="8435" actId="208"/>
          <ac:inkMkLst>
            <pc:docMk/>
            <pc:sldMk cId="159187016" sldId="558"/>
            <ac:inkMk id="9" creationId="{88AFE502-BF9E-A275-5E95-20ED4D690941}"/>
          </ac:inkMkLst>
        </pc:inkChg>
        <pc:inkChg chg="add del">
          <ac:chgData name="Matthew Lancaster" userId="c6508ab9-36e5-4e0a-b485-d26d7a305679" providerId="ADAL" clId="{7A6D2D0A-C9CA-4F25-82C6-17A9E82148AD}" dt="2023-03-22T19:03:59.547" v="3189" actId="21"/>
          <ac:inkMkLst>
            <pc:docMk/>
            <pc:sldMk cId="159187016" sldId="558"/>
            <ac:inkMk id="10" creationId="{1670A0AD-16CF-6E6B-8C17-14DDC160C59C}"/>
          </ac:inkMkLst>
        </pc:inkChg>
      </pc:sldChg>
      <pc:sldChg chg="add del">
        <pc:chgData name="Matthew Lancaster" userId="c6508ab9-36e5-4e0a-b485-d26d7a305679" providerId="ADAL" clId="{7A6D2D0A-C9CA-4F25-82C6-17A9E82148AD}" dt="2023-03-22T17:06:42.593" v="16"/>
        <pc:sldMkLst>
          <pc:docMk/>
          <pc:sldMk cId="903425361" sldId="564"/>
        </pc:sldMkLst>
      </pc:sldChg>
      <pc:sldChg chg="modSp add mod modNotesTx">
        <pc:chgData name="Matthew Lancaster" userId="c6508ab9-36e5-4e0a-b485-d26d7a305679" providerId="ADAL" clId="{7A6D2D0A-C9CA-4F25-82C6-17A9E82148AD}" dt="2023-03-23T03:07:20.030" v="7115"/>
        <pc:sldMkLst>
          <pc:docMk/>
          <pc:sldMk cId="2794976113" sldId="564"/>
        </pc:sldMkLst>
        <pc:spChg chg="mod">
          <ac:chgData name="Matthew Lancaster" userId="c6508ab9-36e5-4e0a-b485-d26d7a305679" providerId="ADAL" clId="{7A6D2D0A-C9CA-4F25-82C6-17A9E82148AD}" dt="2023-03-23T03:07:20.030" v="7115"/>
          <ac:spMkLst>
            <pc:docMk/>
            <pc:sldMk cId="2794976113" sldId="564"/>
            <ac:spMk id="11" creationId="{198CD8C0-7369-B6B8-06E9-FDBD259EB2AB}"/>
          </ac:spMkLst>
        </pc:spChg>
      </pc:sldChg>
      <pc:sldChg chg="addSp delSp modSp add mod modTransition modNotesTx">
        <pc:chgData name="Matthew Lancaster" userId="c6508ab9-36e5-4e0a-b485-d26d7a305679" providerId="ADAL" clId="{7A6D2D0A-C9CA-4F25-82C6-17A9E82148AD}" dt="2023-03-23T03:09:39.032" v="7165" actId="1037"/>
        <pc:sldMkLst>
          <pc:docMk/>
          <pc:sldMk cId="4236243573" sldId="565"/>
        </pc:sldMkLst>
        <pc:picChg chg="add mod">
          <ac:chgData name="Matthew Lancaster" userId="c6508ab9-36e5-4e0a-b485-d26d7a305679" providerId="ADAL" clId="{7A6D2D0A-C9CA-4F25-82C6-17A9E82148AD}" dt="2023-03-22T18:16:15.382" v="1099" actId="1035"/>
          <ac:picMkLst>
            <pc:docMk/>
            <pc:sldMk cId="4236243573" sldId="565"/>
            <ac:picMk id="2" creationId="{CDCA782B-F541-AA39-71DE-1552122A6578}"/>
          </ac:picMkLst>
        </pc:picChg>
        <pc:picChg chg="add mod">
          <ac:chgData name="Matthew Lancaster" userId="c6508ab9-36e5-4e0a-b485-d26d7a305679" providerId="ADAL" clId="{7A6D2D0A-C9CA-4F25-82C6-17A9E82148AD}" dt="2023-03-23T03:06:57.628" v="7112" actId="14826"/>
          <ac:picMkLst>
            <pc:docMk/>
            <pc:sldMk cId="4236243573" sldId="565"/>
            <ac:picMk id="6" creationId="{014643F2-E2ED-421C-6F58-210C59E8E9C3}"/>
          </ac:picMkLst>
        </pc:picChg>
        <pc:cxnChg chg="add del">
          <ac:chgData name="Matthew Lancaster" userId="c6508ab9-36e5-4e0a-b485-d26d7a305679" providerId="ADAL" clId="{7A6D2D0A-C9CA-4F25-82C6-17A9E82148AD}" dt="2023-03-22T18:16:08.920" v="1061" actId="478"/>
          <ac:cxnSpMkLst>
            <pc:docMk/>
            <pc:sldMk cId="4236243573" sldId="565"/>
            <ac:cxnSpMk id="9" creationId="{C5664CEF-D66C-9495-499B-C288126F8DD7}"/>
          </ac:cxnSpMkLst>
        </pc:cxnChg>
        <pc:cxnChg chg="add mod">
          <ac:chgData name="Matthew Lancaster" userId="c6508ab9-36e5-4e0a-b485-d26d7a305679" providerId="ADAL" clId="{7A6D2D0A-C9CA-4F25-82C6-17A9E82148AD}" dt="2023-03-23T03:09:39.032" v="7165" actId="1037"/>
          <ac:cxnSpMkLst>
            <pc:docMk/>
            <pc:sldMk cId="4236243573" sldId="565"/>
            <ac:cxnSpMk id="12" creationId="{70712932-7434-21AA-3785-DDE0D2B03CD6}"/>
          </ac:cxnSpMkLst>
        </pc:cxnChg>
      </pc:sldChg>
      <pc:sldChg chg="addSp delSp modSp add mod modTransition modNotesTx">
        <pc:chgData name="Matthew Lancaster" userId="c6508ab9-36e5-4e0a-b485-d26d7a305679" providerId="ADAL" clId="{7A6D2D0A-C9CA-4F25-82C6-17A9E82148AD}" dt="2023-03-22T19:02:58.310" v="3186"/>
        <pc:sldMkLst>
          <pc:docMk/>
          <pc:sldMk cId="3248723189" sldId="569"/>
        </pc:sldMkLst>
        <pc:spChg chg="mod">
          <ac:chgData name="Matthew Lancaster" userId="c6508ab9-36e5-4e0a-b485-d26d7a305679" providerId="ADAL" clId="{7A6D2D0A-C9CA-4F25-82C6-17A9E82148AD}" dt="2023-03-22T17:40:46.911" v="821" actId="20577"/>
          <ac:spMkLst>
            <pc:docMk/>
            <pc:sldMk cId="3248723189" sldId="569"/>
            <ac:spMk id="12" creationId="{08B3E29B-9B59-4C06-1C32-D15B7D10FEE8}"/>
          </ac:spMkLst>
        </pc:spChg>
        <pc:picChg chg="add del mod modCrop">
          <ac:chgData name="Matthew Lancaster" userId="c6508ab9-36e5-4e0a-b485-d26d7a305679" providerId="ADAL" clId="{7A6D2D0A-C9CA-4F25-82C6-17A9E82148AD}" dt="2023-03-22T17:52:41.865" v="889" actId="478"/>
          <ac:picMkLst>
            <pc:docMk/>
            <pc:sldMk cId="3248723189" sldId="569"/>
            <ac:picMk id="5" creationId="{83C0894F-F009-2C69-D60B-CD41CA1611A3}"/>
          </ac:picMkLst>
        </pc:picChg>
        <pc:picChg chg="add mod modCrop">
          <ac:chgData name="Matthew Lancaster" userId="c6508ab9-36e5-4e0a-b485-d26d7a305679" providerId="ADAL" clId="{7A6D2D0A-C9CA-4F25-82C6-17A9E82148AD}" dt="2023-03-22T17:53:27.040" v="904" actId="1076"/>
          <ac:picMkLst>
            <pc:docMk/>
            <pc:sldMk cId="3248723189" sldId="569"/>
            <ac:picMk id="8" creationId="{3C28479C-2F11-7E93-CBBF-C7B7DC144C48}"/>
          </ac:picMkLst>
        </pc:picChg>
        <pc:picChg chg="del">
          <ac:chgData name="Matthew Lancaster" userId="c6508ab9-36e5-4e0a-b485-d26d7a305679" providerId="ADAL" clId="{7A6D2D0A-C9CA-4F25-82C6-17A9E82148AD}" dt="2023-03-22T17:50:50.789" v="878" actId="478"/>
          <ac:picMkLst>
            <pc:docMk/>
            <pc:sldMk cId="3248723189" sldId="569"/>
            <ac:picMk id="10" creationId="{A4900E4A-8310-3234-8FC2-2D1CB08006F5}"/>
          </ac:picMkLst>
        </pc:picChg>
        <pc:picChg chg="add del mod">
          <ac:chgData name="Matthew Lancaster" userId="c6508ab9-36e5-4e0a-b485-d26d7a305679" providerId="ADAL" clId="{7A6D2D0A-C9CA-4F25-82C6-17A9E82148AD}" dt="2023-03-22T17:53:02.749" v="897" actId="478"/>
          <ac:picMkLst>
            <pc:docMk/>
            <pc:sldMk cId="3248723189" sldId="569"/>
            <ac:picMk id="13" creationId="{A04D7262-4FB8-EAE5-CEA7-EC859646053F}"/>
          </ac:picMkLst>
        </pc:picChg>
      </pc:sldChg>
      <pc:sldChg chg="addSp delSp modSp add mod modTransition modNotesTx">
        <pc:chgData name="Matthew Lancaster" userId="c6508ab9-36e5-4e0a-b485-d26d7a305679" providerId="ADAL" clId="{7A6D2D0A-C9CA-4F25-82C6-17A9E82148AD}" dt="2023-03-22T19:02:58.310" v="3186"/>
        <pc:sldMkLst>
          <pc:docMk/>
          <pc:sldMk cId="2917953941" sldId="570"/>
        </pc:sldMkLst>
        <pc:spChg chg="mod">
          <ac:chgData name="Matthew Lancaster" userId="c6508ab9-36e5-4e0a-b485-d26d7a305679" providerId="ADAL" clId="{7A6D2D0A-C9CA-4F25-82C6-17A9E82148AD}" dt="2023-03-22T18:19:19.304" v="1534" actId="20577"/>
          <ac:spMkLst>
            <pc:docMk/>
            <pc:sldMk cId="2917953941" sldId="570"/>
            <ac:spMk id="12" creationId="{08B3E29B-9B59-4C06-1C32-D15B7D10FEE8}"/>
          </ac:spMkLst>
        </pc:spChg>
        <pc:picChg chg="add del mod">
          <ac:chgData name="Matthew Lancaster" userId="c6508ab9-36e5-4e0a-b485-d26d7a305679" providerId="ADAL" clId="{7A6D2D0A-C9CA-4F25-82C6-17A9E82148AD}" dt="2023-03-22T18:20:25.812" v="1539" actId="478"/>
          <ac:picMkLst>
            <pc:docMk/>
            <pc:sldMk cId="2917953941" sldId="570"/>
            <ac:picMk id="5" creationId="{274A3E96-31A4-168B-C855-81DAFB30F8EB}"/>
          </ac:picMkLst>
        </pc:picChg>
        <pc:picChg chg="del">
          <ac:chgData name="Matthew Lancaster" userId="c6508ab9-36e5-4e0a-b485-d26d7a305679" providerId="ADAL" clId="{7A6D2D0A-C9CA-4F25-82C6-17A9E82148AD}" dt="2023-03-22T18:20:08.374" v="1535" actId="478"/>
          <ac:picMkLst>
            <pc:docMk/>
            <pc:sldMk cId="2917953941" sldId="570"/>
            <ac:picMk id="8" creationId="{3C28479C-2F11-7E93-CBBF-C7B7DC144C48}"/>
          </ac:picMkLst>
        </pc:picChg>
        <pc:picChg chg="add mod modCrop">
          <ac:chgData name="Matthew Lancaster" userId="c6508ab9-36e5-4e0a-b485-d26d7a305679" providerId="ADAL" clId="{7A6D2D0A-C9CA-4F25-82C6-17A9E82148AD}" dt="2023-03-22T18:21:42.270" v="1553" actId="1076"/>
          <ac:picMkLst>
            <pc:docMk/>
            <pc:sldMk cId="2917953941" sldId="570"/>
            <ac:picMk id="9" creationId="{B914F472-A7E5-0347-EC5D-F15058F2359C}"/>
          </ac:picMkLst>
        </pc:picChg>
      </pc:sldChg>
      <pc:sldChg chg="addSp delSp modSp add mod modTransition modNotesTx">
        <pc:chgData name="Matthew Lancaster" userId="c6508ab9-36e5-4e0a-b485-d26d7a305679" providerId="ADAL" clId="{7A6D2D0A-C9CA-4F25-82C6-17A9E82148AD}" dt="2023-03-23T03:06:45.443" v="7110" actId="14826"/>
        <pc:sldMkLst>
          <pc:docMk/>
          <pc:sldMk cId="224980499" sldId="578"/>
        </pc:sldMkLst>
        <pc:spChg chg="del">
          <ac:chgData name="Matthew Lancaster" userId="c6508ab9-36e5-4e0a-b485-d26d7a305679" providerId="ADAL" clId="{7A6D2D0A-C9CA-4F25-82C6-17A9E82148AD}" dt="2023-03-22T18:40:13.906" v="2076" actId="478"/>
          <ac:spMkLst>
            <pc:docMk/>
            <pc:sldMk cId="224980499" sldId="578"/>
            <ac:spMk id="12" creationId="{08B3E29B-9B59-4C06-1C32-D15B7D10FEE8}"/>
          </ac:spMkLst>
        </pc:spChg>
        <pc:spChg chg="add del mod">
          <ac:chgData name="Matthew Lancaster" userId="c6508ab9-36e5-4e0a-b485-d26d7a305679" providerId="ADAL" clId="{7A6D2D0A-C9CA-4F25-82C6-17A9E82148AD}" dt="2023-03-22T18:44:51.767" v="2278" actId="478"/>
          <ac:spMkLst>
            <pc:docMk/>
            <pc:sldMk cId="224980499" sldId="578"/>
            <ac:spMk id="15" creationId="{F3F0E9BC-3186-7CFB-E0BF-7ABCA4D8F792}"/>
          </ac:spMkLst>
        </pc:spChg>
        <pc:spChg chg="add del mod">
          <ac:chgData name="Matthew Lancaster" userId="c6508ab9-36e5-4e0a-b485-d26d7a305679" providerId="ADAL" clId="{7A6D2D0A-C9CA-4F25-82C6-17A9E82148AD}" dt="2023-03-22T18:44:43.019" v="2275" actId="478"/>
          <ac:spMkLst>
            <pc:docMk/>
            <pc:sldMk cId="224980499" sldId="578"/>
            <ac:spMk id="16" creationId="{A164CB25-6832-8573-98E5-C4B3F2A6FC18}"/>
          </ac:spMkLst>
        </pc:spChg>
        <pc:spChg chg="add del mod">
          <ac:chgData name="Matthew Lancaster" userId="c6508ab9-36e5-4e0a-b485-d26d7a305679" providerId="ADAL" clId="{7A6D2D0A-C9CA-4F25-82C6-17A9E82148AD}" dt="2023-03-22T18:44:54.273" v="2279" actId="478"/>
          <ac:spMkLst>
            <pc:docMk/>
            <pc:sldMk cId="224980499" sldId="578"/>
            <ac:spMk id="17" creationId="{C73ABCED-6A64-A468-D4C6-FF7BBE425238}"/>
          </ac:spMkLst>
        </pc:spChg>
        <pc:spChg chg="mod">
          <ac:chgData name="Matthew Lancaster" userId="c6508ab9-36e5-4e0a-b485-d26d7a305679" providerId="ADAL" clId="{7A6D2D0A-C9CA-4F25-82C6-17A9E82148AD}" dt="2023-03-22T18:41:25.111" v="2094" actId="1076"/>
          <ac:spMkLst>
            <pc:docMk/>
            <pc:sldMk cId="224980499" sldId="578"/>
            <ac:spMk id="24" creationId="{22C1BE8B-5DB3-4B88-AF7A-7FFCAB6000D8}"/>
          </ac:spMkLst>
        </pc:spChg>
        <pc:picChg chg="add mod">
          <ac:chgData name="Matthew Lancaster" userId="c6508ab9-36e5-4e0a-b485-d26d7a305679" providerId="ADAL" clId="{7A6D2D0A-C9CA-4F25-82C6-17A9E82148AD}" dt="2023-03-23T03:06:45.443" v="7110" actId="14826"/>
          <ac:picMkLst>
            <pc:docMk/>
            <pc:sldMk cId="224980499" sldId="578"/>
            <ac:picMk id="2" creationId="{FF554971-14D5-8B64-2540-8F8758CE86BF}"/>
          </ac:picMkLst>
        </pc:picChg>
        <pc:picChg chg="add mod modCrop">
          <ac:chgData name="Matthew Lancaster" userId="c6508ab9-36e5-4e0a-b485-d26d7a305679" providerId="ADAL" clId="{7A6D2D0A-C9CA-4F25-82C6-17A9E82148AD}" dt="2023-03-22T18:44:31.888" v="2273" actId="1038"/>
          <ac:picMkLst>
            <pc:docMk/>
            <pc:sldMk cId="224980499" sldId="578"/>
            <ac:picMk id="5" creationId="{CE3580DA-648B-6D8F-CAAD-6F04BF22A353}"/>
          </ac:picMkLst>
        </pc:picChg>
        <pc:picChg chg="add mod">
          <ac:chgData name="Matthew Lancaster" userId="c6508ab9-36e5-4e0a-b485-d26d7a305679" providerId="ADAL" clId="{7A6D2D0A-C9CA-4F25-82C6-17A9E82148AD}" dt="2023-03-22T18:44:31.888" v="2273" actId="1038"/>
          <ac:picMkLst>
            <pc:docMk/>
            <pc:sldMk cId="224980499" sldId="578"/>
            <ac:picMk id="6" creationId="{D319267F-7694-5377-4CFB-FD1B6C9AF184}"/>
          </ac:picMkLst>
        </pc:picChg>
        <pc:picChg chg="add mod">
          <ac:chgData name="Matthew Lancaster" userId="c6508ab9-36e5-4e0a-b485-d26d7a305679" providerId="ADAL" clId="{7A6D2D0A-C9CA-4F25-82C6-17A9E82148AD}" dt="2023-03-22T18:44:31.888" v="2273" actId="1038"/>
          <ac:picMkLst>
            <pc:docMk/>
            <pc:sldMk cId="224980499" sldId="578"/>
            <ac:picMk id="8" creationId="{45DD0202-E47C-2A7C-9692-AC540E36A5F0}"/>
          </ac:picMkLst>
        </pc:picChg>
        <pc:picChg chg="mod">
          <ac:chgData name="Matthew Lancaster" userId="c6508ab9-36e5-4e0a-b485-d26d7a305679" providerId="ADAL" clId="{7A6D2D0A-C9CA-4F25-82C6-17A9E82148AD}" dt="2023-03-22T18:44:31.888" v="2273" actId="1038"/>
          <ac:picMkLst>
            <pc:docMk/>
            <pc:sldMk cId="224980499" sldId="578"/>
            <ac:picMk id="9" creationId="{B914F472-A7E5-0347-EC5D-F15058F2359C}"/>
          </ac:picMkLst>
        </pc:picChg>
        <pc:cxnChg chg="add mod">
          <ac:chgData name="Matthew Lancaster" userId="c6508ab9-36e5-4e0a-b485-d26d7a305679" providerId="ADAL" clId="{7A6D2D0A-C9CA-4F25-82C6-17A9E82148AD}" dt="2023-03-22T18:44:31.888" v="2273" actId="1038"/>
          <ac:cxnSpMkLst>
            <pc:docMk/>
            <pc:sldMk cId="224980499" sldId="578"/>
            <ac:cxnSpMk id="13" creationId="{C0EB2ECC-AFAC-7002-FBB8-DB124F4CFCFE}"/>
          </ac:cxnSpMkLst>
        </pc:cxnChg>
        <pc:cxnChg chg="add mod">
          <ac:chgData name="Matthew Lancaster" userId="c6508ab9-36e5-4e0a-b485-d26d7a305679" providerId="ADAL" clId="{7A6D2D0A-C9CA-4F25-82C6-17A9E82148AD}" dt="2023-03-22T18:44:31.888" v="2273" actId="1038"/>
          <ac:cxnSpMkLst>
            <pc:docMk/>
            <pc:sldMk cId="224980499" sldId="578"/>
            <ac:cxnSpMk id="14" creationId="{E901290C-8722-5E92-E667-DDD46973ACA1}"/>
          </ac:cxnSpMkLst>
        </pc:cxnChg>
        <pc:cxnChg chg="add del mod">
          <ac:chgData name="Matthew Lancaster" userId="c6508ab9-36e5-4e0a-b485-d26d7a305679" providerId="ADAL" clId="{7A6D2D0A-C9CA-4F25-82C6-17A9E82148AD}" dt="2023-03-22T18:58:19.066" v="2595" actId="478"/>
          <ac:cxnSpMkLst>
            <pc:docMk/>
            <pc:sldMk cId="224980499" sldId="578"/>
            <ac:cxnSpMk id="18" creationId="{321B00E4-F028-5657-5C46-4F9A100FF5E2}"/>
          </ac:cxnSpMkLst>
        </pc:cxnChg>
        <pc:cxnChg chg="add del mod">
          <ac:chgData name="Matthew Lancaster" userId="c6508ab9-36e5-4e0a-b485-d26d7a305679" providerId="ADAL" clId="{7A6D2D0A-C9CA-4F25-82C6-17A9E82148AD}" dt="2023-03-22T18:56:31.415" v="2371" actId="478"/>
          <ac:cxnSpMkLst>
            <pc:docMk/>
            <pc:sldMk cId="224980499" sldId="578"/>
            <ac:cxnSpMk id="19" creationId="{846000B5-4B2F-BBD9-8A24-09462ACDB5F4}"/>
          </ac:cxnSpMkLst>
        </pc:cxnChg>
        <pc:cxnChg chg="add mod">
          <ac:chgData name="Matthew Lancaster" userId="c6508ab9-36e5-4e0a-b485-d26d7a305679" providerId="ADAL" clId="{7A6D2D0A-C9CA-4F25-82C6-17A9E82148AD}" dt="2023-03-22T18:58:36.133" v="2611" actId="1037"/>
          <ac:cxnSpMkLst>
            <pc:docMk/>
            <pc:sldMk cId="224980499" sldId="578"/>
            <ac:cxnSpMk id="22" creationId="{DE800204-B5A4-6D47-9776-785A87186BE4}"/>
          </ac:cxnSpMkLst>
        </pc:cxnChg>
        <pc:cxnChg chg="add mod">
          <ac:chgData name="Matthew Lancaster" userId="c6508ab9-36e5-4e0a-b485-d26d7a305679" providerId="ADAL" clId="{7A6D2D0A-C9CA-4F25-82C6-17A9E82148AD}" dt="2023-03-22T18:58:36.133" v="2611" actId="1037"/>
          <ac:cxnSpMkLst>
            <pc:docMk/>
            <pc:sldMk cId="224980499" sldId="578"/>
            <ac:cxnSpMk id="27" creationId="{D9A0481A-115E-EB50-BA26-9EBAFFD5E2E1}"/>
          </ac:cxnSpMkLst>
        </pc:cxnChg>
      </pc:sldChg>
      <pc:sldChg chg="modSp add mod modNotesTx">
        <pc:chgData name="Matthew Lancaster" userId="c6508ab9-36e5-4e0a-b485-d26d7a305679" providerId="ADAL" clId="{7A6D2D0A-C9CA-4F25-82C6-17A9E82148AD}" dt="2023-03-23T03:06:52.333" v="7111" actId="14826"/>
        <pc:sldMkLst>
          <pc:docMk/>
          <pc:sldMk cId="947143206" sldId="580"/>
        </pc:sldMkLst>
        <pc:picChg chg="mod">
          <ac:chgData name="Matthew Lancaster" userId="c6508ab9-36e5-4e0a-b485-d26d7a305679" providerId="ADAL" clId="{7A6D2D0A-C9CA-4F25-82C6-17A9E82148AD}" dt="2023-03-23T03:06:52.333" v="7111" actId="14826"/>
          <ac:picMkLst>
            <pc:docMk/>
            <pc:sldMk cId="947143206" sldId="580"/>
            <ac:picMk id="2" creationId="{FF554971-14D5-8B64-2540-8F8758CE86BF}"/>
          </ac:picMkLst>
        </pc:picChg>
        <pc:picChg chg="mod">
          <ac:chgData name="Matthew Lancaster" userId="c6508ab9-36e5-4e0a-b485-d26d7a305679" providerId="ADAL" clId="{7A6D2D0A-C9CA-4F25-82C6-17A9E82148AD}" dt="2023-03-22T19:23:44.160" v="3334" actId="1038"/>
          <ac:picMkLst>
            <pc:docMk/>
            <pc:sldMk cId="947143206" sldId="580"/>
            <ac:picMk id="5" creationId="{CE3580DA-648B-6D8F-CAAD-6F04BF22A353}"/>
          </ac:picMkLst>
        </pc:picChg>
        <pc:picChg chg="mod">
          <ac:chgData name="Matthew Lancaster" userId="c6508ab9-36e5-4e0a-b485-d26d7a305679" providerId="ADAL" clId="{7A6D2D0A-C9CA-4F25-82C6-17A9E82148AD}" dt="2023-03-22T19:23:44.160" v="3334" actId="1038"/>
          <ac:picMkLst>
            <pc:docMk/>
            <pc:sldMk cId="947143206" sldId="580"/>
            <ac:picMk id="6" creationId="{D319267F-7694-5377-4CFB-FD1B6C9AF184}"/>
          </ac:picMkLst>
        </pc:picChg>
        <pc:picChg chg="mod">
          <ac:chgData name="Matthew Lancaster" userId="c6508ab9-36e5-4e0a-b485-d26d7a305679" providerId="ADAL" clId="{7A6D2D0A-C9CA-4F25-82C6-17A9E82148AD}" dt="2023-03-22T19:24:19.189" v="3374" actId="1035"/>
          <ac:picMkLst>
            <pc:docMk/>
            <pc:sldMk cId="947143206" sldId="580"/>
            <ac:picMk id="8" creationId="{45DD0202-E47C-2A7C-9692-AC540E36A5F0}"/>
          </ac:picMkLst>
        </pc:picChg>
        <pc:picChg chg="mod">
          <ac:chgData name="Matthew Lancaster" userId="c6508ab9-36e5-4e0a-b485-d26d7a305679" providerId="ADAL" clId="{7A6D2D0A-C9CA-4F25-82C6-17A9E82148AD}" dt="2023-03-22T19:23:33.119" v="3299" actId="1037"/>
          <ac:picMkLst>
            <pc:docMk/>
            <pc:sldMk cId="947143206" sldId="580"/>
            <ac:picMk id="9" creationId="{B914F472-A7E5-0347-EC5D-F15058F2359C}"/>
          </ac:picMkLst>
        </pc:picChg>
        <pc:cxnChg chg="mod">
          <ac:chgData name="Matthew Lancaster" userId="c6508ab9-36e5-4e0a-b485-d26d7a305679" providerId="ADAL" clId="{7A6D2D0A-C9CA-4F25-82C6-17A9E82148AD}" dt="2023-03-22T19:23:33.119" v="3299" actId="1037"/>
          <ac:cxnSpMkLst>
            <pc:docMk/>
            <pc:sldMk cId="947143206" sldId="580"/>
            <ac:cxnSpMk id="13" creationId="{C0EB2ECC-AFAC-7002-FBB8-DB124F4CFCFE}"/>
          </ac:cxnSpMkLst>
        </pc:cxnChg>
        <pc:cxnChg chg="mod">
          <ac:chgData name="Matthew Lancaster" userId="c6508ab9-36e5-4e0a-b485-d26d7a305679" providerId="ADAL" clId="{7A6D2D0A-C9CA-4F25-82C6-17A9E82148AD}" dt="2023-03-22T19:23:44.160" v="3334" actId="1038"/>
          <ac:cxnSpMkLst>
            <pc:docMk/>
            <pc:sldMk cId="947143206" sldId="580"/>
            <ac:cxnSpMk id="14" creationId="{E901290C-8722-5E92-E667-DDD46973ACA1}"/>
          </ac:cxnSpMkLst>
        </pc:cxnChg>
        <pc:cxnChg chg="mod">
          <ac:chgData name="Matthew Lancaster" userId="c6508ab9-36e5-4e0a-b485-d26d7a305679" providerId="ADAL" clId="{7A6D2D0A-C9CA-4F25-82C6-17A9E82148AD}" dt="2023-03-22T19:23:44.160" v="3334" actId="1038"/>
          <ac:cxnSpMkLst>
            <pc:docMk/>
            <pc:sldMk cId="947143206" sldId="580"/>
            <ac:cxnSpMk id="22" creationId="{DE800204-B5A4-6D47-9776-785A87186BE4}"/>
          </ac:cxnSpMkLst>
        </pc:cxnChg>
        <pc:cxnChg chg="mod">
          <ac:chgData name="Matthew Lancaster" userId="c6508ab9-36e5-4e0a-b485-d26d7a305679" providerId="ADAL" clId="{7A6D2D0A-C9CA-4F25-82C6-17A9E82148AD}" dt="2023-03-22T19:23:33.119" v="3299" actId="1037"/>
          <ac:cxnSpMkLst>
            <pc:docMk/>
            <pc:sldMk cId="947143206" sldId="580"/>
            <ac:cxnSpMk id="27" creationId="{D9A0481A-115E-EB50-BA26-9EBAFFD5E2E1}"/>
          </ac:cxnSpMkLst>
        </pc:cxnChg>
      </pc:sldChg>
      <pc:sldChg chg="addSp modSp add mod modNotesTx">
        <pc:chgData name="Matthew Lancaster" userId="c6508ab9-36e5-4e0a-b485-d26d7a305679" providerId="ADAL" clId="{7A6D2D0A-C9CA-4F25-82C6-17A9E82148AD}" dt="2023-03-23T03:07:05.778" v="7113" actId="14826"/>
        <pc:sldMkLst>
          <pc:docMk/>
          <pc:sldMk cId="106972180" sldId="581"/>
        </pc:sldMkLst>
        <pc:spChg chg="add mod ord">
          <ac:chgData name="Matthew Lancaster" userId="c6508ab9-36e5-4e0a-b485-d26d7a305679" providerId="ADAL" clId="{7A6D2D0A-C9CA-4F25-82C6-17A9E82148AD}" dt="2023-03-22T19:28:52.028" v="3560" actId="207"/>
          <ac:spMkLst>
            <pc:docMk/>
            <pc:sldMk cId="106972180" sldId="581"/>
            <ac:spMk id="18" creationId="{1B045A31-4000-E7B8-2CDE-D96629950CEA}"/>
          </ac:spMkLst>
        </pc:spChg>
        <pc:spChg chg="add mod ord">
          <ac:chgData name="Matthew Lancaster" userId="c6508ab9-36e5-4e0a-b485-d26d7a305679" providerId="ADAL" clId="{7A6D2D0A-C9CA-4F25-82C6-17A9E82148AD}" dt="2023-03-22T19:28:52.028" v="3560" actId="207"/>
          <ac:spMkLst>
            <pc:docMk/>
            <pc:sldMk cId="106972180" sldId="581"/>
            <ac:spMk id="19" creationId="{AFC59C24-6889-6C4A-1296-266F9DF9A60E}"/>
          </ac:spMkLst>
        </pc:spChg>
        <pc:spChg chg="mod ord">
          <ac:chgData name="Matthew Lancaster" userId="c6508ab9-36e5-4e0a-b485-d26d7a305679" providerId="ADAL" clId="{7A6D2D0A-C9CA-4F25-82C6-17A9E82148AD}" dt="2023-03-22T19:46:38.519" v="3944" actId="1076"/>
          <ac:spMkLst>
            <pc:docMk/>
            <pc:sldMk cId="106972180" sldId="581"/>
            <ac:spMk id="24" creationId="{22C1BE8B-5DB3-4B88-AF7A-7FFCAB6000D8}"/>
          </ac:spMkLst>
        </pc:spChg>
        <pc:picChg chg="mod">
          <ac:chgData name="Matthew Lancaster" userId="c6508ab9-36e5-4e0a-b485-d26d7a305679" providerId="ADAL" clId="{7A6D2D0A-C9CA-4F25-82C6-17A9E82148AD}" dt="2023-03-23T03:07:05.778" v="7113" actId="14826"/>
          <ac:picMkLst>
            <pc:docMk/>
            <pc:sldMk cId="106972180" sldId="581"/>
            <ac:picMk id="2" creationId="{FF554971-14D5-8B64-2540-8F8758CE86BF}"/>
          </ac:picMkLst>
        </pc:picChg>
        <pc:cxnChg chg="add mod">
          <ac:chgData name="Matthew Lancaster" userId="c6508ab9-36e5-4e0a-b485-d26d7a305679" providerId="ADAL" clId="{7A6D2D0A-C9CA-4F25-82C6-17A9E82148AD}" dt="2023-03-22T19:29:06.785" v="3561" actId="208"/>
          <ac:cxnSpMkLst>
            <pc:docMk/>
            <pc:sldMk cId="106972180" sldId="581"/>
            <ac:cxnSpMk id="12" creationId="{F5FAF7A3-8306-816C-CF2A-2F666ACD8F82}"/>
          </ac:cxnSpMkLst>
        </pc:cxnChg>
        <pc:cxnChg chg="add mod">
          <ac:chgData name="Matthew Lancaster" userId="c6508ab9-36e5-4e0a-b485-d26d7a305679" providerId="ADAL" clId="{7A6D2D0A-C9CA-4F25-82C6-17A9E82148AD}" dt="2023-03-22T19:29:06.785" v="3561" actId="208"/>
          <ac:cxnSpMkLst>
            <pc:docMk/>
            <pc:sldMk cId="106972180" sldId="581"/>
            <ac:cxnSpMk id="15" creationId="{2B0883F4-9A98-1EA6-48D8-2D4DFE0D9AF6}"/>
          </ac:cxnSpMkLst>
        </pc:cxnChg>
        <pc:cxnChg chg="add mod">
          <ac:chgData name="Matthew Lancaster" userId="c6508ab9-36e5-4e0a-b485-d26d7a305679" providerId="ADAL" clId="{7A6D2D0A-C9CA-4F25-82C6-17A9E82148AD}" dt="2023-03-22T19:29:06.785" v="3561" actId="208"/>
          <ac:cxnSpMkLst>
            <pc:docMk/>
            <pc:sldMk cId="106972180" sldId="581"/>
            <ac:cxnSpMk id="16" creationId="{0E01D774-F768-50C3-CC06-DC0D0A794995}"/>
          </ac:cxnSpMkLst>
        </pc:cxnChg>
        <pc:cxnChg chg="add mod">
          <ac:chgData name="Matthew Lancaster" userId="c6508ab9-36e5-4e0a-b485-d26d7a305679" providerId="ADAL" clId="{7A6D2D0A-C9CA-4F25-82C6-17A9E82148AD}" dt="2023-03-22T19:29:06.785" v="3561" actId="208"/>
          <ac:cxnSpMkLst>
            <pc:docMk/>
            <pc:sldMk cId="106972180" sldId="581"/>
            <ac:cxnSpMk id="17" creationId="{B52EB876-5C13-2B46-12AB-4C806F715648}"/>
          </ac:cxnSpMkLst>
        </pc:cxnChg>
      </pc:sldChg>
      <pc:sldChg chg="addSp delSp modSp add mod modNotesTx">
        <pc:chgData name="Matthew Lancaster" userId="c6508ab9-36e5-4e0a-b485-d26d7a305679" providerId="ADAL" clId="{7A6D2D0A-C9CA-4F25-82C6-17A9E82148AD}" dt="2023-03-23T03:21:07.451" v="7583" actId="20577"/>
        <pc:sldMkLst>
          <pc:docMk/>
          <pc:sldMk cId="440608605" sldId="582"/>
        </pc:sldMkLst>
        <pc:spChg chg="del">
          <ac:chgData name="Matthew Lancaster" userId="c6508ab9-36e5-4e0a-b485-d26d7a305679" providerId="ADAL" clId="{7A6D2D0A-C9CA-4F25-82C6-17A9E82148AD}" dt="2023-03-22T19:37:35.839" v="3929" actId="21"/>
          <ac:spMkLst>
            <pc:docMk/>
            <pc:sldMk cId="440608605" sldId="582"/>
            <ac:spMk id="18" creationId="{1B045A31-4000-E7B8-2CDE-D96629950CEA}"/>
          </ac:spMkLst>
        </pc:spChg>
        <pc:spChg chg="del">
          <ac:chgData name="Matthew Lancaster" userId="c6508ab9-36e5-4e0a-b485-d26d7a305679" providerId="ADAL" clId="{7A6D2D0A-C9CA-4F25-82C6-17A9E82148AD}" dt="2023-03-22T19:37:35.839" v="3929" actId="21"/>
          <ac:spMkLst>
            <pc:docMk/>
            <pc:sldMk cId="440608605" sldId="582"/>
            <ac:spMk id="19" creationId="{AFC59C24-6889-6C4A-1296-266F9DF9A60E}"/>
          </ac:spMkLst>
        </pc:spChg>
        <pc:spChg chg="add mod">
          <ac:chgData name="Matthew Lancaster" userId="c6508ab9-36e5-4e0a-b485-d26d7a305679" providerId="ADAL" clId="{7A6D2D0A-C9CA-4F25-82C6-17A9E82148AD}" dt="2023-03-22T19:32:51.193" v="3904" actId="207"/>
          <ac:spMkLst>
            <pc:docMk/>
            <pc:sldMk cId="440608605" sldId="582"/>
            <ac:spMk id="21" creationId="{EFDCFE1A-39D6-9753-0BE8-27A2BC900CAF}"/>
          </ac:spMkLst>
        </pc:spChg>
        <pc:spChg chg="add mod">
          <ac:chgData name="Matthew Lancaster" userId="c6508ab9-36e5-4e0a-b485-d26d7a305679" providerId="ADAL" clId="{7A6D2D0A-C9CA-4F25-82C6-17A9E82148AD}" dt="2023-03-22T19:33:27.714" v="3918" actId="1037"/>
          <ac:spMkLst>
            <pc:docMk/>
            <pc:sldMk cId="440608605" sldId="582"/>
            <ac:spMk id="23" creationId="{85F4AADD-E45B-54F0-2837-70AF363CCFDF}"/>
          </ac:spMkLst>
        </pc:spChg>
        <pc:spChg chg="mod ord">
          <ac:chgData name="Matthew Lancaster" userId="c6508ab9-36e5-4e0a-b485-d26d7a305679" providerId="ADAL" clId="{7A6D2D0A-C9CA-4F25-82C6-17A9E82148AD}" dt="2023-03-22T19:37:53.244" v="3935" actId="167"/>
          <ac:spMkLst>
            <pc:docMk/>
            <pc:sldMk cId="440608605" sldId="582"/>
            <ac:spMk id="24" creationId="{22C1BE8B-5DB3-4B88-AF7A-7FFCAB6000D8}"/>
          </ac:spMkLst>
        </pc:spChg>
        <pc:spChg chg="add mod ord">
          <ac:chgData name="Matthew Lancaster" userId="c6508ab9-36e5-4e0a-b485-d26d7a305679" providerId="ADAL" clId="{7A6D2D0A-C9CA-4F25-82C6-17A9E82148AD}" dt="2023-03-22T19:38:03.724" v="3938" actId="14100"/>
          <ac:spMkLst>
            <pc:docMk/>
            <pc:sldMk cId="440608605" sldId="582"/>
            <ac:spMk id="26" creationId="{2BA4A332-15F9-BB8E-954A-E9F8739EE282}"/>
          </ac:spMkLst>
        </pc:spChg>
        <pc:spChg chg="add mod ord">
          <ac:chgData name="Matthew Lancaster" userId="c6508ab9-36e5-4e0a-b485-d26d7a305679" providerId="ADAL" clId="{7A6D2D0A-C9CA-4F25-82C6-17A9E82148AD}" dt="2023-03-22T19:37:51.192" v="3934" actId="167"/>
          <ac:spMkLst>
            <pc:docMk/>
            <pc:sldMk cId="440608605" sldId="582"/>
            <ac:spMk id="28" creationId="{620F99E7-D088-6341-3505-0300DA5DDD8B}"/>
          </ac:spMkLst>
        </pc:spChg>
        <pc:picChg chg="mod">
          <ac:chgData name="Matthew Lancaster" userId="c6508ab9-36e5-4e0a-b485-d26d7a305679" providerId="ADAL" clId="{7A6D2D0A-C9CA-4F25-82C6-17A9E82148AD}" dt="2023-03-22T19:38:44.887" v="3942"/>
          <ac:picMkLst>
            <pc:docMk/>
            <pc:sldMk cId="440608605" sldId="582"/>
            <ac:picMk id="2" creationId="{FF554971-14D5-8B64-2540-8F8758CE86BF}"/>
          </ac:picMkLst>
        </pc:picChg>
        <pc:picChg chg="mod">
          <ac:chgData name="Matthew Lancaster" userId="c6508ab9-36e5-4e0a-b485-d26d7a305679" providerId="ADAL" clId="{7A6D2D0A-C9CA-4F25-82C6-17A9E82148AD}" dt="2023-03-22T19:33:11.722" v="3907" actId="1076"/>
          <ac:picMkLst>
            <pc:docMk/>
            <pc:sldMk cId="440608605" sldId="582"/>
            <ac:picMk id="8" creationId="{45DD0202-E47C-2A7C-9692-AC540E36A5F0}"/>
          </ac:picMkLst>
        </pc:picChg>
        <pc:picChg chg="mod">
          <ac:chgData name="Matthew Lancaster" userId="c6508ab9-36e5-4e0a-b485-d26d7a305679" providerId="ADAL" clId="{7A6D2D0A-C9CA-4F25-82C6-17A9E82148AD}" dt="2023-03-23T03:07:12.905" v="7114" actId="14826"/>
          <ac:picMkLst>
            <pc:docMk/>
            <pc:sldMk cId="440608605" sldId="582"/>
            <ac:picMk id="15" creationId="{6C301732-74A0-248B-3444-074B1FF15BC8}"/>
          </ac:picMkLst>
        </pc:picChg>
        <pc:cxnChg chg="add mod">
          <ac:chgData name="Matthew Lancaster" userId="c6508ab9-36e5-4e0a-b485-d26d7a305679" providerId="ADAL" clId="{7A6D2D0A-C9CA-4F25-82C6-17A9E82148AD}" dt="2023-03-22T19:32:07.961" v="3901" actId="1035"/>
          <ac:cxnSpMkLst>
            <pc:docMk/>
            <pc:sldMk cId="440608605" sldId="582"/>
            <ac:cxnSpMk id="10" creationId="{7ED7AE58-1A42-BC0D-1EBE-0A26EF8DFD7D}"/>
          </ac:cxnSpMkLst>
        </pc:cxnChg>
        <pc:cxnChg chg="mod">
          <ac:chgData name="Matthew Lancaster" userId="c6508ab9-36e5-4e0a-b485-d26d7a305679" providerId="ADAL" clId="{7A6D2D0A-C9CA-4F25-82C6-17A9E82148AD}" dt="2023-03-22T19:31:36.905" v="3873" actId="1076"/>
          <ac:cxnSpMkLst>
            <pc:docMk/>
            <pc:sldMk cId="440608605" sldId="582"/>
            <ac:cxnSpMk id="12" creationId="{F5FAF7A3-8306-816C-CF2A-2F666ACD8F82}"/>
          </ac:cxnSpMkLst>
        </pc:cxnChg>
        <pc:cxnChg chg="del">
          <ac:chgData name="Matthew Lancaster" userId="c6508ab9-36e5-4e0a-b485-d26d7a305679" providerId="ADAL" clId="{7A6D2D0A-C9CA-4F25-82C6-17A9E82148AD}" dt="2023-03-22T19:31:29.848" v="3871" actId="478"/>
          <ac:cxnSpMkLst>
            <pc:docMk/>
            <pc:sldMk cId="440608605" sldId="582"/>
            <ac:cxnSpMk id="15" creationId="{2B0883F4-9A98-1EA6-48D8-2D4DFE0D9AF6}"/>
          </ac:cxnSpMkLst>
        </pc:cxnChg>
        <pc:cxnChg chg="mod">
          <ac:chgData name="Matthew Lancaster" userId="c6508ab9-36e5-4e0a-b485-d26d7a305679" providerId="ADAL" clId="{7A6D2D0A-C9CA-4F25-82C6-17A9E82148AD}" dt="2023-03-22T19:31:53.085" v="3874" actId="1076"/>
          <ac:cxnSpMkLst>
            <pc:docMk/>
            <pc:sldMk cId="440608605" sldId="582"/>
            <ac:cxnSpMk id="16" creationId="{0E01D774-F768-50C3-CC06-DC0D0A794995}"/>
          </ac:cxnSpMkLst>
        </pc:cxnChg>
        <pc:cxnChg chg="del">
          <ac:chgData name="Matthew Lancaster" userId="c6508ab9-36e5-4e0a-b485-d26d7a305679" providerId="ADAL" clId="{7A6D2D0A-C9CA-4F25-82C6-17A9E82148AD}" dt="2023-03-22T19:31:30.835" v="3872" actId="478"/>
          <ac:cxnSpMkLst>
            <pc:docMk/>
            <pc:sldMk cId="440608605" sldId="582"/>
            <ac:cxnSpMk id="17" creationId="{B52EB876-5C13-2B46-12AB-4C806F715648}"/>
          </ac:cxnSpMkLst>
        </pc:cxnChg>
        <pc:cxnChg chg="add mod">
          <ac:chgData name="Matthew Lancaster" userId="c6508ab9-36e5-4e0a-b485-d26d7a305679" providerId="ADAL" clId="{7A6D2D0A-C9CA-4F25-82C6-17A9E82148AD}" dt="2023-03-22T19:32:07.961" v="3901" actId="1035"/>
          <ac:cxnSpMkLst>
            <pc:docMk/>
            <pc:sldMk cId="440608605" sldId="582"/>
            <ac:cxnSpMk id="20" creationId="{FBDADD03-B4DC-E74B-A3E6-B75235F23AEE}"/>
          </ac:cxnSpMkLst>
        </pc:cxnChg>
      </pc:sldChg>
      <pc:sldChg chg="add mod ord modShow">
        <pc:chgData name="Matthew Lancaster" userId="c6508ab9-36e5-4e0a-b485-d26d7a305679" providerId="ADAL" clId="{7A6D2D0A-C9CA-4F25-82C6-17A9E82148AD}" dt="2023-03-23T03:49:36.904" v="8395"/>
        <pc:sldMkLst>
          <pc:docMk/>
          <pc:sldMk cId="301532586" sldId="583"/>
        </pc:sldMkLst>
      </pc:sldChg>
      <pc:sldChg chg="addSp delSp modSp add mod modNotesTx">
        <pc:chgData name="Matthew Lancaster" userId="c6508ab9-36e5-4e0a-b485-d26d7a305679" providerId="ADAL" clId="{7A6D2D0A-C9CA-4F25-82C6-17A9E82148AD}" dt="2023-03-22T23:25:42.612" v="6928" actId="20577"/>
        <pc:sldMkLst>
          <pc:docMk/>
          <pc:sldMk cId="1771644796" sldId="586"/>
        </pc:sldMkLst>
        <pc:spChg chg="mod">
          <ac:chgData name="Matthew Lancaster" userId="c6508ab9-36e5-4e0a-b485-d26d7a305679" providerId="ADAL" clId="{7A6D2D0A-C9CA-4F25-82C6-17A9E82148AD}" dt="2023-03-22T22:56:07.813" v="6389" actId="20577"/>
          <ac:spMkLst>
            <pc:docMk/>
            <pc:sldMk cId="1771644796" sldId="586"/>
            <ac:spMk id="6" creationId="{86589CC8-1CBB-3D5C-077A-CE928CC85224}"/>
          </ac:spMkLst>
        </pc:spChg>
        <pc:spChg chg="add mod">
          <ac:chgData name="Matthew Lancaster" userId="c6508ab9-36e5-4e0a-b485-d26d7a305679" providerId="ADAL" clId="{7A6D2D0A-C9CA-4F25-82C6-17A9E82148AD}" dt="2023-03-22T23:10:40.204" v="6535" actId="20577"/>
          <ac:spMkLst>
            <pc:docMk/>
            <pc:sldMk cId="1771644796" sldId="586"/>
            <ac:spMk id="8" creationId="{D612BD91-3D44-9FD6-A849-642ADC2AB036}"/>
          </ac:spMkLst>
        </pc:spChg>
        <pc:spChg chg="add mod">
          <ac:chgData name="Matthew Lancaster" userId="c6508ab9-36e5-4e0a-b485-d26d7a305679" providerId="ADAL" clId="{7A6D2D0A-C9CA-4F25-82C6-17A9E82148AD}" dt="2023-03-22T23:12:41.315" v="6591" actId="20577"/>
          <ac:spMkLst>
            <pc:docMk/>
            <pc:sldMk cId="1771644796" sldId="586"/>
            <ac:spMk id="9" creationId="{BDDBBB50-2B11-636F-B9B8-C0D4EED9C406}"/>
          </ac:spMkLst>
        </pc:spChg>
        <pc:spChg chg="add mod">
          <ac:chgData name="Matthew Lancaster" userId="c6508ab9-36e5-4e0a-b485-d26d7a305679" providerId="ADAL" clId="{7A6D2D0A-C9CA-4F25-82C6-17A9E82148AD}" dt="2023-03-22T23:13:53.562" v="6628" actId="20577"/>
          <ac:spMkLst>
            <pc:docMk/>
            <pc:sldMk cId="1771644796" sldId="586"/>
            <ac:spMk id="11" creationId="{C4F0A4D2-2277-2AB1-017C-FBE69FFA3085}"/>
          </ac:spMkLst>
        </pc:spChg>
        <pc:spChg chg="mod">
          <ac:chgData name="Matthew Lancaster" userId="c6508ab9-36e5-4e0a-b485-d26d7a305679" providerId="ADAL" clId="{7A6D2D0A-C9CA-4F25-82C6-17A9E82148AD}" dt="2023-03-22T22:56:16.983" v="6390" actId="6549"/>
          <ac:spMkLst>
            <pc:docMk/>
            <pc:sldMk cId="1771644796" sldId="586"/>
            <ac:spMk id="12" creationId="{C7B43AA6-B035-A55E-4A62-549AE65248C2}"/>
          </ac:spMkLst>
        </pc:spChg>
        <pc:spChg chg="add del">
          <ac:chgData name="Matthew Lancaster" userId="c6508ab9-36e5-4e0a-b485-d26d7a305679" providerId="ADAL" clId="{7A6D2D0A-C9CA-4F25-82C6-17A9E82148AD}" dt="2023-03-22T23:08:49.278" v="6465" actId="478"/>
          <ac:spMkLst>
            <pc:docMk/>
            <pc:sldMk cId="1771644796" sldId="586"/>
            <ac:spMk id="13" creationId="{484785D0-66F3-AE77-D813-DF1FECECFDCE}"/>
          </ac:spMkLst>
        </pc:spChg>
        <pc:spChg chg="add del mod">
          <ac:chgData name="Matthew Lancaster" userId="c6508ab9-36e5-4e0a-b485-d26d7a305679" providerId="ADAL" clId="{7A6D2D0A-C9CA-4F25-82C6-17A9E82148AD}" dt="2023-03-22T23:08:46.092" v="6464" actId="478"/>
          <ac:spMkLst>
            <pc:docMk/>
            <pc:sldMk cId="1771644796" sldId="586"/>
            <ac:spMk id="14" creationId="{59D3CE08-9A1D-406D-A88F-D445B202F84A}"/>
          </ac:spMkLst>
        </pc:spChg>
        <pc:spChg chg="add del">
          <ac:chgData name="Matthew Lancaster" userId="c6508ab9-36e5-4e0a-b485-d26d7a305679" providerId="ADAL" clId="{7A6D2D0A-C9CA-4F25-82C6-17A9E82148AD}" dt="2023-03-22T23:09:36.436" v="6493" actId="478"/>
          <ac:spMkLst>
            <pc:docMk/>
            <pc:sldMk cId="1771644796" sldId="586"/>
            <ac:spMk id="15" creationId="{9F9517DB-DCB7-4DDA-6323-BFAF8FB73372}"/>
          </ac:spMkLst>
        </pc:spChg>
        <pc:picChg chg="add mod modCrop">
          <ac:chgData name="Matthew Lancaster" userId="c6508ab9-36e5-4e0a-b485-d26d7a305679" providerId="ADAL" clId="{7A6D2D0A-C9CA-4F25-82C6-17A9E82148AD}" dt="2023-03-22T23:07:05.258" v="6419" actId="1037"/>
          <ac:picMkLst>
            <pc:docMk/>
            <pc:sldMk cId="1771644796" sldId="586"/>
            <ac:picMk id="5" creationId="{C31604FA-8F5F-508A-A779-C64F673703BA}"/>
          </ac:picMkLst>
        </pc:picChg>
      </pc:sldChg>
      <pc:sldChg chg="addSp delSp modSp add mod modNotesTx">
        <pc:chgData name="Matthew Lancaster" userId="c6508ab9-36e5-4e0a-b485-d26d7a305679" providerId="ADAL" clId="{7A6D2D0A-C9CA-4F25-82C6-17A9E82148AD}" dt="2023-03-22T23:26:25.613" v="7099" actId="20577"/>
        <pc:sldMkLst>
          <pc:docMk/>
          <pc:sldMk cId="791157890" sldId="587"/>
        </pc:sldMkLst>
        <pc:spChg chg="mod">
          <ac:chgData name="Matthew Lancaster" userId="c6508ab9-36e5-4e0a-b485-d26d7a305679" providerId="ADAL" clId="{7A6D2D0A-C9CA-4F25-82C6-17A9E82148AD}" dt="2023-03-22T23:19:13.387" v="6684" actId="20577"/>
          <ac:spMkLst>
            <pc:docMk/>
            <pc:sldMk cId="791157890" sldId="587"/>
            <ac:spMk id="8" creationId="{D612BD91-3D44-9FD6-A849-642ADC2AB036}"/>
          </ac:spMkLst>
        </pc:spChg>
        <pc:spChg chg="mod">
          <ac:chgData name="Matthew Lancaster" userId="c6508ab9-36e5-4e0a-b485-d26d7a305679" providerId="ADAL" clId="{7A6D2D0A-C9CA-4F25-82C6-17A9E82148AD}" dt="2023-03-22T23:19:24.142" v="6725" actId="20577"/>
          <ac:spMkLst>
            <pc:docMk/>
            <pc:sldMk cId="791157890" sldId="587"/>
            <ac:spMk id="9" creationId="{BDDBBB50-2B11-636F-B9B8-C0D4EED9C406}"/>
          </ac:spMkLst>
        </pc:spChg>
        <pc:spChg chg="mod">
          <ac:chgData name="Matthew Lancaster" userId="c6508ab9-36e5-4e0a-b485-d26d7a305679" providerId="ADAL" clId="{7A6D2D0A-C9CA-4F25-82C6-17A9E82148AD}" dt="2023-03-22T23:23:24.860" v="6756" actId="20577"/>
          <ac:spMkLst>
            <pc:docMk/>
            <pc:sldMk cId="791157890" sldId="587"/>
            <ac:spMk id="11" creationId="{C4F0A4D2-2277-2AB1-017C-FBE69FFA3085}"/>
          </ac:spMkLst>
        </pc:spChg>
        <pc:picChg chg="del">
          <ac:chgData name="Matthew Lancaster" userId="c6508ab9-36e5-4e0a-b485-d26d7a305679" providerId="ADAL" clId="{7A6D2D0A-C9CA-4F25-82C6-17A9E82148AD}" dt="2023-03-22T23:17:40.283" v="6630" actId="478"/>
          <ac:picMkLst>
            <pc:docMk/>
            <pc:sldMk cId="791157890" sldId="587"/>
            <ac:picMk id="5" creationId="{C31604FA-8F5F-508A-A779-C64F673703BA}"/>
          </ac:picMkLst>
        </pc:picChg>
        <pc:picChg chg="add del mod">
          <ac:chgData name="Matthew Lancaster" userId="c6508ab9-36e5-4e0a-b485-d26d7a305679" providerId="ADAL" clId="{7A6D2D0A-C9CA-4F25-82C6-17A9E82148AD}" dt="2023-03-22T23:18:43.860" v="6653" actId="478"/>
          <ac:picMkLst>
            <pc:docMk/>
            <pc:sldMk cId="791157890" sldId="587"/>
            <ac:picMk id="13" creationId="{A4B8BCC0-73B7-6CFA-991F-B7D81F12EF63}"/>
          </ac:picMkLst>
        </pc:picChg>
        <pc:picChg chg="add mod">
          <ac:chgData name="Matthew Lancaster" userId="c6508ab9-36e5-4e0a-b485-d26d7a305679" providerId="ADAL" clId="{7A6D2D0A-C9CA-4F25-82C6-17A9E82148AD}" dt="2023-03-22T23:18:54.162" v="6655" actId="14826"/>
          <ac:picMkLst>
            <pc:docMk/>
            <pc:sldMk cId="791157890" sldId="587"/>
            <ac:picMk id="14" creationId="{07E05C5D-E040-EFA3-6AE2-44DF9A453822}"/>
          </ac:picMkLst>
        </pc:picChg>
      </pc:sldChg>
      <pc:sldChg chg="modNotesTx">
        <pc:chgData name="Matthew Lancaster" userId="c6508ab9-36e5-4e0a-b485-d26d7a305679" providerId="ADAL" clId="{7A6D2D0A-C9CA-4F25-82C6-17A9E82148AD}" dt="2023-03-22T23:37:19.094" v="7109" actId="20577"/>
        <pc:sldMkLst>
          <pc:docMk/>
          <pc:sldMk cId="21244756" sldId="588"/>
        </pc:sldMkLst>
      </pc:sldChg>
      <pc:sldChg chg="modSp add mod">
        <pc:chgData name="Matthew Lancaster" userId="c6508ab9-36e5-4e0a-b485-d26d7a305679" providerId="ADAL" clId="{7A6D2D0A-C9CA-4F25-82C6-17A9E82148AD}" dt="2023-03-23T03:53:07.083" v="8413" actId="1076"/>
        <pc:sldMkLst>
          <pc:docMk/>
          <pc:sldMk cId="946917044" sldId="595"/>
        </pc:sldMkLst>
        <pc:grpChg chg="mod">
          <ac:chgData name="Matthew Lancaster" userId="c6508ab9-36e5-4e0a-b485-d26d7a305679" providerId="ADAL" clId="{7A6D2D0A-C9CA-4F25-82C6-17A9E82148AD}" dt="2023-03-23T03:51:43.874" v="8409" actId="1076"/>
          <ac:grpSpMkLst>
            <pc:docMk/>
            <pc:sldMk cId="946917044" sldId="595"/>
            <ac:grpSpMk id="28" creationId="{83F11CD6-F39E-4B89-E01C-E2485E118925}"/>
          </ac:grpSpMkLst>
        </pc:grpChg>
        <pc:graphicFrameChg chg="mod">
          <ac:chgData name="Matthew Lancaster" userId="c6508ab9-36e5-4e0a-b485-d26d7a305679" providerId="ADAL" clId="{7A6D2D0A-C9CA-4F25-82C6-17A9E82148AD}" dt="2023-03-23T03:53:07.083" v="8413" actId="1076"/>
          <ac:graphicFrameMkLst>
            <pc:docMk/>
            <pc:sldMk cId="946917044" sldId="595"/>
            <ac:graphicFrameMk id="8" creationId="{BAA62594-A387-81BD-40A6-C461C54AB917}"/>
          </ac:graphicFrameMkLst>
        </pc:graphicFrameChg>
      </pc:sldChg>
    </pc:docChg>
  </pc:docChgLst>
  <pc:docChgLst>
    <pc:chgData name="Roberto Lacasa" userId="S::rel18c@fsu.edu::56fd04ad-fbc8-419f-879a-4b0643511510" providerId="AD" clId="Web-{510AC647-F869-4A28-8746-290E7307B50D}"/>
    <pc:docChg chg="modSld">
      <pc:chgData name="Roberto Lacasa" userId="S::rel18c@fsu.edu::56fd04ad-fbc8-419f-879a-4b0643511510" providerId="AD" clId="Web-{510AC647-F869-4A28-8746-290E7307B50D}" dt="2022-11-04T17:21:49.721" v="348"/>
      <pc:docMkLst>
        <pc:docMk/>
      </pc:docMkLst>
      <pc:sldChg chg="modNotes">
        <pc:chgData name="Roberto Lacasa" userId="S::rel18c@fsu.edu::56fd04ad-fbc8-419f-879a-4b0643511510" providerId="AD" clId="Web-{510AC647-F869-4A28-8746-290E7307B50D}" dt="2022-11-04T17:21:49.721" v="348"/>
        <pc:sldMkLst>
          <pc:docMk/>
          <pc:sldMk cId="3409314468" sldId="332"/>
        </pc:sldMkLst>
      </pc:sldChg>
    </pc:docChg>
  </pc:docChgLst>
  <pc:docChgLst>
    <pc:chgData name="Dominic Bellocchio" userId="S::db20fn@fsu.edu::72897a1d-d36e-4955-ac8f-d5e02d6e2286" providerId="AD" clId="Web-{52E4138B-A297-42AA-9295-9397D83C74C5}"/>
    <pc:docChg chg="delSld modSld sldOrd">
      <pc:chgData name="Dominic Bellocchio" userId="S::db20fn@fsu.edu::72897a1d-d36e-4955-ac8f-d5e02d6e2286" providerId="AD" clId="Web-{52E4138B-A297-42AA-9295-9397D83C74C5}" dt="2022-10-07T01:46:24.549" v="572"/>
      <pc:docMkLst>
        <pc:docMk/>
      </pc:docMkLst>
      <pc:sldChg chg="addSp modSp">
        <pc:chgData name="Dominic Bellocchio" userId="S::db20fn@fsu.edu::72897a1d-d36e-4955-ac8f-d5e02d6e2286" providerId="AD" clId="Web-{52E4138B-A297-42AA-9295-9397D83C74C5}" dt="2022-10-07T01:43:59.061" v="459" actId="1076"/>
        <pc:sldMkLst>
          <pc:docMk/>
          <pc:sldMk cId="109857222" sldId="256"/>
        </pc:sldMkLst>
        <pc:spChg chg="add mod">
          <ac:chgData name="Dominic Bellocchio" userId="S::db20fn@fsu.edu::72897a1d-d36e-4955-ac8f-d5e02d6e2286" providerId="AD" clId="Web-{52E4138B-A297-42AA-9295-9397D83C74C5}" dt="2022-10-07T01:43:59.061" v="459" actId="1076"/>
          <ac:spMkLst>
            <pc:docMk/>
            <pc:sldMk cId="109857222" sldId="256"/>
            <ac:spMk id="2" creationId="{05CF60B2-490A-A356-D921-CCDFCD0BC0AD}"/>
          </ac:spMkLst>
        </pc:spChg>
      </pc:sldChg>
      <pc:sldChg chg="addSp modSp">
        <pc:chgData name="Dominic Bellocchio" userId="S::db20fn@fsu.edu::72897a1d-d36e-4955-ac8f-d5e02d6e2286" providerId="AD" clId="Web-{52E4138B-A297-42AA-9295-9397D83C74C5}" dt="2022-10-07T01:40:03.196" v="404" actId="1076"/>
        <pc:sldMkLst>
          <pc:docMk/>
          <pc:sldMk cId="2319345432" sldId="258"/>
        </pc:sldMkLst>
        <pc:spChg chg="add mod">
          <ac:chgData name="Dominic Bellocchio" userId="S::db20fn@fsu.edu::72897a1d-d36e-4955-ac8f-d5e02d6e2286" providerId="AD" clId="Web-{52E4138B-A297-42AA-9295-9397D83C74C5}" dt="2022-10-07T01:40:03.196" v="404" actId="1076"/>
          <ac:spMkLst>
            <pc:docMk/>
            <pc:sldMk cId="2319345432" sldId="258"/>
            <ac:spMk id="9" creationId="{C29B2AEE-E423-3117-E68E-9894F4EC112C}"/>
          </ac:spMkLst>
        </pc:spChg>
      </pc:sldChg>
      <pc:sldChg chg="addSp modNotes">
        <pc:chgData name="Dominic Bellocchio" userId="S::db20fn@fsu.edu::72897a1d-d36e-4955-ac8f-d5e02d6e2286" providerId="AD" clId="Web-{52E4138B-A297-42AA-9295-9397D83C74C5}" dt="2022-10-07T01:45:48.251" v="534"/>
        <pc:sldMkLst>
          <pc:docMk/>
          <pc:sldMk cId="3128885800" sldId="259"/>
        </pc:sldMkLst>
        <pc:spChg chg="add">
          <ac:chgData name="Dominic Bellocchio" userId="S::db20fn@fsu.edu::72897a1d-d36e-4955-ac8f-d5e02d6e2286" providerId="AD" clId="Web-{52E4138B-A297-42AA-9295-9397D83C74C5}" dt="2022-10-07T01:40:11.602" v="405"/>
          <ac:spMkLst>
            <pc:docMk/>
            <pc:sldMk cId="3128885800" sldId="259"/>
            <ac:spMk id="5" creationId="{8BF280FC-2431-A27A-2E0A-1F04E5D829CB}"/>
          </ac:spMkLst>
        </pc:spChg>
      </pc:sldChg>
      <pc:sldChg chg="addSp">
        <pc:chgData name="Dominic Bellocchio" userId="S::db20fn@fsu.edu::72897a1d-d36e-4955-ac8f-d5e02d6e2286" providerId="AD" clId="Web-{52E4138B-A297-42AA-9295-9397D83C74C5}" dt="2022-10-07T01:40:15.587" v="406"/>
        <pc:sldMkLst>
          <pc:docMk/>
          <pc:sldMk cId="1972839122" sldId="260"/>
        </pc:sldMkLst>
        <pc:spChg chg="add">
          <ac:chgData name="Dominic Bellocchio" userId="S::db20fn@fsu.edu::72897a1d-d36e-4955-ac8f-d5e02d6e2286" providerId="AD" clId="Web-{52E4138B-A297-42AA-9295-9397D83C74C5}" dt="2022-10-07T01:40:15.587" v="406"/>
          <ac:spMkLst>
            <pc:docMk/>
            <pc:sldMk cId="1972839122" sldId="260"/>
            <ac:spMk id="9" creationId="{D8841DA9-F7FB-0F5F-6272-578202AB8DCF}"/>
          </ac:spMkLst>
        </pc:spChg>
      </pc:sldChg>
      <pc:sldChg chg="ord">
        <pc:chgData name="Dominic Bellocchio" userId="S::db20fn@fsu.edu::72897a1d-d36e-4955-ac8f-d5e02d6e2286" providerId="AD" clId="Web-{52E4138B-A297-42AA-9295-9397D83C74C5}" dt="2022-10-07T01:35:43.720" v="378"/>
        <pc:sldMkLst>
          <pc:docMk/>
          <pc:sldMk cId="3372067891" sldId="261"/>
        </pc:sldMkLst>
      </pc:sldChg>
      <pc:sldChg chg="addSp">
        <pc:chgData name="Dominic Bellocchio" userId="S::db20fn@fsu.edu::72897a1d-d36e-4955-ac8f-d5e02d6e2286" providerId="AD" clId="Web-{52E4138B-A297-42AA-9295-9397D83C74C5}" dt="2022-10-07T01:40:29.306" v="410"/>
        <pc:sldMkLst>
          <pc:docMk/>
          <pc:sldMk cId="2766291481" sldId="265"/>
        </pc:sldMkLst>
        <pc:spChg chg="add">
          <ac:chgData name="Dominic Bellocchio" userId="S::db20fn@fsu.edu::72897a1d-d36e-4955-ac8f-d5e02d6e2286" providerId="AD" clId="Web-{52E4138B-A297-42AA-9295-9397D83C74C5}" dt="2022-10-07T01:40:29.306" v="410"/>
          <ac:spMkLst>
            <pc:docMk/>
            <pc:sldMk cId="2766291481" sldId="265"/>
            <ac:spMk id="9" creationId="{A8566293-2C59-379A-D464-F8F41A08D0F1}"/>
          </ac:spMkLst>
        </pc:spChg>
      </pc:sldChg>
      <pc:sldChg chg="addSp modNotes">
        <pc:chgData name="Dominic Bellocchio" userId="S::db20fn@fsu.edu::72897a1d-d36e-4955-ac8f-d5e02d6e2286" providerId="AD" clId="Web-{52E4138B-A297-42AA-9295-9397D83C74C5}" dt="2022-10-07T01:46:24.549" v="572"/>
        <pc:sldMkLst>
          <pc:docMk/>
          <pc:sldMk cId="3440299693" sldId="266"/>
        </pc:sldMkLst>
        <pc:spChg chg="add">
          <ac:chgData name="Dominic Bellocchio" userId="S::db20fn@fsu.edu::72897a1d-d36e-4955-ac8f-d5e02d6e2286" providerId="AD" clId="Web-{52E4138B-A297-42AA-9295-9397D83C74C5}" dt="2022-10-07T01:41:00.135" v="416"/>
          <ac:spMkLst>
            <pc:docMk/>
            <pc:sldMk cId="3440299693" sldId="266"/>
            <ac:spMk id="8" creationId="{858AB881-32E8-8E3F-0AE3-E9CB52B0AD45}"/>
          </ac:spMkLst>
        </pc:spChg>
      </pc:sldChg>
      <pc:sldChg chg="addSp">
        <pc:chgData name="Dominic Bellocchio" userId="S::db20fn@fsu.edu::72897a1d-d36e-4955-ac8f-d5e02d6e2286" providerId="AD" clId="Web-{52E4138B-A297-42AA-9295-9397D83C74C5}" dt="2022-10-07T01:41:02.041" v="417"/>
        <pc:sldMkLst>
          <pc:docMk/>
          <pc:sldMk cId="379026362" sldId="267"/>
        </pc:sldMkLst>
        <pc:spChg chg="add">
          <ac:chgData name="Dominic Bellocchio" userId="S::db20fn@fsu.edu::72897a1d-d36e-4955-ac8f-d5e02d6e2286" providerId="AD" clId="Web-{52E4138B-A297-42AA-9295-9397D83C74C5}" dt="2022-10-07T01:41:02.041" v="417"/>
          <ac:spMkLst>
            <pc:docMk/>
            <pc:sldMk cId="379026362" sldId="267"/>
            <ac:spMk id="14" creationId="{F73FC34D-E611-3AE6-3BA7-C4B491FCCFA9}"/>
          </ac:spMkLst>
        </pc:spChg>
      </pc:sldChg>
      <pc:sldChg chg="addSp">
        <pc:chgData name="Dominic Bellocchio" userId="S::db20fn@fsu.edu::72897a1d-d36e-4955-ac8f-d5e02d6e2286" providerId="AD" clId="Web-{52E4138B-A297-42AA-9295-9397D83C74C5}" dt="2022-10-07T01:40:31.212" v="411"/>
        <pc:sldMkLst>
          <pc:docMk/>
          <pc:sldMk cId="358661293" sldId="270"/>
        </pc:sldMkLst>
        <pc:spChg chg="add">
          <ac:chgData name="Dominic Bellocchio" userId="S::db20fn@fsu.edu::72897a1d-d36e-4955-ac8f-d5e02d6e2286" providerId="AD" clId="Web-{52E4138B-A297-42AA-9295-9397D83C74C5}" dt="2022-10-07T01:40:31.212" v="411"/>
          <ac:spMkLst>
            <pc:docMk/>
            <pc:sldMk cId="358661293" sldId="270"/>
            <ac:spMk id="6" creationId="{C7EB0E4B-F714-D63E-ED55-0B54C6486109}"/>
          </ac:spMkLst>
        </pc:spChg>
      </pc:sldChg>
      <pc:sldChg chg="addSp">
        <pc:chgData name="Dominic Bellocchio" userId="S::db20fn@fsu.edu::72897a1d-d36e-4955-ac8f-d5e02d6e2286" providerId="AD" clId="Web-{52E4138B-A297-42AA-9295-9397D83C74C5}" dt="2022-10-07T01:41:03.369" v="418"/>
        <pc:sldMkLst>
          <pc:docMk/>
          <pc:sldMk cId="761491810" sldId="273"/>
        </pc:sldMkLst>
        <pc:spChg chg="add">
          <ac:chgData name="Dominic Bellocchio" userId="S::db20fn@fsu.edu::72897a1d-d36e-4955-ac8f-d5e02d6e2286" providerId="AD" clId="Web-{52E4138B-A297-42AA-9295-9397D83C74C5}" dt="2022-10-07T01:41:03.369" v="418"/>
          <ac:spMkLst>
            <pc:docMk/>
            <pc:sldMk cId="761491810" sldId="273"/>
            <ac:spMk id="6" creationId="{DFD066DB-B610-3852-E9FF-F0C8FBC4E8FB}"/>
          </ac:spMkLst>
        </pc:spChg>
      </pc:sldChg>
      <pc:sldChg chg="addSp modSp">
        <pc:chgData name="Dominic Bellocchio" userId="S::db20fn@fsu.edu::72897a1d-d36e-4955-ac8f-d5e02d6e2286" providerId="AD" clId="Web-{52E4138B-A297-42AA-9295-9397D83C74C5}" dt="2022-10-07T01:43:42.326" v="458" actId="1076"/>
        <pc:sldMkLst>
          <pc:docMk/>
          <pc:sldMk cId="2730253556" sldId="276"/>
        </pc:sldMkLst>
        <pc:spChg chg="add mod">
          <ac:chgData name="Dominic Bellocchio" userId="S::db20fn@fsu.edu::72897a1d-d36e-4955-ac8f-d5e02d6e2286" providerId="AD" clId="Web-{52E4138B-A297-42AA-9295-9397D83C74C5}" dt="2022-10-07T01:43:42.326" v="458" actId="1076"/>
          <ac:spMkLst>
            <pc:docMk/>
            <pc:sldMk cId="2730253556" sldId="276"/>
            <ac:spMk id="3" creationId="{E8E65C9D-4F4A-A753-9525-7AB439DF0C7D}"/>
          </ac:spMkLst>
        </pc:spChg>
      </pc:sldChg>
      <pc:sldChg chg="addSp">
        <pc:chgData name="Dominic Bellocchio" userId="S::db20fn@fsu.edu::72897a1d-d36e-4955-ac8f-d5e02d6e2286" providerId="AD" clId="Web-{52E4138B-A297-42AA-9295-9397D83C74C5}" dt="2022-10-07T01:42:57.294" v="457"/>
        <pc:sldMkLst>
          <pc:docMk/>
          <pc:sldMk cId="4284621764" sldId="278"/>
        </pc:sldMkLst>
        <pc:spChg chg="add">
          <ac:chgData name="Dominic Bellocchio" userId="S::db20fn@fsu.edu::72897a1d-d36e-4955-ac8f-d5e02d6e2286" providerId="AD" clId="Web-{52E4138B-A297-42AA-9295-9397D83C74C5}" dt="2022-10-07T01:42:57.294" v="457"/>
          <ac:spMkLst>
            <pc:docMk/>
            <pc:sldMk cId="4284621764" sldId="278"/>
            <ac:spMk id="6" creationId="{D9E81E9B-EAE1-A739-0812-618B1D845167}"/>
          </ac:spMkLst>
        </pc:spChg>
      </pc:sldChg>
      <pc:sldChg chg="addSp modSp">
        <pc:chgData name="Dominic Bellocchio" userId="S::db20fn@fsu.edu::72897a1d-d36e-4955-ac8f-d5e02d6e2286" providerId="AD" clId="Web-{52E4138B-A297-42AA-9295-9397D83C74C5}" dt="2022-10-07T01:41:22.338" v="442" actId="1076"/>
        <pc:sldMkLst>
          <pc:docMk/>
          <pc:sldMk cId="2419948932" sldId="279"/>
        </pc:sldMkLst>
        <pc:spChg chg="add mod">
          <ac:chgData name="Dominic Bellocchio" userId="S::db20fn@fsu.edu::72897a1d-d36e-4955-ac8f-d5e02d6e2286" providerId="AD" clId="Web-{52E4138B-A297-42AA-9295-9397D83C74C5}" dt="2022-10-07T01:41:22.338" v="442" actId="1076"/>
          <ac:spMkLst>
            <pc:docMk/>
            <pc:sldMk cId="2419948932" sldId="279"/>
            <ac:spMk id="4" creationId="{3154D638-506E-847F-6175-C763341F6DE6}"/>
          </ac:spMkLst>
        </pc:spChg>
      </pc:sldChg>
      <pc:sldChg chg="addSp">
        <pc:chgData name="Dominic Bellocchio" userId="S::db20fn@fsu.edu::72897a1d-d36e-4955-ac8f-d5e02d6e2286" providerId="AD" clId="Web-{52E4138B-A297-42AA-9295-9397D83C74C5}" dt="2022-10-07T01:40:18.743" v="407"/>
        <pc:sldMkLst>
          <pc:docMk/>
          <pc:sldMk cId="2617518408" sldId="281"/>
        </pc:sldMkLst>
        <pc:spChg chg="add">
          <ac:chgData name="Dominic Bellocchio" userId="S::db20fn@fsu.edu::72897a1d-d36e-4955-ac8f-d5e02d6e2286" providerId="AD" clId="Web-{52E4138B-A297-42AA-9295-9397D83C74C5}" dt="2022-10-07T01:40:18.743" v="407"/>
          <ac:spMkLst>
            <pc:docMk/>
            <pc:sldMk cId="2617518408" sldId="281"/>
            <ac:spMk id="20" creationId="{12243B5E-0666-FA99-C0C8-E171514C83CF}"/>
          </ac:spMkLst>
        </pc:spChg>
      </pc:sldChg>
      <pc:sldChg chg="addSp delSp">
        <pc:chgData name="Dominic Bellocchio" userId="S::db20fn@fsu.edu::72897a1d-d36e-4955-ac8f-d5e02d6e2286" providerId="AD" clId="Web-{52E4138B-A297-42AA-9295-9397D83C74C5}" dt="2022-10-07T01:42:42.700" v="445"/>
        <pc:sldMkLst>
          <pc:docMk/>
          <pc:sldMk cId="3224341621" sldId="282"/>
        </pc:sldMkLst>
        <pc:spChg chg="add del">
          <ac:chgData name="Dominic Bellocchio" userId="S::db20fn@fsu.edu::72897a1d-d36e-4955-ac8f-d5e02d6e2286" providerId="AD" clId="Web-{52E4138B-A297-42AA-9295-9397D83C74C5}" dt="2022-10-07T01:42:35.309" v="444"/>
          <ac:spMkLst>
            <pc:docMk/>
            <pc:sldMk cId="3224341621" sldId="282"/>
            <ac:spMk id="4" creationId="{D8CC9CDA-64F2-D29F-99E5-454D95311C06}"/>
          </ac:spMkLst>
        </pc:spChg>
        <pc:spChg chg="add">
          <ac:chgData name="Dominic Bellocchio" userId="S::db20fn@fsu.edu::72897a1d-d36e-4955-ac8f-d5e02d6e2286" providerId="AD" clId="Web-{52E4138B-A297-42AA-9295-9397D83C74C5}" dt="2022-10-07T01:42:42.700" v="445"/>
          <ac:spMkLst>
            <pc:docMk/>
            <pc:sldMk cId="3224341621" sldId="282"/>
            <ac:spMk id="7" creationId="{D29D29AD-D011-0D56-11C7-AC1364BD1763}"/>
          </ac:spMkLst>
        </pc:spChg>
      </pc:sldChg>
      <pc:sldChg chg="addSp">
        <pc:chgData name="Dominic Bellocchio" userId="S::db20fn@fsu.edu::72897a1d-d36e-4955-ac8f-d5e02d6e2286" providerId="AD" clId="Web-{52E4138B-A297-42AA-9295-9397D83C74C5}" dt="2022-10-07T01:42:43.981" v="446"/>
        <pc:sldMkLst>
          <pc:docMk/>
          <pc:sldMk cId="85211900" sldId="283"/>
        </pc:sldMkLst>
        <pc:spChg chg="add">
          <ac:chgData name="Dominic Bellocchio" userId="S::db20fn@fsu.edu::72897a1d-d36e-4955-ac8f-d5e02d6e2286" providerId="AD" clId="Web-{52E4138B-A297-42AA-9295-9397D83C74C5}" dt="2022-10-07T01:42:43.981" v="446"/>
          <ac:spMkLst>
            <pc:docMk/>
            <pc:sldMk cId="85211900" sldId="283"/>
            <ac:spMk id="4" creationId="{2EF83106-BE63-A17F-637F-026091AD48EB}"/>
          </ac:spMkLst>
        </pc:spChg>
      </pc:sldChg>
      <pc:sldChg chg="addSp">
        <pc:chgData name="Dominic Bellocchio" userId="S::db20fn@fsu.edu::72897a1d-d36e-4955-ac8f-d5e02d6e2286" providerId="AD" clId="Web-{52E4138B-A297-42AA-9295-9397D83C74C5}" dt="2022-10-07T01:42:46.043" v="447"/>
        <pc:sldMkLst>
          <pc:docMk/>
          <pc:sldMk cId="1322123521" sldId="284"/>
        </pc:sldMkLst>
        <pc:spChg chg="add">
          <ac:chgData name="Dominic Bellocchio" userId="S::db20fn@fsu.edu::72897a1d-d36e-4955-ac8f-d5e02d6e2286" providerId="AD" clId="Web-{52E4138B-A297-42AA-9295-9397D83C74C5}" dt="2022-10-07T01:42:46.043" v="447"/>
          <ac:spMkLst>
            <pc:docMk/>
            <pc:sldMk cId="1322123521" sldId="284"/>
            <ac:spMk id="4" creationId="{B84FCDFD-8E53-6B33-1D24-76C3550C0FDA}"/>
          </ac:spMkLst>
        </pc:spChg>
      </pc:sldChg>
      <pc:sldChg chg="addSp">
        <pc:chgData name="Dominic Bellocchio" userId="S::db20fn@fsu.edu::72897a1d-d36e-4955-ac8f-d5e02d6e2286" providerId="AD" clId="Web-{52E4138B-A297-42AA-9295-9397D83C74C5}" dt="2022-10-07T01:42:47.168" v="448"/>
        <pc:sldMkLst>
          <pc:docMk/>
          <pc:sldMk cId="1438651269" sldId="285"/>
        </pc:sldMkLst>
        <pc:spChg chg="add">
          <ac:chgData name="Dominic Bellocchio" userId="S::db20fn@fsu.edu::72897a1d-d36e-4955-ac8f-d5e02d6e2286" providerId="AD" clId="Web-{52E4138B-A297-42AA-9295-9397D83C74C5}" dt="2022-10-07T01:42:47.168" v="448"/>
          <ac:spMkLst>
            <pc:docMk/>
            <pc:sldMk cId="1438651269" sldId="285"/>
            <ac:spMk id="4" creationId="{A63DD7D4-5B1A-B1E4-C7FE-B03F6455DF44}"/>
          </ac:spMkLst>
        </pc:spChg>
      </pc:sldChg>
      <pc:sldChg chg="addSp">
        <pc:chgData name="Dominic Bellocchio" userId="S::db20fn@fsu.edu::72897a1d-d36e-4955-ac8f-d5e02d6e2286" providerId="AD" clId="Web-{52E4138B-A297-42AA-9295-9397D83C74C5}" dt="2022-10-07T01:42:48.372" v="449"/>
        <pc:sldMkLst>
          <pc:docMk/>
          <pc:sldMk cId="2924019642" sldId="286"/>
        </pc:sldMkLst>
        <pc:spChg chg="add">
          <ac:chgData name="Dominic Bellocchio" userId="S::db20fn@fsu.edu::72897a1d-d36e-4955-ac8f-d5e02d6e2286" providerId="AD" clId="Web-{52E4138B-A297-42AA-9295-9397D83C74C5}" dt="2022-10-07T01:42:48.372" v="449"/>
          <ac:spMkLst>
            <pc:docMk/>
            <pc:sldMk cId="2924019642" sldId="286"/>
            <ac:spMk id="4" creationId="{6CDFC409-9646-1494-16BE-1FB5787E1866}"/>
          </ac:spMkLst>
        </pc:spChg>
      </pc:sldChg>
      <pc:sldChg chg="addSp">
        <pc:chgData name="Dominic Bellocchio" userId="S::db20fn@fsu.edu::72897a1d-d36e-4955-ac8f-d5e02d6e2286" providerId="AD" clId="Web-{52E4138B-A297-42AA-9295-9397D83C74C5}" dt="2022-10-07T01:42:49.372" v="450"/>
        <pc:sldMkLst>
          <pc:docMk/>
          <pc:sldMk cId="1512818451" sldId="287"/>
        </pc:sldMkLst>
        <pc:spChg chg="add">
          <ac:chgData name="Dominic Bellocchio" userId="S::db20fn@fsu.edu::72897a1d-d36e-4955-ac8f-d5e02d6e2286" providerId="AD" clId="Web-{52E4138B-A297-42AA-9295-9397D83C74C5}" dt="2022-10-07T01:42:49.372" v="450"/>
          <ac:spMkLst>
            <pc:docMk/>
            <pc:sldMk cId="1512818451" sldId="287"/>
            <ac:spMk id="4" creationId="{DDFAE737-253C-B5D1-0AA6-71001827E426}"/>
          </ac:spMkLst>
        </pc:spChg>
      </pc:sldChg>
      <pc:sldChg chg="addSp">
        <pc:chgData name="Dominic Bellocchio" userId="S::db20fn@fsu.edu::72897a1d-d36e-4955-ac8f-d5e02d6e2286" providerId="AD" clId="Web-{52E4138B-A297-42AA-9295-9397D83C74C5}" dt="2022-10-07T01:42:50.418" v="451"/>
        <pc:sldMkLst>
          <pc:docMk/>
          <pc:sldMk cId="2055911418" sldId="288"/>
        </pc:sldMkLst>
        <pc:spChg chg="add">
          <ac:chgData name="Dominic Bellocchio" userId="S::db20fn@fsu.edu::72897a1d-d36e-4955-ac8f-d5e02d6e2286" providerId="AD" clId="Web-{52E4138B-A297-42AA-9295-9397D83C74C5}" dt="2022-10-07T01:42:50.418" v="451"/>
          <ac:spMkLst>
            <pc:docMk/>
            <pc:sldMk cId="2055911418" sldId="288"/>
            <ac:spMk id="4" creationId="{5C551D26-1DF2-BA16-3571-64AEF608A0C4}"/>
          </ac:spMkLst>
        </pc:spChg>
      </pc:sldChg>
      <pc:sldChg chg="addSp">
        <pc:chgData name="Dominic Bellocchio" userId="S::db20fn@fsu.edu::72897a1d-d36e-4955-ac8f-d5e02d6e2286" providerId="AD" clId="Web-{52E4138B-A297-42AA-9295-9397D83C74C5}" dt="2022-10-07T01:42:51.434" v="452"/>
        <pc:sldMkLst>
          <pc:docMk/>
          <pc:sldMk cId="137981455" sldId="289"/>
        </pc:sldMkLst>
        <pc:spChg chg="add">
          <ac:chgData name="Dominic Bellocchio" userId="S::db20fn@fsu.edu::72897a1d-d36e-4955-ac8f-d5e02d6e2286" providerId="AD" clId="Web-{52E4138B-A297-42AA-9295-9397D83C74C5}" dt="2022-10-07T01:42:51.434" v="452"/>
          <ac:spMkLst>
            <pc:docMk/>
            <pc:sldMk cId="137981455" sldId="289"/>
            <ac:spMk id="4" creationId="{7165B694-F3B2-E433-8023-07C5D7F7BD41}"/>
          </ac:spMkLst>
        </pc:spChg>
      </pc:sldChg>
      <pc:sldChg chg="addSp">
        <pc:chgData name="Dominic Bellocchio" userId="S::db20fn@fsu.edu::72897a1d-d36e-4955-ac8f-d5e02d6e2286" providerId="AD" clId="Web-{52E4138B-A297-42AA-9295-9397D83C74C5}" dt="2022-10-07T01:40:20.634" v="408"/>
        <pc:sldMkLst>
          <pc:docMk/>
          <pc:sldMk cId="563724442" sldId="291"/>
        </pc:sldMkLst>
        <pc:spChg chg="add">
          <ac:chgData name="Dominic Bellocchio" userId="S::db20fn@fsu.edu::72897a1d-d36e-4955-ac8f-d5e02d6e2286" providerId="AD" clId="Web-{52E4138B-A297-42AA-9295-9397D83C74C5}" dt="2022-10-07T01:40:20.634" v="408"/>
          <ac:spMkLst>
            <pc:docMk/>
            <pc:sldMk cId="563724442" sldId="291"/>
            <ac:spMk id="5" creationId="{5740C9CB-5D8A-FF9B-C174-EEF3CDA4D88C}"/>
          </ac:spMkLst>
        </pc:spChg>
      </pc:sldChg>
      <pc:sldChg chg="addSp">
        <pc:chgData name="Dominic Bellocchio" userId="S::db20fn@fsu.edu::72897a1d-d36e-4955-ac8f-d5e02d6e2286" providerId="AD" clId="Web-{52E4138B-A297-42AA-9295-9397D83C74C5}" dt="2022-10-07T01:40:33.556" v="412"/>
        <pc:sldMkLst>
          <pc:docMk/>
          <pc:sldMk cId="1951717614" sldId="292"/>
        </pc:sldMkLst>
        <pc:spChg chg="add">
          <ac:chgData name="Dominic Bellocchio" userId="S::db20fn@fsu.edu::72897a1d-d36e-4955-ac8f-d5e02d6e2286" providerId="AD" clId="Web-{52E4138B-A297-42AA-9295-9397D83C74C5}" dt="2022-10-07T01:40:33.556" v="412"/>
          <ac:spMkLst>
            <pc:docMk/>
            <pc:sldMk cId="1951717614" sldId="292"/>
            <ac:spMk id="6" creationId="{A0ACE34F-71EC-43E4-A843-0252734187E5}"/>
          </ac:spMkLst>
        </pc:spChg>
      </pc:sldChg>
      <pc:sldChg chg="addSp modNotes">
        <pc:chgData name="Dominic Bellocchio" userId="S::db20fn@fsu.edu::72897a1d-d36e-4955-ac8f-d5e02d6e2286" providerId="AD" clId="Web-{52E4138B-A297-42AA-9295-9397D83C74C5}" dt="2022-10-07T01:40:34.759" v="413"/>
        <pc:sldMkLst>
          <pc:docMk/>
          <pc:sldMk cId="1939762520" sldId="293"/>
        </pc:sldMkLst>
        <pc:spChg chg="add">
          <ac:chgData name="Dominic Bellocchio" userId="S::db20fn@fsu.edu::72897a1d-d36e-4955-ac8f-d5e02d6e2286" providerId="AD" clId="Web-{52E4138B-A297-42AA-9295-9397D83C74C5}" dt="2022-10-07T01:40:34.759" v="413"/>
          <ac:spMkLst>
            <pc:docMk/>
            <pc:sldMk cId="1939762520" sldId="293"/>
            <ac:spMk id="6" creationId="{BEFA3C29-3FBC-FAF1-2F77-8ED5C28EEF54}"/>
          </ac:spMkLst>
        </pc:spChg>
      </pc:sldChg>
      <pc:sldChg chg="addSp modNotes">
        <pc:chgData name="Dominic Bellocchio" userId="S::db20fn@fsu.edu::72897a1d-d36e-4955-ac8f-d5e02d6e2286" providerId="AD" clId="Web-{52E4138B-A297-42AA-9295-9397D83C74C5}" dt="2022-10-07T01:40:36.056" v="414"/>
        <pc:sldMkLst>
          <pc:docMk/>
          <pc:sldMk cId="2569823007" sldId="295"/>
        </pc:sldMkLst>
        <pc:spChg chg="add">
          <ac:chgData name="Dominic Bellocchio" userId="S::db20fn@fsu.edu::72897a1d-d36e-4955-ac8f-d5e02d6e2286" providerId="AD" clId="Web-{52E4138B-A297-42AA-9295-9397D83C74C5}" dt="2022-10-07T01:40:36.056" v="414"/>
          <ac:spMkLst>
            <pc:docMk/>
            <pc:sldMk cId="2569823007" sldId="295"/>
            <ac:spMk id="6" creationId="{487F7C7B-546B-79BC-9C1F-2E5C708DD0E6}"/>
          </ac:spMkLst>
        </pc:spChg>
      </pc:sldChg>
      <pc:sldChg chg="del">
        <pc:chgData name="Dominic Bellocchio" userId="S::db20fn@fsu.edu::72897a1d-d36e-4955-ac8f-d5e02d6e2286" providerId="AD" clId="Web-{52E4138B-A297-42AA-9295-9397D83C74C5}" dt="2022-10-07T01:35:47.267" v="379"/>
        <pc:sldMkLst>
          <pc:docMk/>
          <pc:sldMk cId="1737651055" sldId="299"/>
        </pc:sldMkLst>
      </pc:sldChg>
      <pc:sldChg chg="addSp">
        <pc:chgData name="Dominic Bellocchio" userId="S::db20fn@fsu.edu::72897a1d-d36e-4955-ac8f-d5e02d6e2286" providerId="AD" clId="Web-{52E4138B-A297-42AA-9295-9397D83C74C5}" dt="2022-10-07T01:42:53.044" v="453"/>
        <pc:sldMkLst>
          <pc:docMk/>
          <pc:sldMk cId="341853657" sldId="303"/>
        </pc:sldMkLst>
        <pc:spChg chg="add">
          <ac:chgData name="Dominic Bellocchio" userId="S::db20fn@fsu.edu::72897a1d-d36e-4955-ac8f-d5e02d6e2286" providerId="AD" clId="Web-{52E4138B-A297-42AA-9295-9397D83C74C5}" dt="2022-10-07T01:42:53.044" v="453"/>
          <ac:spMkLst>
            <pc:docMk/>
            <pc:sldMk cId="341853657" sldId="303"/>
            <ac:spMk id="8" creationId="{17946509-3DA5-E128-A6ED-4F0A1A1DDAA5}"/>
          </ac:spMkLst>
        </pc:spChg>
      </pc:sldChg>
      <pc:sldChg chg="addSp modNotes">
        <pc:chgData name="Dominic Bellocchio" userId="S::db20fn@fsu.edu::72897a1d-d36e-4955-ac8f-d5e02d6e2286" providerId="AD" clId="Web-{52E4138B-A297-42AA-9295-9397D83C74C5}" dt="2022-10-07T01:40:37.150" v="415"/>
        <pc:sldMkLst>
          <pc:docMk/>
          <pc:sldMk cId="4091571569" sldId="308"/>
        </pc:sldMkLst>
        <pc:spChg chg="add">
          <ac:chgData name="Dominic Bellocchio" userId="S::db20fn@fsu.edu::72897a1d-d36e-4955-ac8f-d5e02d6e2286" providerId="AD" clId="Web-{52E4138B-A297-42AA-9295-9397D83C74C5}" dt="2022-10-07T01:40:37.150" v="415"/>
          <ac:spMkLst>
            <pc:docMk/>
            <pc:sldMk cId="4091571569" sldId="308"/>
            <ac:spMk id="6" creationId="{691F0139-DA1F-EF1A-59FB-AE64F8D4AC45}"/>
          </ac:spMkLst>
        </pc:spChg>
      </pc:sldChg>
      <pc:sldChg chg="addSp">
        <pc:chgData name="Dominic Bellocchio" userId="S::db20fn@fsu.edu::72897a1d-d36e-4955-ac8f-d5e02d6e2286" providerId="AD" clId="Web-{52E4138B-A297-42AA-9295-9397D83C74C5}" dt="2022-10-07T01:42:55.325" v="455"/>
        <pc:sldMkLst>
          <pc:docMk/>
          <pc:sldMk cId="1884411230" sldId="310"/>
        </pc:sldMkLst>
        <pc:spChg chg="add">
          <ac:chgData name="Dominic Bellocchio" userId="S::db20fn@fsu.edu::72897a1d-d36e-4955-ac8f-d5e02d6e2286" providerId="AD" clId="Web-{52E4138B-A297-42AA-9295-9397D83C74C5}" dt="2022-10-07T01:42:55.325" v="455"/>
          <ac:spMkLst>
            <pc:docMk/>
            <pc:sldMk cId="1884411230" sldId="310"/>
            <ac:spMk id="12" creationId="{7188AEAA-7083-ABE6-766D-7952FE869314}"/>
          </ac:spMkLst>
        </pc:spChg>
      </pc:sldChg>
      <pc:sldChg chg="addSp">
        <pc:chgData name="Dominic Bellocchio" userId="S::db20fn@fsu.edu::72897a1d-d36e-4955-ac8f-d5e02d6e2286" providerId="AD" clId="Web-{52E4138B-A297-42AA-9295-9397D83C74C5}" dt="2022-10-07T01:42:56.231" v="456"/>
        <pc:sldMkLst>
          <pc:docMk/>
          <pc:sldMk cId="2874312320" sldId="311"/>
        </pc:sldMkLst>
        <pc:spChg chg="add">
          <ac:chgData name="Dominic Bellocchio" userId="S::db20fn@fsu.edu::72897a1d-d36e-4955-ac8f-d5e02d6e2286" providerId="AD" clId="Web-{52E4138B-A297-42AA-9295-9397D83C74C5}" dt="2022-10-07T01:42:56.231" v="456"/>
          <ac:spMkLst>
            <pc:docMk/>
            <pc:sldMk cId="2874312320" sldId="311"/>
            <ac:spMk id="18" creationId="{0F286794-5BCE-14C5-19D3-CE3B0306BD43}"/>
          </ac:spMkLst>
        </pc:spChg>
      </pc:sldChg>
      <pc:sldChg chg="addSp">
        <pc:chgData name="Dominic Bellocchio" userId="S::db20fn@fsu.edu::72897a1d-d36e-4955-ac8f-d5e02d6e2286" providerId="AD" clId="Web-{52E4138B-A297-42AA-9295-9397D83C74C5}" dt="2022-10-07T01:42:54.262" v="454"/>
        <pc:sldMkLst>
          <pc:docMk/>
          <pc:sldMk cId="931586057" sldId="312"/>
        </pc:sldMkLst>
        <pc:spChg chg="add">
          <ac:chgData name="Dominic Bellocchio" userId="S::db20fn@fsu.edu::72897a1d-d36e-4955-ac8f-d5e02d6e2286" providerId="AD" clId="Web-{52E4138B-A297-42AA-9295-9397D83C74C5}" dt="2022-10-07T01:42:54.262" v="454"/>
          <ac:spMkLst>
            <pc:docMk/>
            <pc:sldMk cId="931586057" sldId="312"/>
            <ac:spMk id="8" creationId="{D2CC3A7B-3A29-2799-FFF6-FB693F728BF8}"/>
          </ac:spMkLst>
        </pc:spChg>
      </pc:sldChg>
    </pc:docChg>
  </pc:docChgLst>
  <pc:docChgLst>
    <pc:chgData name="Dylan Ma" userId="S::dm19i@fsu.edu::d19f606a-f869-495f-a967-091fe7c6f588" providerId="AD" clId="Web-{3FCD82D7-C567-497D-8579-D42418D6112F}"/>
    <pc:docChg chg="modSld">
      <pc:chgData name="Dylan Ma" userId="S::dm19i@fsu.edu::d19f606a-f869-495f-a967-091fe7c6f588" providerId="AD" clId="Web-{3FCD82D7-C567-497D-8579-D42418D6112F}" dt="2023-03-21T20:45:33.207" v="1"/>
      <pc:docMkLst>
        <pc:docMk/>
      </pc:docMkLst>
      <pc:sldChg chg="mod modShow">
        <pc:chgData name="Dylan Ma" userId="S::dm19i@fsu.edu::d19f606a-f869-495f-a967-091fe7c6f588" providerId="AD" clId="Web-{3FCD82D7-C567-497D-8579-D42418D6112F}" dt="2023-03-21T20:45:30.598" v="0"/>
        <pc:sldMkLst>
          <pc:docMk/>
          <pc:sldMk cId="3613439379" sldId="499"/>
        </pc:sldMkLst>
      </pc:sldChg>
      <pc:sldChg chg="mod modShow">
        <pc:chgData name="Dylan Ma" userId="S::dm19i@fsu.edu::d19f606a-f869-495f-a967-091fe7c6f588" providerId="AD" clId="Web-{3FCD82D7-C567-497D-8579-D42418D6112F}" dt="2023-03-21T20:45:33.207" v="1"/>
        <pc:sldMkLst>
          <pc:docMk/>
          <pc:sldMk cId="2498524777" sldId="500"/>
        </pc:sldMkLst>
      </pc:sldChg>
    </pc:docChg>
  </pc:docChgLst>
  <pc:docChgLst>
    <pc:chgData name="Tauben Brenner" userId="S::tyb18b@fsu.edu::36cef9e0-fa1d-4eb2-971f-0eac36d8adf4" providerId="AD" clId="Web-{239FC928-962A-45F2-A4F8-8F2ABC709EF6}"/>
    <pc:docChg chg="addSld delSld modSld sldOrd">
      <pc:chgData name="Tauben Brenner" userId="S::tyb18b@fsu.edu::36cef9e0-fa1d-4eb2-971f-0eac36d8adf4" providerId="AD" clId="Web-{239FC928-962A-45F2-A4F8-8F2ABC709EF6}" dt="2023-01-25T15:47:36.178" v="1150"/>
      <pc:docMkLst>
        <pc:docMk/>
      </pc:docMkLst>
      <pc:sldChg chg="del">
        <pc:chgData name="Tauben Brenner" userId="S::tyb18b@fsu.edu::36cef9e0-fa1d-4eb2-971f-0eac36d8adf4" providerId="AD" clId="Web-{239FC928-962A-45F2-A4F8-8F2ABC709EF6}" dt="2023-01-25T15:41:54.073" v="1116"/>
        <pc:sldMkLst>
          <pc:docMk/>
          <pc:sldMk cId="3934066504" sldId="419"/>
        </pc:sldMkLst>
      </pc:sldChg>
      <pc:sldChg chg="modSp del">
        <pc:chgData name="Tauben Brenner" userId="S::tyb18b@fsu.edu::36cef9e0-fa1d-4eb2-971f-0eac36d8adf4" providerId="AD" clId="Web-{239FC928-962A-45F2-A4F8-8F2ABC709EF6}" dt="2023-01-25T14:32:05.534" v="154"/>
        <pc:sldMkLst>
          <pc:docMk/>
          <pc:sldMk cId="1291479055" sldId="420"/>
        </pc:sldMkLst>
        <pc:spChg chg="mod">
          <ac:chgData name="Tauben Brenner" userId="S::tyb18b@fsu.edu::36cef9e0-fa1d-4eb2-971f-0eac36d8adf4" providerId="AD" clId="Web-{239FC928-962A-45F2-A4F8-8F2ABC709EF6}" dt="2023-01-25T14:30:31.046" v="149" actId="14100"/>
          <ac:spMkLst>
            <pc:docMk/>
            <pc:sldMk cId="1291479055" sldId="420"/>
            <ac:spMk id="8" creationId="{02B7E4FC-5397-BD4E-999B-BF82B82F5999}"/>
          </ac:spMkLst>
        </pc:spChg>
      </pc:sldChg>
      <pc:sldChg chg="modSp add replId">
        <pc:chgData name="Tauben Brenner" userId="S::tyb18b@fsu.edu::36cef9e0-fa1d-4eb2-971f-0eac36d8adf4" providerId="AD" clId="Web-{239FC928-962A-45F2-A4F8-8F2ABC709EF6}" dt="2023-01-25T14:43:09.570" v="267" actId="1076"/>
        <pc:sldMkLst>
          <pc:docMk/>
          <pc:sldMk cId="3968354632" sldId="430"/>
        </pc:sldMkLst>
        <pc:spChg chg="mod">
          <ac:chgData name="Tauben Brenner" userId="S::tyb18b@fsu.edu::36cef9e0-fa1d-4eb2-971f-0eac36d8adf4" providerId="AD" clId="Web-{239FC928-962A-45F2-A4F8-8F2ABC709EF6}" dt="2023-01-25T14:43:09.570" v="267" actId="1076"/>
          <ac:spMkLst>
            <pc:docMk/>
            <pc:sldMk cId="3968354632" sldId="430"/>
            <ac:spMk id="8" creationId="{02B7E4FC-5397-BD4E-999B-BF82B82F5999}"/>
          </ac:spMkLst>
        </pc:spChg>
      </pc:sldChg>
      <pc:sldChg chg="add del replId">
        <pc:chgData name="Tauben Brenner" userId="S::tyb18b@fsu.edu::36cef9e0-fa1d-4eb2-971f-0eac36d8adf4" providerId="AD" clId="Web-{239FC928-962A-45F2-A4F8-8F2ABC709EF6}" dt="2023-01-25T14:31:40.689" v="151"/>
        <pc:sldMkLst>
          <pc:docMk/>
          <pc:sldMk cId="1860240250" sldId="431"/>
        </pc:sldMkLst>
      </pc:sldChg>
      <pc:sldChg chg="add del ord replId">
        <pc:chgData name="Tauben Brenner" userId="S::tyb18b@fsu.edu::36cef9e0-fa1d-4eb2-971f-0eac36d8adf4" providerId="AD" clId="Web-{239FC928-962A-45F2-A4F8-8F2ABC709EF6}" dt="2023-01-25T14:56:25.127" v="681"/>
        <pc:sldMkLst>
          <pc:docMk/>
          <pc:sldMk cId="3123189314" sldId="431"/>
        </pc:sldMkLst>
      </pc:sldChg>
      <pc:sldChg chg="addSp delSp modSp add ord replId">
        <pc:chgData name="Tauben Brenner" userId="S::tyb18b@fsu.edu::36cef9e0-fa1d-4eb2-971f-0eac36d8adf4" providerId="AD" clId="Web-{239FC928-962A-45F2-A4F8-8F2ABC709EF6}" dt="2023-01-25T14:45:11.871" v="271" actId="1076"/>
        <pc:sldMkLst>
          <pc:docMk/>
          <pc:sldMk cId="2197599754" sldId="432"/>
        </pc:sldMkLst>
        <pc:spChg chg="add del mod">
          <ac:chgData name="Tauben Brenner" userId="S::tyb18b@fsu.edu::36cef9e0-fa1d-4eb2-971f-0eac36d8adf4" providerId="AD" clId="Web-{239FC928-962A-45F2-A4F8-8F2ABC709EF6}" dt="2023-01-25T14:41:53.880" v="253"/>
          <ac:spMkLst>
            <pc:docMk/>
            <pc:sldMk cId="2197599754" sldId="432"/>
            <ac:spMk id="2" creationId="{924A095B-9431-2DF8-DF79-2C7F07D92153}"/>
          </ac:spMkLst>
        </pc:spChg>
        <pc:spChg chg="mod">
          <ac:chgData name="Tauben Brenner" userId="S::tyb18b@fsu.edu::36cef9e0-fa1d-4eb2-971f-0eac36d8adf4" providerId="AD" clId="Web-{239FC928-962A-45F2-A4F8-8F2ABC709EF6}" dt="2023-01-25T14:42:10.818" v="261" actId="14100"/>
          <ac:spMkLst>
            <pc:docMk/>
            <pc:sldMk cId="2197599754" sldId="432"/>
            <ac:spMk id="6" creationId="{2BA0A857-BAF4-2D4E-F9CC-EE64B29930B3}"/>
          </ac:spMkLst>
        </pc:spChg>
        <pc:spChg chg="mod">
          <ac:chgData name="Tauben Brenner" userId="S::tyb18b@fsu.edu::36cef9e0-fa1d-4eb2-971f-0eac36d8adf4" providerId="AD" clId="Web-{239FC928-962A-45F2-A4F8-8F2ABC709EF6}" dt="2023-01-25T14:41:52.864" v="252" actId="20577"/>
          <ac:spMkLst>
            <pc:docMk/>
            <pc:sldMk cId="2197599754" sldId="432"/>
            <ac:spMk id="11" creationId="{198CD8C0-7369-B6B8-06E9-FDBD259EB2AB}"/>
          </ac:spMkLst>
        </pc:spChg>
        <pc:spChg chg="add del mod">
          <ac:chgData name="Tauben Brenner" userId="S::tyb18b@fsu.edu::36cef9e0-fa1d-4eb2-971f-0eac36d8adf4" providerId="AD" clId="Web-{239FC928-962A-45F2-A4F8-8F2ABC709EF6}" dt="2023-01-25T14:41:54.583" v="254"/>
          <ac:spMkLst>
            <pc:docMk/>
            <pc:sldMk cId="2197599754" sldId="432"/>
            <ac:spMk id="15" creationId="{BD511366-5D55-FD7E-90F8-1E8F33F20B73}"/>
          </ac:spMkLst>
        </pc:spChg>
        <pc:spChg chg="add del mod">
          <ac:chgData name="Tauben Brenner" userId="S::tyb18b@fsu.edu::36cef9e0-fa1d-4eb2-971f-0eac36d8adf4" providerId="AD" clId="Web-{239FC928-962A-45F2-A4F8-8F2ABC709EF6}" dt="2023-01-25T14:41:56.990" v="257"/>
          <ac:spMkLst>
            <pc:docMk/>
            <pc:sldMk cId="2197599754" sldId="432"/>
            <ac:spMk id="16" creationId="{DA1F2C1A-C0A5-E069-B20F-42A5311BAC4C}"/>
          </ac:spMkLst>
        </pc:spChg>
        <pc:spChg chg="add del mod">
          <ac:chgData name="Tauben Brenner" userId="S::tyb18b@fsu.edu::36cef9e0-fa1d-4eb2-971f-0eac36d8adf4" providerId="AD" clId="Web-{239FC928-962A-45F2-A4F8-8F2ABC709EF6}" dt="2023-01-25T14:41:56.396" v="256"/>
          <ac:spMkLst>
            <pc:docMk/>
            <pc:sldMk cId="2197599754" sldId="432"/>
            <ac:spMk id="17" creationId="{54B35D39-82C6-A05A-2227-0ACAB8F24679}"/>
          </ac:spMkLst>
        </pc:spChg>
        <pc:spChg chg="add del mod">
          <ac:chgData name="Tauben Brenner" userId="S::tyb18b@fsu.edu::36cef9e0-fa1d-4eb2-971f-0eac36d8adf4" providerId="AD" clId="Web-{239FC928-962A-45F2-A4F8-8F2ABC709EF6}" dt="2023-01-25T14:41:55.521" v="255"/>
          <ac:spMkLst>
            <pc:docMk/>
            <pc:sldMk cId="2197599754" sldId="432"/>
            <ac:spMk id="18" creationId="{67914BC5-D578-6F66-0E75-B1E19462FB8D}"/>
          </ac:spMkLst>
        </pc:spChg>
        <pc:spChg chg="mod">
          <ac:chgData name="Tauben Brenner" userId="S::tyb18b@fsu.edu::36cef9e0-fa1d-4eb2-971f-0eac36d8adf4" providerId="AD" clId="Web-{239FC928-962A-45F2-A4F8-8F2ABC709EF6}" dt="2023-01-25T14:42:04.380" v="259" actId="14100"/>
          <ac:spMkLst>
            <pc:docMk/>
            <pc:sldMk cId="2197599754" sldId="432"/>
            <ac:spMk id="22" creationId="{3C4F9FE9-DB97-2494-0BD3-786A6FA800DF}"/>
          </ac:spMkLst>
        </pc:spChg>
        <pc:spChg chg="mod">
          <ac:chgData name="Tauben Brenner" userId="S::tyb18b@fsu.edu::36cef9e0-fa1d-4eb2-971f-0eac36d8adf4" providerId="AD" clId="Web-{239FC928-962A-45F2-A4F8-8F2ABC709EF6}" dt="2023-01-25T14:42:01.458" v="258" actId="14100"/>
          <ac:spMkLst>
            <pc:docMk/>
            <pc:sldMk cId="2197599754" sldId="432"/>
            <ac:spMk id="23" creationId="{2FDC4877-DDDC-2163-35C1-DC3C1027871A}"/>
          </ac:spMkLst>
        </pc:spChg>
        <pc:spChg chg="mod">
          <ac:chgData name="Tauben Brenner" userId="S::tyb18b@fsu.edu::36cef9e0-fa1d-4eb2-971f-0eac36d8adf4" providerId="AD" clId="Web-{239FC928-962A-45F2-A4F8-8F2ABC709EF6}" dt="2023-01-25T14:39:51.376" v="221" actId="1076"/>
          <ac:spMkLst>
            <pc:docMk/>
            <pc:sldMk cId="2197599754" sldId="432"/>
            <ac:spMk id="24" creationId="{22C1BE8B-5DB3-4B88-AF7A-7FFCAB6000D8}"/>
          </ac:spMkLst>
        </pc:spChg>
        <pc:spChg chg="mod">
          <ac:chgData name="Tauben Brenner" userId="S::tyb18b@fsu.edu::36cef9e0-fa1d-4eb2-971f-0eac36d8adf4" providerId="AD" clId="Web-{239FC928-962A-45F2-A4F8-8F2ABC709EF6}" dt="2023-01-25T14:42:14.271" v="262" actId="14100"/>
          <ac:spMkLst>
            <pc:docMk/>
            <pc:sldMk cId="2197599754" sldId="432"/>
            <ac:spMk id="26" creationId="{7B4A7CD3-7EC9-72C8-FBE4-1D231DC2AF3E}"/>
          </ac:spMkLst>
        </pc:spChg>
        <pc:picChg chg="mod">
          <ac:chgData name="Tauben Brenner" userId="S::tyb18b@fsu.edu::36cef9e0-fa1d-4eb2-971f-0eac36d8adf4" providerId="AD" clId="Web-{239FC928-962A-45F2-A4F8-8F2ABC709EF6}" dt="2023-01-25T14:42:19.350" v="263" actId="1076"/>
          <ac:picMkLst>
            <pc:docMk/>
            <pc:sldMk cId="2197599754" sldId="432"/>
            <ac:picMk id="5" creationId="{C8CF84A1-6B43-8846-96FC-4A669207D194}"/>
          </ac:picMkLst>
        </pc:picChg>
        <pc:picChg chg="mod">
          <ac:chgData name="Tauben Brenner" userId="S::tyb18b@fsu.edu::36cef9e0-fa1d-4eb2-971f-0eac36d8adf4" providerId="AD" clId="Web-{239FC928-962A-45F2-A4F8-8F2ABC709EF6}" dt="2023-01-25T14:45:11.871" v="271" actId="1076"/>
          <ac:picMkLst>
            <pc:docMk/>
            <pc:sldMk cId="2197599754" sldId="432"/>
            <ac:picMk id="9" creationId="{04FBA1F0-D2A1-CCCB-10A1-32DE4DA51F03}"/>
          </ac:picMkLst>
        </pc:picChg>
        <pc:picChg chg="mod">
          <ac:chgData name="Tauben Brenner" userId="S::tyb18b@fsu.edu::36cef9e0-fa1d-4eb2-971f-0eac36d8adf4" providerId="AD" clId="Web-{239FC928-962A-45F2-A4F8-8F2ABC709EF6}" dt="2023-01-25T14:42:21.975" v="264" actId="1076"/>
          <ac:picMkLst>
            <pc:docMk/>
            <pc:sldMk cId="2197599754" sldId="432"/>
            <ac:picMk id="10" creationId="{8F3E8594-7A5A-A886-238B-AE06C2E95CAF}"/>
          </ac:picMkLst>
        </pc:picChg>
        <pc:picChg chg="mod">
          <ac:chgData name="Tauben Brenner" userId="S::tyb18b@fsu.edu::36cef9e0-fa1d-4eb2-971f-0eac36d8adf4" providerId="AD" clId="Web-{239FC928-962A-45F2-A4F8-8F2ABC709EF6}" dt="2023-01-25T14:42:30.678" v="266" actId="1076"/>
          <ac:picMkLst>
            <pc:docMk/>
            <pc:sldMk cId="2197599754" sldId="432"/>
            <ac:picMk id="13" creationId="{F174BA88-8433-DA35-D609-E58784D8D7E3}"/>
          </ac:picMkLst>
        </pc:picChg>
        <pc:cxnChg chg="add del mod">
          <ac:chgData name="Tauben Brenner" userId="S::tyb18b@fsu.edu::36cef9e0-fa1d-4eb2-971f-0eac36d8adf4" providerId="AD" clId="Web-{239FC928-962A-45F2-A4F8-8F2ABC709EF6}" dt="2023-01-25T14:37:36.575" v="192"/>
          <ac:cxnSpMkLst>
            <pc:docMk/>
            <pc:sldMk cId="2197599754" sldId="432"/>
            <ac:cxnSpMk id="8" creationId="{9A69B01C-CEBE-13C2-78BC-A7C06E9354FC}"/>
          </ac:cxnSpMkLst>
        </pc:cxnChg>
        <pc:cxnChg chg="add del mod">
          <ac:chgData name="Tauben Brenner" userId="S::tyb18b@fsu.edu::36cef9e0-fa1d-4eb2-971f-0eac36d8adf4" providerId="AD" clId="Web-{239FC928-962A-45F2-A4F8-8F2ABC709EF6}" dt="2023-01-25T14:37:25.247" v="189"/>
          <ac:cxnSpMkLst>
            <pc:docMk/>
            <pc:sldMk cId="2197599754" sldId="432"/>
            <ac:cxnSpMk id="12" creationId="{48F8A620-F406-BC4C-4481-963A1FD31588}"/>
          </ac:cxnSpMkLst>
        </pc:cxnChg>
        <pc:cxnChg chg="add del mod">
          <ac:chgData name="Tauben Brenner" userId="S::tyb18b@fsu.edu::36cef9e0-fa1d-4eb2-971f-0eac36d8adf4" providerId="AD" clId="Web-{239FC928-962A-45F2-A4F8-8F2ABC709EF6}" dt="2023-01-25T14:38:03.388" v="196"/>
          <ac:cxnSpMkLst>
            <pc:docMk/>
            <pc:sldMk cId="2197599754" sldId="432"/>
            <ac:cxnSpMk id="14" creationId="{6E897FCB-51F9-5951-5618-65DD91076FA8}"/>
          </ac:cxnSpMkLst>
        </pc:cxnChg>
      </pc:sldChg>
      <pc:sldChg chg="addSp delSp modSp add replId">
        <pc:chgData name="Tauben Brenner" userId="S::tyb18b@fsu.edu::36cef9e0-fa1d-4eb2-971f-0eac36d8adf4" providerId="AD" clId="Web-{239FC928-962A-45F2-A4F8-8F2ABC709EF6}" dt="2023-01-25T14:56:21.877" v="680" actId="20577"/>
        <pc:sldMkLst>
          <pc:docMk/>
          <pc:sldMk cId="356650096" sldId="433"/>
        </pc:sldMkLst>
        <pc:spChg chg="mod">
          <ac:chgData name="Tauben Brenner" userId="S::tyb18b@fsu.edu::36cef9e0-fa1d-4eb2-971f-0eac36d8adf4" providerId="AD" clId="Web-{239FC928-962A-45F2-A4F8-8F2ABC709EF6}" dt="2023-01-25T14:56:21.877" v="680" actId="20577"/>
          <ac:spMkLst>
            <pc:docMk/>
            <pc:sldMk cId="356650096" sldId="433"/>
            <ac:spMk id="26" creationId="{7B4A7CD3-7EC9-72C8-FBE4-1D231DC2AF3E}"/>
          </ac:spMkLst>
        </pc:spChg>
        <pc:picChg chg="del">
          <ac:chgData name="Tauben Brenner" userId="S::tyb18b@fsu.edu::36cef9e0-fa1d-4eb2-971f-0eac36d8adf4" providerId="AD" clId="Web-{239FC928-962A-45F2-A4F8-8F2ABC709EF6}" dt="2023-01-25T14:47:49.407" v="322"/>
          <ac:picMkLst>
            <pc:docMk/>
            <pc:sldMk cId="356650096" sldId="433"/>
            <ac:picMk id="5" creationId="{C8CF84A1-6B43-8846-96FC-4A669207D194}"/>
          </ac:picMkLst>
        </pc:picChg>
        <pc:picChg chg="add mod">
          <ac:chgData name="Tauben Brenner" userId="S::tyb18b@fsu.edu::36cef9e0-fa1d-4eb2-971f-0eac36d8adf4" providerId="AD" clId="Web-{239FC928-962A-45F2-A4F8-8F2ABC709EF6}" dt="2023-01-25T14:48:16.470" v="329" actId="1076"/>
          <ac:picMkLst>
            <pc:docMk/>
            <pc:sldMk cId="356650096" sldId="433"/>
            <ac:picMk id="8" creationId="{7E3783CE-8BB3-D98A-83FB-1552205EF3B3}"/>
          </ac:picMkLst>
        </pc:picChg>
        <pc:picChg chg="del">
          <ac:chgData name="Tauben Brenner" userId="S::tyb18b@fsu.edu::36cef9e0-fa1d-4eb2-971f-0eac36d8adf4" providerId="AD" clId="Web-{239FC928-962A-45F2-A4F8-8F2ABC709EF6}" dt="2023-01-25T14:47:56.923" v="326"/>
          <ac:picMkLst>
            <pc:docMk/>
            <pc:sldMk cId="356650096" sldId="433"/>
            <ac:picMk id="9" creationId="{04FBA1F0-D2A1-CCCB-10A1-32DE4DA51F03}"/>
          </ac:picMkLst>
        </pc:picChg>
        <pc:picChg chg="del">
          <ac:chgData name="Tauben Brenner" userId="S::tyb18b@fsu.edu::36cef9e0-fa1d-4eb2-971f-0eac36d8adf4" providerId="AD" clId="Web-{239FC928-962A-45F2-A4F8-8F2ABC709EF6}" dt="2023-01-25T14:47:54.314" v="324"/>
          <ac:picMkLst>
            <pc:docMk/>
            <pc:sldMk cId="356650096" sldId="433"/>
            <ac:picMk id="10" creationId="{8F3E8594-7A5A-A886-238B-AE06C2E95CAF}"/>
          </ac:picMkLst>
        </pc:picChg>
        <pc:picChg chg="add">
          <ac:chgData name="Tauben Brenner" userId="S::tyb18b@fsu.edu::36cef9e0-fa1d-4eb2-971f-0eac36d8adf4" providerId="AD" clId="Web-{239FC928-962A-45F2-A4F8-8F2ABC709EF6}" dt="2023-01-25T14:47:54.548" v="325"/>
          <ac:picMkLst>
            <pc:docMk/>
            <pc:sldMk cId="356650096" sldId="433"/>
            <ac:picMk id="13" creationId="{A7BFA2CE-967B-2193-9269-E53535D4233D}"/>
          </ac:picMkLst>
        </pc:picChg>
        <pc:picChg chg="add mod">
          <ac:chgData name="Tauben Brenner" userId="S::tyb18b@fsu.edu::36cef9e0-fa1d-4eb2-971f-0eac36d8adf4" providerId="AD" clId="Web-{239FC928-962A-45F2-A4F8-8F2ABC709EF6}" dt="2023-01-25T14:48:06.673" v="328" actId="1076"/>
          <ac:picMkLst>
            <pc:docMk/>
            <pc:sldMk cId="356650096" sldId="433"/>
            <ac:picMk id="15" creationId="{7AC51E51-10C6-DA9F-417F-5CB9CE260461}"/>
          </ac:picMkLst>
        </pc:picChg>
      </pc:sldChg>
      <pc:sldChg chg="addSp delSp modSp add replId">
        <pc:chgData name="Tauben Brenner" userId="S::tyb18b@fsu.edu::36cef9e0-fa1d-4eb2-971f-0eac36d8adf4" providerId="AD" clId="Web-{239FC928-962A-45F2-A4F8-8F2ABC709EF6}" dt="2023-01-25T14:52:47.245" v="566" actId="20577"/>
        <pc:sldMkLst>
          <pc:docMk/>
          <pc:sldMk cId="2020130420" sldId="434"/>
        </pc:sldMkLst>
        <pc:spChg chg="mod">
          <ac:chgData name="Tauben Brenner" userId="S::tyb18b@fsu.edu::36cef9e0-fa1d-4eb2-971f-0eac36d8adf4" providerId="AD" clId="Web-{239FC928-962A-45F2-A4F8-8F2ABC709EF6}" dt="2023-01-25T14:52:47.245" v="566" actId="20577"/>
          <ac:spMkLst>
            <pc:docMk/>
            <pc:sldMk cId="2020130420" sldId="434"/>
            <ac:spMk id="23" creationId="{2FDC4877-DDDC-2163-35C1-DC3C1027871A}"/>
          </ac:spMkLst>
        </pc:spChg>
        <pc:picChg chg="del">
          <ac:chgData name="Tauben Brenner" userId="S::tyb18b@fsu.edu::36cef9e0-fa1d-4eb2-971f-0eac36d8adf4" providerId="AD" clId="Web-{239FC928-962A-45F2-A4F8-8F2ABC709EF6}" dt="2023-01-25T14:47:46.673" v="320"/>
          <ac:picMkLst>
            <pc:docMk/>
            <pc:sldMk cId="2020130420" sldId="434"/>
            <ac:picMk id="5" creationId="{C8CF84A1-6B43-8846-96FC-4A669207D194}"/>
          </ac:picMkLst>
        </pc:picChg>
        <pc:picChg chg="add mod">
          <ac:chgData name="Tauben Brenner" userId="S::tyb18b@fsu.edu::36cef9e0-fa1d-4eb2-971f-0eac36d8adf4" providerId="AD" clId="Web-{239FC928-962A-45F2-A4F8-8F2ABC709EF6}" dt="2023-01-25T14:48:34.065" v="332" actId="1076"/>
          <ac:picMkLst>
            <pc:docMk/>
            <pc:sldMk cId="2020130420" sldId="434"/>
            <ac:picMk id="8" creationId="{E5AC28AF-CDFC-236C-3810-353C75B5A08A}"/>
          </ac:picMkLst>
        </pc:picChg>
        <pc:picChg chg="del">
          <ac:chgData name="Tauben Brenner" userId="S::tyb18b@fsu.edu::36cef9e0-fa1d-4eb2-971f-0eac36d8adf4" providerId="AD" clId="Web-{239FC928-962A-45F2-A4F8-8F2ABC709EF6}" dt="2023-01-25T14:47:41.141" v="318"/>
          <ac:picMkLst>
            <pc:docMk/>
            <pc:sldMk cId="2020130420" sldId="434"/>
            <ac:picMk id="10" creationId="{8F3E8594-7A5A-A886-238B-AE06C2E95CAF}"/>
          </ac:picMkLst>
        </pc:picChg>
        <pc:picChg chg="add mod">
          <ac:chgData name="Tauben Brenner" userId="S::tyb18b@fsu.edu::36cef9e0-fa1d-4eb2-971f-0eac36d8adf4" providerId="AD" clId="Web-{239FC928-962A-45F2-A4F8-8F2ABC709EF6}" dt="2023-01-25T14:48:31.799" v="331" actId="1076"/>
          <ac:picMkLst>
            <pc:docMk/>
            <pc:sldMk cId="2020130420" sldId="434"/>
            <ac:picMk id="12" creationId="{113BF2FC-91D5-49D6-B44A-EA3DFD1194F7}"/>
          </ac:picMkLst>
        </pc:picChg>
        <pc:picChg chg="del">
          <ac:chgData name="Tauben Brenner" userId="S::tyb18b@fsu.edu::36cef9e0-fa1d-4eb2-971f-0eac36d8adf4" providerId="AD" clId="Web-{239FC928-962A-45F2-A4F8-8F2ABC709EF6}" dt="2023-01-25T14:47:35.422" v="316"/>
          <ac:picMkLst>
            <pc:docMk/>
            <pc:sldMk cId="2020130420" sldId="434"/>
            <ac:picMk id="13" creationId="{F174BA88-8433-DA35-D609-E58784D8D7E3}"/>
          </ac:picMkLst>
        </pc:picChg>
        <pc:picChg chg="add">
          <ac:chgData name="Tauben Brenner" userId="S::tyb18b@fsu.edu::36cef9e0-fa1d-4eb2-971f-0eac36d8adf4" providerId="AD" clId="Web-{239FC928-962A-45F2-A4F8-8F2ABC709EF6}" dt="2023-01-25T14:47:47.173" v="321"/>
          <ac:picMkLst>
            <pc:docMk/>
            <pc:sldMk cId="2020130420" sldId="434"/>
            <ac:picMk id="15" creationId="{4AFE66B2-1655-E643-3F05-8DCB538E264D}"/>
          </ac:picMkLst>
        </pc:picChg>
      </pc:sldChg>
      <pc:sldChg chg="addSp delSp modSp add replId">
        <pc:chgData name="Tauben Brenner" userId="S::tyb18b@fsu.edu::36cef9e0-fa1d-4eb2-971f-0eac36d8adf4" providerId="AD" clId="Web-{239FC928-962A-45F2-A4F8-8F2ABC709EF6}" dt="2023-01-25T14:51:13.304" v="450" actId="20577"/>
        <pc:sldMkLst>
          <pc:docMk/>
          <pc:sldMk cId="3425564622" sldId="435"/>
        </pc:sldMkLst>
        <pc:spChg chg="mod">
          <ac:chgData name="Tauben Brenner" userId="S::tyb18b@fsu.edu::36cef9e0-fa1d-4eb2-971f-0eac36d8adf4" providerId="AD" clId="Web-{239FC928-962A-45F2-A4F8-8F2ABC709EF6}" dt="2023-01-25T14:51:13.304" v="450" actId="20577"/>
          <ac:spMkLst>
            <pc:docMk/>
            <pc:sldMk cId="3425564622" sldId="435"/>
            <ac:spMk id="22" creationId="{3C4F9FE9-DB97-2494-0BD3-786A6FA800DF}"/>
          </ac:spMkLst>
        </pc:spChg>
        <pc:picChg chg="del">
          <ac:chgData name="Tauben Brenner" userId="S::tyb18b@fsu.edu::36cef9e0-fa1d-4eb2-971f-0eac36d8adf4" providerId="AD" clId="Web-{239FC928-962A-45F2-A4F8-8F2ABC709EF6}" dt="2023-01-25T14:47:05.250" v="308"/>
          <ac:picMkLst>
            <pc:docMk/>
            <pc:sldMk cId="3425564622" sldId="435"/>
            <ac:picMk id="5" creationId="{C8CF84A1-6B43-8846-96FC-4A669207D194}"/>
          </ac:picMkLst>
        </pc:picChg>
        <pc:picChg chg="add">
          <ac:chgData name="Tauben Brenner" userId="S::tyb18b@fsu.edu::36cef9e0-fa1d-4eb2-971f-0eac36d8adf4" providerId="AD" clId="Web-{239FC928-962A-45F2-A4F8-8F2ABC709EF6}" dt="2023-01-25T14:47:05.999" v="309"/>
          <ac:picMkLst>
            <pc:docMk/>
            <pc:sldMk cId="3425564622" sldId="435"/>
            <ac:picMk id="8" creationId="{15ECA947-BBF5-0FCD-1FD9-03DCF5FA6F20}"/>
          </ac:picMkLst>
        </pc:picChg>
        <pc:picChg chg="del">
          <ac:chgData name="Tauben Brenner" userId="S::tyb18b@fsu.edu::36cef9e0-fa1d-4eb2-971f-0eac36d8adf4" providerId="AD" clId="Web-{239FC928-962A-45F2-A4F8-8F2ABC709EF6}" dt="2023-01-25T14:47:07.453" v="310"/>
          <ac:picMkLst>
            <pc:docMk/>
            <pc:sldMk cId="3425564622" sldId="435"/>
            <ac:picMk id="9" creationId="{04FBA1F0-D2A1-CCCB-10A1-32DE4DA51F03}"/>
          </ac:picMkLst>
        </pc:picChg>
        <pc:picChg chg="add mod">
          <ac:chgData name="Tauben Brenner" userId="S::tyb18b@fsu.edu::36cef9e0-fa1d-4eb2-971f-0eac36d8adf4" providerId="AD" clId="Web-{239FC928-962A-45F2-A4F8-8F2ABC709EF6}" dt="2023-01-25T14:48:39.237" v="334" actId="1076"/>
          <ac:picMkLst>
            <pc:docMk/>
            <pc:sldMk cId="3425564622" sldId="435"/>
            <ac:picMk id="12" creationId="{D451BE11-679E-300D-2954-00807B5D51AF}"/>
          </ac:picMkLst>
        </pc:picChg>
        <pc:picChg chg="del">
          <ac:chgData name="Tauben Brenner" userId="S::tyb18b@fsu.edu::36cef9e0-fa1d-4eb2-971f-0eac36d8adf4" providerId="AD" clId="Web-{239FC928-962A-45F2-A4F8-8F2ABC709EF6}" dt="2023-01-25T14:47:10.703" v="311"/>
          <ac:picMkLst>
            <pc:docMk/>
            <pc:sldMk cId="3425564622" sldId="435"/>
            <ac:picMk id="13" creationId="{F174BA88-8433-DA35-D609-E58784D8D7E3}"/>
          </ac:picMkLst>
        </pc:picChg>
        <pc:picChg chg="add mod">
          <ac:chgData name="Tauben Brenner" userId="S::tyb18b@fsu.edu::36cef9e0-fa1d-4eb2-971f-0eac36d8adf4" providerId="AD" clId="Web-{239FC928-962A-45F2-A4F8-8F2ABC709EF6}" dt="2023-01-25T14:48:37.049" v="333" actId="1076"/>
          <ac:picMkLst>
            <pc:docMk/>
            <pc:sldMk cId="3425564622" sldId="435"/>
            <ac:picMk id="15" creationId="{59E1C593-B982-53BB-B1E6-5AA79ED21C3D}"/>
          </ac:picMkLst>
        </pc:picChg>
      </pc:sldChg>
      <pc:sldChg chg="addSp delSp modSp add replId">
        <pc:chgData name="Tauben Brenner" userId="S::tyb18b@fsu.edu::36cef9e0-fa1d-4eb2-971f-0eac36d8adf4" providerId="AD" clId="Web-{239FC928-962A-45F2-A4F8-8F2ABC709EF6}" dt="2023-01-25T15:44:22.703" v="1149" actId="20577"/>
        <pc:sldMkLst>
          <pc:docMk/>
          <pc:sldMk cId="585020000" sldId="436"/>
        </pc:sldMkLst>
        <pc:spChg chg="mod">
          <ac:chgData name="Tauben Brenner" userId="S::tyb18b@fsu.edu::36cef9e0-fa1d-4eb2-971f-0eac36d8adf4" providerId="AD" clId="Web-{239FC928-962A-45F2-A4F8-8F2ABC709EF6}" dt="2023-01-25T15:44:22.703" v="1149" actId="20577"/>
          <ac:spMkLst>
            <pc:docMk/>
            <pc:sldMk cId="585020000" sldId="436"/>
            <ac:spMk id="6" creationId="{2BA0A857-BAF4-2D4E-F9CC-EE64B29930B3}"/>
          </ac:spMkLst>
        </pc:spChg>
        <pc:spChg chg="mod">
          <ac:chgData name="Tauben Brenner" userId="S::tyb18b@fsu.edu::36cef9e0-fa1d-4eb2-971f-0eac36d8adf4" providerId="AD" clId="Web-{239FC928-962A-45F2-A4F8-8F2ABC709EF6}" dt="2023-01-25T14:46:11.373" v="297" actId="20577"/>
          <ac:spMkLst>
            <pc:docMk/>
            <pc:sldMk cId="585020000" sldId="436"/>
            <ac:spMk id="11" creationId="{198CD8C0-7369-B6B8-06E9-FDBD259EB2AB}"/>
          </ac:spMkLst>
        </pc:spChg>
        <pc:picChg chg="add del">
          <ac:chgData name="Tauben Brenner" userId="S::tyb18b@fsu.edu::36cef9e0-fa1d-4eb2-971f-0eac36d8adf4" providerId="AD" clId="Web-{239FC928-962A-45F2-A4F8-8F2ABC709EF6}" dt="2023-01-25T14:46:23.311" v="299"/>
          <ac:picMkLst>
            <pc:docMk/>
            <pc:sldMk cId="585020000" sldId="436"/>
            <ac:picMk id="5" creationId="{90F6A6D4-7FC3-B923-5D6E-02F90697CCC3}"/>
          </ac:picMkLst>
        </pc:picChg>
        <pc:picChg chg="del">
          <ac:chgData name="Tauben Brenner" userId="S::tyb18b@fsu.edu::36cef9e0-fa1d-4eb2-971f-0eac36d8adf4" providerId="AD" clId="Web-{239FC928-962A-45F2-A4F8-8F2ABC709EF6}" dt="2023-01-25T14:46:35.795" v="304"/>
          <ac:picMkLst>
            <pc:docMk/>
            <pc:sldMk cId="585020000" sldId="436"/>
            <ac:picMk id="9" creationId="{04FBA1F0-D2A1-CCCB-10A1-32DE4DA51F03}"/>
          </ac:picMkLst>
        </pc:picChg>
        <pc:picChg chg="del">
          <ac:chgData name="Tauben Brenner" userId="S::tyb18b@fsu.edu::36cef9e0-fa1d-4eb2-971f-0eac36d8adf4" providerId="AD" clId="Web-{239FC928-962A-45F2-A4F8-8F2ABC709EF6}" dt="2023-01-25T14:46:31.920" v="302"/>
          <ac:picMkLst>
            <pc:docMk/>
            <pc:sldMk cId="585020000" sldId="436"/>
            <ac:picMk id="10" creationId="{8F3E8594-7A5A-A886-238B-AE06C2E95CAF}"/>
          </ac:picMkLst>
        </pc:picChg>
        <pc:picChg chg="add mod">
          <ac:chgData name="Tauben Brenner" userId="S::tyb18b@fsu.edu::36cef9e0-fa1d-4eb2-971f-0eac36d8adf4" providerId="AD" clId="Web-{239FC928-962A-45F2-A4F8-8F2ABC709EF6}" dt="2023-01-25T14:47:13.797" v="313" actId="1076"/>
          <ac:picMkLst>
            <pc:docMk/>
            <pc:sldMk cId="585020000" sldId="436"/>
            <ac:picMk id="12" creationId="{BACB37AD-C268-F761-550A-C95431921D5D}"/>
          </ac:picMkLst>
        </pc:picChg>
        <pc:picChg chg="del">
          <ac:chgData name="Tauben Brenner" userId="S::tyb18b@fsu.edu::36cef9e0-fa1d-4eb2-971f-0eac36d8adf4" providerId="AD" clId="Web-{239FC928-962A-45F2-A4F8-8F2ABC709EF6}" dt="2023-01-25T14:46:36.420" v="305"/>
          <ac:picMkLst>
            <pc:docMk/>
            <pc:sldMk cId="585020000" sldId="436"/>
            <ac:picMk id="13" creationId="{F174BA88-8433-DA35-D609-E58784D8D7E3}"/>
          </ac:picMkLst>
        </pc:picChg>
        <pc:picChg chg="add mod">
          <ac:chgData name="Tauben Brenner" userId="S::tyb18b@fsu.edu::36cef9e0-fa1d-4eb2-971f-0eac36d8adf4" providerId="AD" clId="Web-{239FC928-962A-45F2-A4F8-8F2ABC709EF6}" dt="2023-01-25T14:48:48.737" v="335" actId="1076"/>
          <ac:picMkLst>
            <pc:docMk/>
            <pc:sldMk cId="585020000" sldId="436"/>
            <ac:picMk id="15" creationId="{A26AFC40-1856-0FBC-50B9-15B3B4AE7464}"/>
          </ac:picMkLst>
        </pc:picChg>
        <pc:picChg chg="add mod">
          <ac:chgData name="Tauben Brenner" userId="S::tyb18b@fsu.edu::36cef9e0-fa1d-4eb2-971f-0eac36d8adf4" providerId="AD" clId="Web-{239FC928-962A-45F2-A4F8-8F2ABC709EF6}" dt="2023-01-25T14:48:53.722" v="336" actId="1076"/>
          <ac:picMkLst>
            <pc:docMk/>
            <pc:sldMk cId="585020000" sldId="436"/>
            <ac:picMk id="17" creationId="{5E62718D-BB43-E361-A1DC-C1D026E1EF72}"/>
          </ac:picMkLst>
        </pc:picChg>
      </pc:sldChg>
      <pc:sldChg chg="addSp delSp modSp add replId">
        <pc:chgData name="Tauben Brenner" userId="S::tyb18b@fsu.edu::36cef9e0-fa1d-4eb2-971f-0eac36d8adf4" providerId="AD" clId="Web-{239FC928-962A-45F2-A4F8-8F2ABC709EF6}" dt="2023-01-25T15:41:14.588" v="1115" actId="20577"/>
        <pc:sldMkLst>
          <pc:docMk/>
          <pc:sldMk cId="78218994" sldId="437"/>
        </pc:sldMkLst>
        <pc:spChg chg="del mod">
          <ac:chgData name="Tauben Brenner" userId="S::tyb18b@fsu.edu::36cef9e0-fa1d-4eb2-971f-0eac36d8adf4" providerId="AD" clId="Web-{239FC928-962A-45F2-A4F8-8F2ABC709EF6}" dt="2023-01-25T14:57:25.488" v="688"/>
          <ac:spMkLst>
            <pc:docMk/>
            <pc:sldMk cId="78218994" sldId="437"/>
            <ac:spMk id="4" creationId="{A4755AD7-CCA2-C207-7CE9-D0D669F8E704}"/>
          </ac:spMkLst>
        </pc:spChg>
        <pc:spChg chg="add del mod ord">
          <ac:chgData name="Tauben Brenner" userId="S::tyb18b@fsu.edu::36cef9e0-fa1d-4eb2-971f-0eac36d8adf4" providerId="AD" clId="Web-{239FC928-962A-45F2-A4F8-8F2ABC709EF6}" dt="2023-01-25T15:35:05.748" v="1014"/>
          <ac:spMkLst>
            <pc:docMk/>
            <pc:sldMk cId="78218994" sldId="437"/>
            <ac:spMk id="7" creationId="{7C6D92F9-B20F-A62D-27A2-7898CE079AE4}"/>
          </ac:spMkLst>
        </pc:spChg>
        <pc:spChg chg="add mod">
          <ac:chgData name="Tauben Brenner" userId="S::tyb18b@fsu.edu::36cef9e0-fa1d-4eb2-971f-0eac36d8adf4" providerId="AD" clId="Web-{239FC928-962A-45F2-A4F8-8F2ABC709EF6}" dt="2023-01-25T15:40:59.509" v="1105" actId="20577"/>
          <ac:spMkLst>
            <pc:docMk/>
            <pc:sldMk cId="78218994" sldId="437"/>
            <ac:spMk id="8" creationId="{3912075F-5A6A-E1B1-4A8D-85F24D48E0FA}"/>
          </ac:spMkLst>
        </pc:spChg>
        <pc:spChg chg="add del mod">
          <ac:chgData name="Tauben Brenner" userId="S::tyb18b@fsu.edu::36cef9e0-fa1d-4eb2-971f-0eac36d8adf4" providerId="AD" clId="Web-{239FC928-962A-45F2-A4F8-8F2ABC709EF6}" dt="2023-01-25T15:39:47.679" v="1086" actId="1076"/>
          <ac:spMkLst>
            <pc:docMk/>
            <pc:sldMk cId="78218994" sldId="437"/>
            <ac:spMk id="10" creationId="{E6B37D0F-284E-4AB8-0D50-A46F73AE0C35}"/>
          </ac:spMkLst>
        </pc:spChg>
        <pc:spChg chg="mod">
          <ac:chgData name="Tauben Brenner" userId="S::tyb18b@fsu.edu::36cef9e0-fa1d-4eb2-971f-0eac36d8adf4" providerId="AD" clId="Web-{239FC928-962A-45F2-A4F8-8F2ABC709EF6}" dt="2023-01-25T14:59:38.649" v="721" actId="1076"/>
          <ac:spMkLst>
            <pc:docMk/>
            <pc:sldMk cId="78218994" sldId="437"/>
            <ac:spMk id="14" creationId="{1EA7CF82-3994-4D97-B75B-D6BA1431BEBA}"/>
          </ac:spMkLst>
        </pc:spChg>
        <pc:spChg chg="add mod">
          <ac:chgData name="Tauben Brenner" userId="S::tyb18b@fsu.edu::36cef9e0-fa1d-4eb2-971f-0eac36d8adf4" providerId="AD" clId="Web-{239FC928-962A-45F2-A4F8-8F2ABC709EF6}" dt="2023-01-25T15:41:03.650" v="1107" actId="20577"/>
          <ac:spMkLst>
            <pc:docMk/>
            <pc:sldMk cId="78218994" sldId="437"/>
            <ac:spMk id="17" creationId="{60FDF615-85F7-40E3-15BA-AEA19AD340D9}"/>
          </ac:spMkLst>
        </pc:spChg>
        <pc:spChg chg="add del mod">
          <ac:chgData name="Tauben Brenner" userId="S::tyb18b@fsu.edu::36cef9e0-fa1d-4eb2-971f-0eac36d8adf4" providerId="AD" clId="Web-{239FC928-962A-45F2-A4F8-8F2ABC709EF6}" dt="2023-01-25T15:33:20.854" v="979"/>
          <ac:spMkLst>
            <pc:docMk/>
            <pc:sldMk cId="78218994" sldId="437"/>
            <ac:spMk id="18" creationId="{009766C4-C0C4-EFA4-C18A-69A9B6305F6A}"/>
          </ac:spMkLst>
        </pc:spChg>
        <pc:spChg chg="add mod">
          <ac:chgData name="Tauben Brenner" userId="S::tyb18b@fsu.edu::36cef9e0-fa1d-4eb2-971f-0eac36d8adf4" providerId="AD" clId="Web-{239FC928-962A-45F2-A4F8-8F2ABC709EF6}" dt="2023-01-25T15:40:47.165" v="1102" actId="1076"/>
          <ac:spMkLst>
            <pc:docMk/>
            <pc:sldMk cId="78218994" sldId="437"/>
            <ac:spMk id="20" creationId="{4F2D7DF1-FECE-BB39-EA2F-C6F4166B87DC}"/>
          </ac:spMkLst>
        </pc:spChg>
        <pc:spChg chg="add del mod">
          <ac:chgData name="Tauben Brenner" userId="S::tyb18b@fsu.edu::36cef9e0-fa1d-4eb2-971f-0eac36d8adf4" providerId="AD" clId="Web-{239FC928-962A-45F2-A4F8-8F2ABC709EF6}" dt="2023-01-25T15:36:35.829" v="1041"/>
          <ac:spMkLst>
            <pc:docMk/>
            <pc:sldMk cId="78218994" sldId="437"/>
            <ac:spMk id="21" creationId="{95282B4E-90C5-C7D5-A3C1-E34BFA65F3E4}"/>
          </ac:spMkLst>
        </pc:spChg>
        <pc:spChg chg="add mod">
          <ac:chgData name="Tauben Brenner" userId="S::tyb18b@fsu.edu::36cef9e0-fa1d-4eb2-971f-0eac36d8adf4" providerId="AD" clId="Web-{239FC928-962A-45F2-A4F8-8F2ABC709EF6}" dt="2023-01-25T15:41:06.134" v="1109" actId="20577"/>
          <ac:spMkLst>
            <pc:docMk/>
            <pc:sldMk cId="78218994" sldId="437"/>
            <ac:spMk id="23" creationId="{5A4FCBBB-BAF9-7649-D5A1-44F257968811}"/>
          </ac:spMkLst>
        </pc:spChg>
        <pc:spChg chg="add del mod">
          <ac:chgData name="Tauben Brenner" userId="S::tyb18b@fsu.edu::36cef9e0-fa1d-4eb2-971f-0eac36d8adf4" providerId="AD" clId="Web-{239FC928-962A-45F2-A4F8-8F2ABC709EF6}" dt="2023-01-25T15:37:23.518" v="1056"/>
          <ac:spMkLst>
            <pc:docMk/>
            <pc:sldMk cId="78218994" sldId="437"/>
            <ac:spMk id="24" creationId="{83C4C44A-5605-AA77-45C7-2170CA1360E8}"/>
          </ac:spMkLst>
        </pc:spChg>
        <pc:spChg chg="add mod">
          <ac:chgData name="Tauben Brenner" userId="S::tyb18b@fsu.edu::36cef9e0-fa1d-4eb2-971f-0eac36d8adf4" providerId="AD" clId="Web-{239FC928-962A-45F2-A4F8-8F2ABC709EF6}" dt="2023-01-25T15:41:08.634" v="1111" actId="20577"/>
          <ac:spMkLst>
            <pc:docMk/>
            <pc:sldMk cId="78218994" sldId="437"/>
            <ac:spMk id="26" creationId="{6231DBB0-E17E-7D6D-11E8-B457041DFD7E}"/>
          </ac:spMkLst>
        </pc:spChg>
        <pc:spChg chg="add del mod">
          <ac:chgData name="Tauben Brenner" userId="S::tyb18b@fsu.edu::36cef9e0-fa1d-4eb2-971f-0eac36d8adf4" providerId="AD" clId="Web-{239FC928-962A-45F2-A4F8-8F2ABC709EF6}" dt="2023-01-25T15:38:11.207" v="1069"/>
          <ac:spMkLst>
            <pc:docMk/>
            <pc:sldMk cId="78218994" sldId="437"/>
            <ac:spMk id="27" creationId="{00893D88-2E17-3E78-CFCE-CCE843AEC618}"/>
          </ac:spMkLst>
        </pc:spChg>
        <pc:spChg chg="add mod">
          <ac:chgData name="Tauben Brenner" userId="S::tyb18b@fsu.edu::36cef9e0-fa1d-4eb2-971f-0eac36d8adf4" providerId="AD" clId="Web-{239FC928-962A-45F2-A4F8-8F2ABC709EF6}" dt="2023-01-25T15:41:11.775" v="1113" actId="20577"/>
          <ac:spMkLst>
            <pc:docMk/>
            <pc:sldMk cId="78218994" sldId="437"/>
            <ac:spMk id="29" creationId="{E3127E2C-9588-6D40-4B2B-2231BDD9B7A2}"/>
          </ac:spMkLst>
        </pc:spChg>
        <pc:spChg chg="add del mod">
          <ac:chgData name="Tauben Brenner" userId="S::tyb18b@fsu.edu::36cef9e0-fa1d-4eb2-971f-0eac36d8adf4" providerId="AD" clId="Web-{239FC928-962A-45F2-A4F8-8F2ABC709EF6}" dt="2023-01-25T15:12:54.690" v="830"/>
          <ac:spMkLst>
            <pc:docMk/>
            <pc:sldMk cId="78218994" sldId="437"/>
            <ac:spMk id="30" creationId="{F30D403D-1EA3-1719-99B8-6980CA74C7C5}"/>
          </ac:spMkLst>
        </pc:spChg>
        <pc:spChg chg="add del mod">
          <ac:chgData name="Tauben Brenner" userId="S::tyb18b@fsu.edu::36cef9e0-fa1d-4eb2-971f-0eac36d8adf4" providerId="AD" clId="Web-{239FC928-962A-45F2-A4F8-8F2ABC709EF6}" dt="2023-01-25T15:17:02.744" v="848"/>
          <ac:spMkLst>
            <pc:docMk/>
            <pc:sldMk cId="78218994" sldId="437"/>
            <ac:spMk id="36" creationId="{9914311F-88F3-78E7-986B-F4B93E28757F}"/>
          </ac:spMkLst>
        </pc:spChg>
        <pc:spChg chg="add del mod">
          <ac:chgData name="Tauben Brenner" userId="S::tyb18b@fsu.edu::36cef9e0-fa1d-4eb2-971f-0eac36d8adf4" providerId="AD" clId="Web-{239FC928-962A-45F2-A4F8-8F2ABC709EF6}" dt="2023-01-25T15:38:54.661" v="1076"/>
          <ac:spMkLst>
            <pc:docMk/>
            <pc:sldMk cId="78218994" sldId="437"/>
            <ac:spMk id="43" creationId="{42FCBF4E-CBD4-C8C9-78E3-9AA95E34D134}"/>
          </ac:spMkLst>
        </pc:spChg>
        <pc:spChg chg="add mod">
          <ac:chgData name="Tauben Brenner" userId="S::tyb18b@fsu.edu::36cef9e0-fa1d-4eb2-971f-0eac36d8adf4" providerId="AD" clId="Web-{239FC928-962A-45F2-A4F8-8F2ABC709EF6}" dt="2023-01-25T15:41:14.588" v="1115" actId="20577"/>
          <ac:spMkLst>
            <pc:docMk/>
            <pc:sldMk cId="78218994" sldId="437"/>
            <ac:spMk id="44" creationId="{E095A483-3CCC-3B72-7F30-C53C3DCBDC1B}"/>
          </ac:spMkLst>
        </pc:spChg>
        <pc:spChg chg="add del">
          <ac:chgData name="Tauben Brenner" userId="S::tyb18b@fsu.edu::36cef9e0-fa1d-4eb2-971f-0eac36d8adf4" providerId="AD" clId="Web-{239FC928-962A-45F2-A4F8-8F2ABC709EF6}" dt="2023-01-25T15:32:45.759" v="969"/>
          <ac:spMkLst>
            <pc:docMk/>
            <pc:sldMk cId="78218994" sldId="437"/>
            <ac:spMk id="45" creationId="{2CB00FB8-FE24-86B3-8A41-8965BD6CE787}"/>
          </ac:spMkLst>
        </pc:spChg>
        <pc:spChg chg="add mod">
          <ac:chgData name="Tauben Brenner" userId="S::tyb18b@fsu.edu::36cef9e0-fa1d-4eb2-971f-0eac36d8adf4" providerId="AD" clId="Web-{239FC928-962A-45F2-A4F8-8F2ABC709EF6}" dt="2023-01-25T15:38:38.630" v="1072" actId="1076"/>
          <ac:spMkLst>
            <pc:docMk/>
            <pc:sldMk cId="78218994" sldId="437"/>
            <ac:spMk id="46" creationId="{6A847E8F-AE7E-01F2-EE1F-ADC0F49A4225}"/>
          </ac:spMkLst>
        </pc:spChg>
        <pc:spChg chg="add mod">
          <ac:chgData name="Tauben Brenner" userId="S::tyb18b@fsu.edu::36cef9e0-fa1d-4eb2-971f-0eac36d8adf4" providerId="AD" clId="Web-{239FC928-962A-45F2-A4F8-8F2ABC709EF6}" dt="2023-01-25T15:39:54.538" v="1087" actId="1076"/>
          <ac:spMkLst>
            <pc:docMk/>
            <pc:sldMk cId="78218994" sldId="437"/>
            <ac:spMk id="47" creationId="{037F4765-D32E-707B-E628-810364A3281A}"/>
          </ac:spMkLst>
        </pc:spChg>
        <pc:spChg chg="add mod">
          <ac:chgData name="Tauben Brenner" userId="S::tyb18b@fsu.edu::36cef9e0-fa1d-4eb2-971f-0eac36d8adf4" providerId="AD" clId="Web-{239FC928-962A-45F2-A4F8-8F2ABC709EF6}" dt="2023-01-25T15:37:34.815" v="1058" actId="1076"/>
          <ac:spMkLst>
            <pc:docMk/>
            <pc:sldMk cId="78218994" sldId="437"/>
            <ac:spMk id="48" creationId="{C7F7808E-1F1D-0A3C-0CB8-711B82A0119C}"/>
          </ac:spMkLst>
        </pc:spChg>
        <pc:spChg chg="add mod">
          <ac:chgData name="Tauben Brenner" userId="S::tyb18b@fsu.edu::36cef9e0-fa1d-4eb2-971f-0eac36d8adf4" providerId="AD" clId="Web-{239FC928-962A-45F2-A4F8-8F2ABC709EF6}" dt="2023-01-25T15:40:15.789" v="1093" actId="1076"/>
          <ac:spMkLst>
            <pc:docMk/>
            <pc:sldMk cId="78218994" sldId="437"/>
            <ac:spMk id="49" creationId="{D1C14EB6-4772-433E-D433-F5ABF5CE4F19}"/>
          </ac:spMkLst>
        </pc:spChg>
        <pc:spChg chg="add mod">
          <ac:chgData name="Tauben Brenner" userId="S::tyb18b@fsu.edu::36cef9e0-fa1d-4eb2-971f-0eac36d8adf4" providerId="AD" clId="Web-{239FC928-962A-45F2-A4F8-8F2ABC709EF6}" dt="2023-01-25T15:40:08.664" v="1091" actId="1076"/>
          <ac:spMkLst>
            <pc:docMk/>
            <pc:sldMk cId="78218994" sldId="437"/>
            <ac:spMk id="50" creationId="{D9F8CDCB-CF93-E559-9131-5DBA2DB23ED2}"/>
          </ac:spMkLst>
        </pc:spChg>
        <pc:spChg chg="add mod ord">
          <ac:chgData name="Tauben Brenner" userId="S::tyb18b@fsu.edu::36cef9e0-fa1d-4eb2-971f-0eac36d8adf4" providerId="AD" clId="Web-{239FC928-962A-45F2-A4F8-8F2ABC709EF6}" dt="2023-01-25T15:38:48.302" v="1073" actId="1076"/>
          <ac:spMkLst>
            <pc:docMk/>
            <pc:sldMk cId="78218994" sldId="437"/>
            <ac:spMk id="51" creationId="{678487CA-A2A6-8238-EC32-6E9DA9011B45}"/>
          </ac:spMkLst>
        </pc:spChg>
        <pc:picChg chg="add del mod">
          <ac:chgData name="Tauben Brenner" userId="S::tyb18b@fsu.edu::36cef9e0-fa1d-4eb2-971f-0eac36d8adf4" providerId="AD" clId="Web-{239FC928-962A-45F2-A4F8-8F2ABC709EF6}" dt="2023-01-25T15:17:11.979" v="851"/>
          <ac:picMkLst>
            <pc:docMk/>
            <pc:sldMk cId="78218994" sldId="437"/>
            <ac:picMk id="5" creationId="{5F1A6F46-233A-859F-B53E-C65F06825D04}"/>
          </ac:picMkLst>
        </pc:picChg>
        <pc:picChg chg="add del">
          <ac:chgData name="Tauben Brenner" userId="S::tyb18b@fsu.edu::36cef9e0-fa1d-4eb2-971f-0eac36d8adf4" providerId="AD" clId="Web-{239FC928-962A-45F2-A4F8-8F2ABC709EF6}" dt="2023-01-25T14:59:49.899" v="723"/>
          <ac:picMkLst>
            <pc:docMk/>
            <pc:sldMk cId="78218994" sldId="437"/>
            <ac:picMk id="9" creationId="{EFEA7B94-3DB7-F497-A485-CD95BF042752}"/>
          </ac:picMkLst>
        </pc:picChg>
        <pc:picChg chg="add del mod">
          <ac:chgData name="Tauben Brenner" userId="S::tyb18b@fsu.edu::36cef9e0-fa1d-4eb2-971f-0eac36d8adf4" providerId="AD" clId="Web-{239FC928-962A-45F2-A4F8-8F2ABC709EF6}" dt="2023-01-25T15:12:40.346" v="824"/>
          <ac:picMkLst>
            <pc:docMk/>
            <pc:sldMk cId="78218994" sldId="437"/>
            <ac:picMk id="16" creationId="{2DE57606-7DDF-53E6-07B9-8D9F68921FCA}"/>
          </ac:picMkLst>
        </pc:picChg>
        <pc:picChg chg="add del mod">
          <ac:chgData name="Tauben Brenner" userId="S::tyb18b@fsu.edu::36cef9e0-fa1d-4eb2-971f-0eac36d8adf4" providerId="AD" clId="Web-{239FC928-962A-45F2-A4F8-8F2ABC709EF6}" dt="2023-01-25T15:15:38.445" v="836"/>
          <ac:picMkLst>
            <pc:docMk/>
            <pc:sldMk cId="78218994" sldId="437"/>
            <ac:picMk id="19" creationId="{77A96151-B7FB-EE8F-3F58-B883C915F84E}"/>
          </ac:picMkLst>
        </pc:picChg>
        <pc:picChg chg="add del mod">
          <ac:chgData name="Tauben Brenner" userId="S::tyb18b@fsu.edu::36cef9e0-fa1d-4eb2-971f-0eac36d8adf4" providerId="AD" clId="Web-{239FC928-962A-45F2-A4F8-8F2ABC709EF6}" dt="2023-01-25T15:12:54.690" v="830"/>
          <ac:picMkLst>
            <pc:docMk/>
            <pc:sldMk cId="78218994" sldId="437"/>
            <ac:picMk id="22" creationId="{C2A03F22-8D2D-0F91-8620-5A5F623E2089}"/>
          </ac:picMkLst>
        </pc:picChg>
        <pc:picChg chg="add del mod">
          <ac:chgData name="Tauben Brenner" userId="S::tyb18b@fsu.edu::36cef9e0-fa1d-4eb2-971f-0eac36d8adf4" providerId="AD" clId="Web-{239FC928-962A-45F2-A4F8-8F2ABC709EF6}" dt="2023-01-25T15:25:56.808" v="863"/>
          <ac:picMkLst>
            <pc:docMk/>
            <pc:sldMk cId="78218994" sldId="437"/>
            <ac:picMk id="25" creationId="{B4D1A200-9153-B563-663B-0C033A7D2951}"/>
          </ac:picMkLst>
        </pc:picChg>
        <pc:picChg chg="add del mod">
          <ac:chgData name="Tauben Brenner" userId="S::tyb18b@fsu.edu::36cef9e0-fa1d-4eb2-971f-0eac36d8adf4" providerId="AD" clId="Web-{239FC928-962A-45F2-A4F8-8F2ABC709EF6}" dt="2023-01-25T15:27:58.703" v="871"/>
          <ac:picMkLst>
            <pc:docMk/>
            <pc:sldMk cId="78218994" sldId="437"/>
            <ac:picMk id="28" creationId="{88BB5368-01FF-B0A1-82D2-C39459E329CF}"/>
          </ac:picMkLst>
        </pc:picChg>
        <pc:picChg chg="add mod">
          <ac:chgData name="Tauben Brenner" userId="S::tyb18b@fsu.edu::36cef9e0-fa1d-4eb2-971f-0eac36d8adf4" providerId="AD" clId="Web-{239FC928-962A-45F2-A4F8-8F2ABC709EF6}" dt="2023-01-25T15:36:00.984" v="1025" actId="1076"/>
          <ac:picMkLst>
            <pc:docMk/>
            <pc:sldMk cId="78218994" sldId="437"/>
            <ac:picMk id="32" creationId="{7A3CEFC6-06F1-03DE-18EF-D86B6C625ED6}"/>
          </ac:picMkLst>
        </pc:picChg>
        <pc:picChg chg="add del mod">
          <ac:chgData name="Tauben Brenner" userId="S::tyb18b@fsu.edu::36cef9e0-fa1d-4eb2-971f-0eac36d8adf4" providerId="AD" clId="Web-{239FC928-962A-45F2-A4F8-8F2ABC709EF6}" dt="2023-01-25T15:15:04.381" v="832"/>
          <ac:picMkLst>
            <pc:docMk/>
            <pc:sldMk cId="78218994" sldId="437"/>
            <ac:picMk id="33" creationId="{84A25EE7-CAB0-7EF4-2723-E7DC23FB0DE8}"/>
          </ac:picMkLst>
        </pc:picChg>
        <pc:picChg chg="add mod ord">
          <ac:chgData name="Tauben Brenner" userId="S::tyb18b@fsu.edu::36cef9e0-fa1d-4eb2-971f-0eac36d8adf4" providerId="AD" clId="Web-{239FC928-962A-45F2-A4F8-8F2ABC709EF6}" dt="2023-01-25T15:39:36.382" v="1085" actId="1076"/>
          <ac:picMkLst>
            <pc:docMk/>
            <pc:sldMk cId="78218994" sldId="437"/>
            <ac:picMk id="34" creationId="{94E3F31E-721D-7499-10A6-F1FA8BB7DAE1}"/>
          </ac:picMkLst>
        </pc:picChg>
        <pc:picChg chg="add del mod">
          <ac:chgData name="Tauben Brenner" userId="S::tyb18b@fsu.edu::36cef9e0-fa1d-4eb2-971f-0eac36d8adf4" providerId="AD" clId="Web-{239FC928-962A-45F2-A4F8-8F2ABC709EF6}" dt="2023-01-25T15:17:02.744" v="848"/>
          <ac:picMkLst>
            <pc:docMk/>
            <pc:sldMk cId="78218994" sldId="437"/>
            <ac:picMk id="35" creationId="{8554EC10-2149-51DD-6313-5804612650BA}"/>
          </ac:picMkLst>
        </pc:picChg>
        <pc:picChg chg="add mod ord modCrop">
          <ac:chgData name="Tauben Brenner" userId="S::tyb18b@fsu.edu::36cef9e0-fa1d-4eb2-971f-0eac36d8adf4" providerId="AD" clId="Web-{239FC928-962A-45F2-A4F8-8F2ABC709EF6}" dt="2023-01-25T15:35:35.093" v="1023"/>
          <ac:picMkLst>
            <pc:docMk/>
            <pc:sldMk cId="78218994" sldId="437"/>
            <ac:picMk id="38" creationId="{9E7FD2F1-A5BE-23AB-0356-0D5A35B9954E}"/>
          </ac:picMkLst>
        </pc:picChg>
        <pc:picChg chg="add mod ord">
          <ac:chgData name="Tauben Brenner" userId="S::tyb18b@fsu.edu::36cef9e0-fa1d-4eb2-971f-0eac36d8adf4" providerId="AD" clId="Web-{239FC928-962A-45F2-A4F8-8F2ABC709EF6}" dt="2023-01-25T15:37:18.565" v="1054" actId="1076"/>
          <ac:picMkLst>
            <pc:docMk/>
            <pc:sldMk cId="78218994" sldId="437"/>
            <ac:picMk id="39" creationId="{CF3023EF-6F2B-7E36-961B-0EA261322B57}"/>
          </ac:picMkLst>
        </pc:picChg>
        <pc:picChg chg="add mod ord">
          <ac:chgData name="Tauben Brenner" userId="S::tyb18b@fsu.edu::36cef9e0-fa1d-4eb2-971f-0eac36d8adf4" providerId="AD" clId="Web-{239FC928-962A-45F2-A4F8-8F2ABC709EF6}" dt="2023-01-25T15:37:47.894" v="1063" actId="1076"/>
          <ac:picMkLst>
            <pc:docMk/>
            <pc:sldMk cId="78218994" sldId="437"/>
            <ac:picMk id="40" creationId="{A3D8C98C-835A-D224-6A6C-E070D021A8A3}"/>
          </ac:picMkLst>
        </pc:picChg>
        <pc:picChg chg="add mod ord">
          <ac:chgData name="Tauben Brenner" userId="S::tyb18b@fsu.edu::36cef9e0-fa1d-4eb2-971f-0eac36d8adf4" providerId="AD" clId="Web-{239FC928-962A-45F2-A4F8-8F2ABC709EF6}" dt="2023-01-25T15:39:29.928" v="1084" actId="1076"/>
          <ac:picMkLst>
            <pc:docMk/>
            <pc:sldMk cId="78218994" sldId="437"/>
            <ac:picMk id="41" creationId="{0640FA41-3215-EC79-4B90-6C97CA1FD6C4}"/>
          </ac:picMkLst>
        </pc:picChg>
        <pc:picChg chg="add mod ord">
          <ac:chgData name="Tauben Brenner" userId="S::tyb18b@fsu.edu::36cef9e0-fa1d-4eb2-971f-0eac36d8adf4" providerId="AD" clId="Web-{239FC928-962A-45F2-A4F8-8F2ABC709EF6}" dt="2023-01-25T15:39:07.271" v="1080" actId="1076"/>
          <ac:picMkLst>
            <pc:docMk/>
            <pc:sldMk cId="78218994" sldId="437"/>
            <ac:picMk id="42" creationId="{FE0B1A08-4299-BB96-E9D0-8FE81E8F7834}"/>
          </ac:picMkLst>
        </pc:picChg>
      </pc:sldChg>
      <pc:sldChg chg="add replId">
        <pc:chgData name="Tauben Brenner" userId="S::tyb18b@fsu.edu::36cef9e0-fa1d-4eb2-971f-0eac36d8adf4" providerId="AD" clId="Web-{239FC928-962A-45F2-A4F8-8F2ABC709EF6}" dt="2023-01-25T15:47:36.178" v="1150"/>
        <pc:sldMkLst>
          <pc:docMk/>
          <pc:sldMk cId="2501635467" sldId="442"/>
        </pc:sldMkLst>
      </pc:sldChg>
      <pc:sldChg chg="add del replId">
        <pc:chgData name="Tauben Brenner" userId="S::tyb18b@fsu.edu::36cef9e0-fa1d-4eb2-971f-0eac36d8adf4" providerId="AD" clId="Web-{239FC928-962A-45F2-A4F8-8F2ABC709EF6}" dt="2023-01-25T15:32:55.603" v="971"/>
        <pc:sldMkLst>
          <pc:docMk/>
          <pc:sldMk cId="3432165643" sldId="442"/>
        </pc:sldMkLst>
      </pc:sldChg>
    </pc:docChg>
  </pc:docChgLst>
  <pc:docChgLst>
    <pc:chgData name="Dominic Bellocchio" userId="S::db20fn@fsu.edu::72897a1d-d36e-4955-ac8f-d5e02d6e2286" providerId="AD" clId="Web-{26FEB321-65DC-434D-995F-B6788BAD2E1E}"/>
    <pc:docChg chg="modSld">
      <pc:chgData name="Dominic Bellocchio" userId="S::db20fn@fsu.edu::72897a1d-d36e-4955-ac8f-d5e02d6e2286" providerId="AD" clId="Web-{26FEB321-65DC-434D-995F-B6788BAD2E1E}" dt="2023-03-23T03:18:59.921" v="35" actId="20577"/>
      <pc:docMkLst>
        <pc:docMk/>
      </pc:docMkLst>
      <pc:sldChg chg="modSp">
        <pc:chgData name="Dominic Bellocchio" userId="S::db20fn@fsu.edu::72897a1d-d36e-4955-ac8f-d5e02d6e2286" providerId="AD" clId="Web-{26FEB321-65DC-434D-995F-B6788BAD2E1E}" dt="2023-03-23T03:17:37.339" v="8" actId="1076"/>
        <pc:sldMkLst>
          <pc:docMk/>
          <pc:sldMk cId="69931009" sldId="408"/>
        </pc:sldMkLst>
        <pc:spChg chg="mod">
          <ac:chgData name="Dominic Bellocchio" userId="S::db20fn@fsu.edu::72897a1d-d36e-4955-ac8f-d5e02d6e2286" providerId="AD" clId="Web-{26FEB321-65DC-434D-995F-B6788BAD2E1E}" dt="2023-03-23T03:17:37.339" v="8" actId="1076"/>
          <ac:spMkLst>
            <pc:docMk/>
            <pc:sldMk cId="69931009" sldId="408"/>
            <ac:spMk id="4" creationId="{22B828F5-7B10-8AB9-FF45-3F5B386CF924}"/>
          </ac:spMkLst>
        </pc:spChg>
      </pc:sldChg>
      <pc:sldChg chg="modSp">
        <pc:chgData name="Dominic Bellocchio" userId="S::db20fn@fsu.edu::72897a1d-d36e-4955-ac8f-d5e02d6e2286" providerId="AD" clId="Web-{26FEB321-65DC-434D-995F-B6788BAD2E1E}" dt="2023-03-23T03:18:59.921" v="35" actId="20577"/>
        <pc:sldMkLst>
          <pc:docMk/>
          <pc:sldMk cId="1185611152" sldId="452"/>
        </pc:sldMkLst>
        <pc:spChg chg="mod">
          <ac:chgData name="Dominic Bellocchio" userId="S::db20fn@fsu.edu::72897a1d-d36e-4955-ac8f-d5e02d6e2286" providerId="AD" clId="Web-{26FEB321-65DC-434D-995F-B6788BAD2E1E}" dt="2023-03-23T03:18:59.921" v="35" actId="20577"/>
          <ac:spMkLst>
            <pc:docMk/>
            <pc:sldMk cId="1185611152" sldId="452"/>
            <ac:spMk id="11" creationId="{AF49460E-F1ED-C1A8-128E-6FEA4D35E32E}"/>
          </ac:spMkLst>
        </pc:spChg>
      </pc:sldChg>
      <pc:sldChg chg="modSp">
        <pc:chgData name="Dominic Bellocchio" userId="S::db20fn@fsu.edu::72897a1d-d36e-4955-ac8f-d5e02d6e2286" providerId="AD" clId="Web-{26FEB321-65DC-434D-995F-B6788BAD2E1E}" dt="2023-03-23T03:17:50.683" v="10" actId="20577"/>
        <pc:sldMkLst>
          <pc:docMk/>
          <pc:sldMk cId="349546769" sldId="490"/>
        </pc:sldMkLst>
        <pc:spChg chg="mod">
          <ac:chgData name="Dominic Bellocchio" userId="S::db20fn@fsu.edu::72897a1d-d36e-4955-ac8f-d5e02d6e2286" providerId="AD" clId="Web-{26FEB321-65DC-434D-995F-B6788BAD2E1E}" dt="2023-03-23T03:17:50.683" v="10" actId="20577"/>
          <ac:spMkLst>
            <pc:docMk/>
            <pc:sldMk cId="349546769" sldId="490"/>
            <ac:spMk id="6" creationId="{2BA0A857-BAF4-2D4E-F9CC-EE64B29930B3}"/>
          </ac:spMkLst>
        </pc:spChg>
      </pc:sldChg>
      <pc:sldChg chg="modSp">
        <pc:chgData name="Dominic Bellocchio" userId="S::db20fn@fsu.edu::72897a1d-d36e-4955-ac8f-d5e02d6e2286" providerId="AD" clId="Web-{26FEB321-65DC-434D-995F-B6788BAD2E1E}" dt="2023-03-23T03:18:04.184" v="14" actId="20577"/>
        <pc:sldMkLst>
          <pc:docMk/>
          <pc:sldMk cId="1847141081" sldId="491"/>
        </pc:sldMkLst>
        <pc:spChg chg="mod">
          <ac:chgData name="Dominic Bellocchio" userId="S::db20fn@fsu.edu::72897a1d-d36e-4955-ac8f-d5e02d6e2286" providerId="AD" clId="Web-{26FEB321-65DC-434D-995F-B6788BAD2E1E}" dt="2023-03-23T03:17:57.652" v="12" actId="20577"/>
          <ac:spMkLst>
            <pc:docMk/>
            <pc:sldMk cId="1847141081" sldId="491"/>
            <ac:spMk id="6" creationId="{2BA0A857-BAF4-2D4E-F9CC-EE64B29930B3}"/>
          </ac:spMkLst>
        </pc:spChg>
        <pc:spChg chg="mod">
          <ac:chgData name="Dominic Bellocchio" userId="S::db20fn@fsu.edu::72897a1d-d36e-4955-ac8f-d5e02d6e2286" providerId="AD" clId="Web-{26FEB321-65DC-434D-995F-B6788BAD2E1E}" dt="2023-03-23T03:18:04.184" v="14" actId="20577"/>
          <ac:spMkLst>
            <pc:docMk/>
            <pc:sldMk cId="1847141081" sldId="491"/>
            <ac:spMk id="22" creationId="{3C4F9FE9-DB97-2494-0BD3-786A6FA800DF}"/>
          </ac:spMkLst>
        </pc:spChg>
      </pc:sldChg>
      <pc:sldChg chg="modSp">
        <pc:chgData name="Dominic Bellocchio" userId="S::db20fn@fsu.edu::72897a1d-d36e-4955-ac8f-d5e02d6e2286" providerId="AD" clId="Web-{26FEB321-65DC-434D-995F-B6788BAD2E1E}" dt="2023-03-23T03:18:21.575" v="20" actId="20577"/>
        <pc:sldMkLst>
          <pc:docMk/>
          <pc:sldMk cId="1048424185" sldId="492"/>
        </pc:sldMkLst>
        <pc:spChg chg="mod">
          <ac:chgData name="Dominic Bellocchio" userId="S::db20fn@fsu.edu::72897a1d-d36e-4955-ac8f-d5e02d6e2286" providerId="AD" clId="Web-{26FEB321-65DC-434D-995F-B6788BAD2E1E}" dt="2023-03-23T03:18:11.872" v="16" actId="20577"/>
          <ac:spMkLst>
            <pc:docMk/>
            <pc:sldMk cId="1048424185" sldId="492"/>
            <ac:spMk id="6" creationId="{2BA0A857-BAF4-2D4E-F9CC-EE64B29930B3}"/>
          </ac:spMkLst>
        </pc:spChg>
        <pc:spChg chg="mod">
          <ac:chgData name="Dominic Bellocchio" userId="S::db20fn@fsu.edu::72897a1d-d36e-4955-ac8f-d5e02d6e2286" providerId="AD" clId="Web-{26FEB321-65DC-434D-995F-B6788BAD2E1E}" dt="2023-03-23T03:18:17.012" v="18" actId="20577"/>
          <ac:spMkLst>
            <pc:docMk/>
            <pc:sldMk cId="1048424185" sldId="492"/>
            <ac:spMk id="22" creationId="{3C4F9FE9-DB97-2494-0BD3-786A6FA800DF}"/>
          </ac:spMkLst>
        </pc:spChg>
        <pc:spChg chg="mod">
          <ac:chgData name="Dominic Bellocchio" userId="S::db20fn@fsu.edu::72897a1d-d36e-4955-ac8f-d5e02d6e2286" providerId="AD" clId="Web-{26FEB321-65DC-434D-995F-B6788BAD2E1E}" dt="2023-03-23T03:18:21.575" v="20" actId="20577"/>
          <ac:spMkLst>
            <pc:docMk/>
            <pc:sldMk cId="1048424185" sldId="492"/>
            <ac:spMk id="23" creationId="{2FDC4877-DDDC-2163-35C1-DC3C1027871A}"/>
          </ac:spMkLst>
        </pc:spChg>
      </pc:sldChg>
      <pc:sldChg chg="modSp">
        <pc:chgData name="Dominic Bellocchio" userId="S::db20fn@fsu.edu::72897a1d-d36e-4955-ac8f-d5e02d6e2286" providerId="AD" clId="Web-{26FEB321-65DC-434D-995F-B6788BAD2E1E}" dt="2023-03-23T03:18:46.561" v="32" actId="20577"/>
        <pc:sldMkLst>
          <pc:docMk/>
          <pc:sldMk cId="1609447663" sldId="493"/>
        </pc:sldMkLst>
        <pc:spChg chg="mod">
          <ac:chgData name="Dominic Bellocchio" userId="S::db20fn@fsu.edu::72897a1d-d36e-4955-ac8f-d5e02d6e2286" providerId="AD" clId="Web-{26FEB321-65DC-434D-995F-B6788BAD2E1E}" dt="2023-03-23T03:18:26.763" v="22" actId="20577"/>
          <ac:spMkLst>
            <pc:docMk/>
            <pc:sldMk cId="1609447663" sldId="493"/>
            <ac:spMk id="6" creationId="{2BA0A857-BAF4-2D4E-F9CC-EE64B29930B3}"/>
          </ac:spMkLst>
        </pc:spChg>
        <pc:spChg chg="mod">
          <ac:chgData name="Dominic Bellocchio" userId="S::db20fn@fsu.edu::72897a1d-d36e-4955-ac8f-d5e02d6e2286" providerId="AD" clId="Web-{26FEB321-65DC-434D-995F-B6788BAD2E1E}" dt="2023-03-23T03:18:30.685" v="24" actId="20577"/>
          <ac:spMkLst>
            <pc:docMk/>
            <pc:sldMk cId="1609447663" sldId="493"/>
            <ac:spMk id="22" creationId="{3C4F9FE9-DB97-2494-0BD3-786A6FA800DF}"/>
          </ac:spMkLst>
        </pc:spChg>
        <pc:spChg chg="mod">
          <ac:chgData name="Dominic Bellocchio" userId="S::db20fn@fsu.edu::72897a1d-d36e-4955-ac8f-d5e02d6e2286" providerId="AD" clId="Web-{26FEB321-65DC-434D-995F-B6788BAD2E1E}" dt="2023-03-23T03:18:46.561" v="32" actId="20577"/>
          <ac:spMkLst>
            <pc:docMk/>
            <pc:sldMk cId="1609447663" sldId="493"/>
            <ac:spMk id="23" creationId="{2FDC4877-DDDC-2163-35C1-DC3C1027871A}"/>
          </ac:spMkLst>
        </pc:spChg>
        <pc:spChg chg="mod">
          <ac:chgData name="Dominic Bellocchio" userId="S::db20fn@fsu.edu::72897a1d-d36e-4955-ac8f-d5e02d6e2286" providerId="AD" clId="Web-{26FEB321-65DC-434D-995F-B6788BAD2E1E}" dt="2023-03-23T03:18:39.795" v="28" actId="20577"/>
          <ac:spMkLst>
            <pc:docMk/>
            <pc:sldMk cId="1609447663" sldId="493"/>
            <ac:spMk id="26" creationId="{7B4A7CD3-7EC9-72C8-FBE4-1D231DC2AF3E}"/>
          </ac:spMkLst>
        </pc:spChg>
      </pc:sldChg>
      <pc:sldChg chg="modSp">
        <pc:chgData name="Dominic Bellocchio" userId="S::db20fn@fsu.edu::72897a1d-d36e-4955-ac8f-d5e02d6e2286" providerId="AD" clId="Web-{26FEB321-65DC-434D-995F-B6788BAD2E1E}" dt="2023-03-23T03:17:13.025" v="1" actId="20577"/>
        <pc:sldMkLst>
          <pc:docMk/>
          <pc:sldMk cId="3115324854" sldId="547"/>
        </pc:sldMkLst>
        <pc:spChg chg="mod">
          <ac:chgData name="Dominic Bellocchio" userId="S::db20fn@fsu.edu::72897a1d-d36e-4955-ac8f-d5e02d6e2286" providerId="AD" clId="Web-{26FEB321-65DC-434D-995F-B6788BAD2E1E}" dt="2023-03-23T03:17:13.025" v="1" actId="20577"/>
          <ac:spMkLst>
            <pc:docMk/>
            <pc:sldMk cId="3115324854" sldId="547"/>
            <ac:spMk id="4" creationId="{5CEAB75F-2A9A-8669-BF5B-1758AEC9A7C1}"/>
          </ac:spMkLst>
        </pc:spChg>
      </pc:sldChg>
    </pc:docChg>
  </pc:docChgLst>
  <pc:docChgLst>
    <pc:chgData name="Dominic Bellocchio" userId="72897a1d-d36e-4955-ac8f-d5e02d6e2286" providerId="ADAL" clId="{E3B79828-9726-B64C-B62C-99214504E64A}"/>
    <pc:docChg chg="undo redo custSel addSld delSld modSld sldOrd">
      <pc:chgData name="Dominic Bellocchio" userId="72897a1d-d36e-4955-ac8f-d5e02d6e2286" providerId="ADAL" clId="{E3B79828-9726-B64C-B62C-99214504E64A}" dt="2023-02-21T03:33:23.910" v="249" actId="20577"/>
      <pc:docMkLst>
        <pc:docMk/>
      </pc:docMkLst>
      <pc:sldChg chg="modSp mod">
        <pc:chgData name="Dominic Bellocchio" userId="72897a1d-d36e-4955-ac8f-d5e02d6e2286" providerId="ADAL" clId="{E3B79828-9726-B64C-B62C-99214504E64A}" dt="2023-02-21T03:33:23.910" v="249" actId="20577"/>
        <pc:sldMkLst>
          <pc:docMk/>
          <pc:sldMk cId="1972839122" sldId="260"/>
        </pc:sldMkLst>
        <pc:spChg chg="mod">
          <ac:chgData name="Dominic Bellocchio" userId="72897a1d-d36e-4955-ac8f-d5e02d6e2286" providerId="ADAL" clId="{E3B79828-9726-B64C-B62C-99214504E64A}" dt="2023-02-21T03:33:23.910" v="249" actId="20577"/>
          <ac:spMkLst>
            <pc:docMk/>
            <pc:sldMk cId="1972839122" sldId="260"/>
            <ac:spMk id="12" creationId="{C7B43AA6-B035-A55E-4A62-549AE65248C2}"/>
          </ac:spMkLst>
        </pc:spChg>
      </pc:sldChg>
      <pc:sldChg chg="addSp delSp modSp del mod addAnim delAnim">
        <pc:chgData name="Dominic Bellocchio" userId="72897a1d-d36e-4955-ac8f-d5e02d6e2286" providerId="ADAL" clId="{E3B79828-9726-B64C-B62C-99214504E64A}" dt="2023-02-21T03:29:52.962" v="248" actId="2696"/>
        <pc:sldMkLst>
          <pc:docMk/>
          <pc:sldMk cId="2204238250" sldId="533"/>
        </pc:sldMkLst>
        <pc:spChg chg="del">
          <ac:chgData name="Dominic Bellocchio" userId="72897a1d-d36e-4955-ac8f-d5e02d6e2286" providerId="ADAL" clId="{E3B79828-9726-B64C-B62C-99214504E64A}" dt="2023-02-21T03:12:39.213" v="184" actId="478"/>
          <ac:spMkLst>
            <pc:docMk/>
            <pc:sldMk cId="2204238250" sldId="533"/>
            <ac:spMk id="6" creationId="{F9BF5488-C4E0-D39D-E1D1-0D027ACF7952}"/>
          </ac:spMkLst>
        </pc:spChg>
        <pc:spChg chg="add mod">
          <ac:chgData name="Dominic Bellocchio" userId="72897a1d-d36e-4955-ac8f-d5e02d6e2286" providerId="ADAL" clId="{E3B79828-9726-B64C-B62C-99214504E64A}" dt="2023-02-20T23:09:26.735" v="110" actId="20577"/>
          <ac:spMkLst>
            <pc:docMk/>
            <pc:sldMk cId="2204238250" sldId="533"/>
            <ac:spMk id="10" creationId="{2B5C7EF9-634A-B651-966B-D7BEEA5EC57D}"/>
          </ac:spMkLst>
        </pc:spChg>
        <pc:spChg chg="mod">
          <ac:chgData name="Dominic Bellocchio" userId="72897a1d-d36e-4955-ac8f-d5e02d6e2286" providerId="ADAL" clId="{E3B79828-9726-B64C-B62C-99214504E64A}" dt="2023-02-20T23:22:29.715" v="131" actId="20577"/>
          <ac:spMkLst>
            <pc:docMk/>
            <pc:sldMk cId="2204238250" sldId="533"/>
            <ac:spMk id="15" creationId="{DE6EF17F-98C3-3372-DF4F-7F9C210C5FCA}"/>
          </ac:spMkLst>
        </pc:spChg>
        <pc:spChg chg="mod">
          <ac:chgData name="Dominic Bellocchio" userId="72897a1d-d36e-4955-ac8f-d5e02d6e2286" providerId="ADAL" clId="{E3B79828-9726-B64C-B62C-99214504E64A}" dt="2023-02-21T03:25:40.296" v="223" actId="20577"/>
          <ac:spMkLst>
            <pc:docMk/>
            <pc:sldMk cId="2204238250" sldId="533"/>
            <ac:spMk id="21" creationId="{DBB27070-270B-903A-5971-FCED4242BC73}"/>
          </ac:spMkLst>
        </pc:spChg>
        <pc:spChg chg="mod">
          <ac:chgData name="Dominic Bellocchio" userId="72897a1d-d36e-4955-ac8f-d5e02d6e2286" providerId="ADAL" clId="{E3B79828-9726-B64C-B62C-99214504E64A}" dt="2023-02-21T03:21:16.740" v="198" actId="20577"/>
          <ac:spMkLst>
            <pc:docMk/>
            <pc:sldMk cId="2204238250" sldId="533"/>
            <ac:spMk id="22" creationId="{2348D584-3568-311F-3C3C-A7DDFBA9A278}"/>
          </ac:spMkLst>
        </pc:spChg>
        <pc:grpChg chg="mod">
          <ac:chgData name="Dominic Bellocchio" userId="72897a1d-d36e-4955-ac8f-d5e02d6e2286" providerId="ADAL" clId="{E3B79828-9726-B64C-B62C-99214504E64A}" dt="2023-02-21T03:12:48.250" v="186" actId="12789"/>
          <ac:grpSpMkLst>
            <pc:docMk/>
            <pc:sldMk cId="2204238250" sldId="533"/>
            <ac:grpSpMk id="19" creationId="{47F2A1F3-2891-2699-7F1C-26BFB8D5E81B}"/>
          </ac:grpSpMkLst>
        </pc:grpChg>
        <pc:graphicFrameChg chg="add del mod">
          <ac:chgData name="Dominic Bellocchio" userId="72897a1d-d36e-4955-ac8f-d5e02d6e2286" providerId="ADAL" clId="{E3B79828-9726-B64C-B62C-99214504E64A}" dt="2023-02-21T03:11:47.631" v="180" actId="478"/>
          <ac:graphicFrameMkLst>
            <pc:docMk/>
            <pc:sldMk cId="2204238250" sldId="533"/>
            <ac:graphicFrameMk id="5" creationId="{5B59A542-2F43-892F-E07F-870704735D36}"/>
          </ac:graphicFrameMkLst>
        </pc:graphicFrameChg>
        <pc:graphicFrameChg chg="mod">
          <ac:chgData name="Dominic Bellocchio" userId="72897a1d-d36e-4955-ac8f-d5e02d6e2286" providerId="ADAL" clId="{E3B79828-9726-B64C-B62C-99214504E64A}" dt="2023-02-20T22:45:03.593" v="53" actId="408"/>
          <ac:graphicFrameMkLst>
            <pc:docMk/>
            <pc:sldMk cId="2204238250" sldId="533"/>
            <ac:graphicFrameMk id="7" creationId="{1ED50405-8241-B2AF-46A0-32A631DFBA9A}"/>
          </ac:graphicFrameMkLst>
        </pc:graphicFrameChg>
        <pc:graphicFrameChg chg="del modGraphic">
          <ac:chgData name="Dominic Bellocchio" userId="72897a1d-d36e-4955-ac8f-d5e02d6e2286" providerId="ADAL" clId="{E3B79828-9726-B64C-B62C-99214504E64A}" dt="2023-02-20T22:36:52.468" v="11" actId="478"/>
          <ac:graphicFrameMkLst>
            <pc:docMk/>
            <pc:sldMk cId="2204238250" sldId="533"/>
            <ac:graphicFrameMk id="9" creationId="{A9AD4BD7-0273-F50B-8BD1-118A98B863A3}"/>
          </ac:graphicFrameMkLst>
        </pc:graphicFrameChg>
        <pc:graphicFrameChg chg="mod">
          <ac:chgData name="Dominic Bellocchio" userId="72897a1d-d36e-4955-ac8f-d5e02d6e2286" providerId="ADAL" clId="{E3B79828-9726-B64C-B62C-99214504E64A}" dt="2023-02-21T03:15:40.137" v="189"/>
          <ac:graphicFrameMkLst>
            <pc:docMk/>
            <pc:sldMk cId="2204238250" sldId="533"/>
            <ac:graphicFrameMk id="20" creationId="{318ADEFD-EA27-75B4-FE49-EA4B0D11BAEB}"/>
          </ac:graphicFrameMkLst>
        </pc:graphicFrameChg>
      </pc:sldChg>
      <pc:sldChg chg="addSp delSp modSp add mod ord delAnim modAnim">
        <pc:chgData name="Dominic Bellocchio" userId="72897a1d-d36e-4955-ac8f-d5e02d6e2286" providerId="ADAL" clId="{E3B79828-9726-B64C-B62C-99214504E64A}" dt="2023-02-21T03:29:17.252" v="247" actId="171"/>
        <pc:sldMkLst>
          <pc:docMk/>
          <pc:sldMk cId="3673568889" sldId="546"/>
        </pc:sldMkLst>
        <pc:spChg chg="add mod">
          <ac:chgData name="Dominic Bellocchio" userId="72897a1d-d36e-4955-ac8f-d5e02d6e2286" providerId="ADAL" clId="{E3B79828-9726-B64C-B62C-99214504E64A}" dt="2023-02-21T03:25:41.533" v="224" actId="164"/>
          <ac:spMkLst>
            <pc:docMk/>
            <pc:sldMk cId="3673568889" sldId="546"/>
            <ac:spMk id="4" creationId="{22986FCD-99BF-26E1-5927-3F92759CDD6F}"/>
          </ac:spMkLst>
        </pc:spChg>
        <pc:spChg chg="mod">
          <ac:chgData name="Dominic Bellocchio" userId="72897a1d-d36e-4955-ac8f-d5e02d6e2286" providerId="ADAL" clId="{E3B79828-9726-B64C-B62C-99214504E64A}" dt="2023-02-21T03:27:50.967" v="233" actId="164"/>
          <ac:spMkLst>
            <pc:docMk/>
            <pc:sldMk cId="3673568889" sldId="546"/>
            <ac:spMk id="6" creationId="{F9BF5488-C4E0-D39D-E1D1-0D027ACF7952}"/>
          </ac:spMkLst>
        </pc:spChg>
        <pc:spChg chg="mod">
          <ac:chgData name="Dominic Bellocchio" userId="72897a1d-d36e-4955-ac8f-d5e02d6e2286" providerId="ADAL" clId="{E3B79828-9726-B64C-B62C-99214504E64A}" dt="2023-02-21T03:24:11.531" v="214"/>
          <ac:spMkLst>
            <pc:docMk/>
            <pc:sldMk cId="3673568889" sldId="546"/>
            <ac:spMk id="10" creationId="{4AA4EA7E-FB32-0FCB-896D-AFE6F69DB718}"/>
          </ac:spMkLst>
        </pc:spChg>
        <pc:spChg chg="mod">
          <ac:chgData name="Dominic Bellocchio" userId="72897a1d-d36e-4955-ac8f-d5e02d6e2286" providerId="ADAL" clId="{E3B79828-9726-B64C-B62C-99214504E64A}" dt="2023-02-21T03:24:11.531" v="214"/>
          <ac:spMkLst>
            <pc:docMk/>
            <pc:sldMk cId="3673568889" sldId="546"/>
            <ac:spMk id="12" creationId="{86A99069-0D10-5904-5C65-84456FA49031}"/>
          </ac:spMkLst>
        </pc:spChg>
        <pc:spChg chg="mod">
          <ac:chgData name="Dominic Bellocchio" userId="72897a1d-d36e-4955-ac8f-d5e02d6e2286" providerId="ADAL" clId="{E3B79828-9726-B64C-B62C-99214504E64A}" dt="2023-02-21T03:24:11.531" v="214"/>
          <ac:spMkLst>
            <pc:docMk/>
            <pc:sldMk cId="3673568889" sldId="546"/>
            <ac:spMk id="13" creationId="{115D423A-5DCB-AAF1-9BBB-73FC2F33A9EF}"/>
          </ac:spMkLst>
        </pc:spChg>
        <pc:spChg chg="mod">
          <ac:chgData name="Dominic Bellocchio" userId="72897a1d-d36e-4955-ac8f-d5e02d6e2286" providerId="ADAL" clId="{E3B79828-9726-B64C-B62C-99214504E64A}" dt="2023-02-21T03:25:14.205" v="218" actId="167"/>
          <ac:spMkLst>
            <pc:docMk/>
            <pc:sldMk cId="3673568889" sldId="546"/>
            <ac:spMk id="14" creationId="{1EA7CF82-3994-4D97-B75B-D6BA1431BEBA}"/>
          </ac:spMkLst>
        </pc:spChg>
        <pc:spChg chg="mod">
          <ac:chgData name="Dominic Bellocchio" userId="72897a1d-d36e-4955-ac8f-d5e02d6e2286" providerId="ADAL" clId="{E3B79828-9726-B64C-B62C-99214504E64A}" dt="2023-02-21T03:29:04.904" v="245" actId="1076"/>
          <ac:spMkLst>
            <pc:docMk/>
            <pc:sldMk cId="3673568889" sldId="546"/>
            <ac:spMk id="17" creationId="{4E6602BA-50F7-7868-3E5C-986F500517DA}"/>
          </ac:spMkLst>
        </pc:spChg>
        <pc:spChg chg="mod">
          <ac:chgData name="Dominic Bellocchio" userId="72897a1d-d36e-4955-ac8f-d5e02d6e2286" providerId="ADAL" clId="{E3B79828-9726-B64C-B62C-99214504E64A}" dt="2023-02-21T03:28:44.312" v="238"/>
          <ac:spMkLst>
            <pc:docMk/>
            <pc:sldMk cId="3673568889" sldId="546"/>
            <ac:spMk id="25" creationId="{CD22070E-AE22-4FBD-9307-1BAB0288AF6A}"/>
          </ac:spMkLst>
        </pc:spChg>
        <pc:spChg chg="mod">
          <ac:chgData name="Dominic Bellocchio" userId="72897a1d-d36e-4955-ac8f-d5e02d6e2286" providerId="ADAL" clId="{E3B79828-9726-B64C-B62C-99214504E64A}" dt="2023-02-21T03:28:44.312" v="238"/>
          <ac:spMkLst>
            <pc:docMk/>
            <pc:sldMk cId="3673568889" sldId="546"/>
            <ac:spMk id="26" creationId="{4CA451B3-B53D-780F-2393-8AE1482F9628}"/>
          </ac:spMkLst>
        </pc:spChg>
        <pc:spChg chg="mod">
          <ac:chgData name="Dominic Bellocchio" userId="72897a1d-d36e-4955-ac8f-d5e02d6e2286" providerId="ADAL" clId="{E3B79828-9726-B64C-B62C-99214504E64A}" dt="2023-02-21T03:28:44.312" v="238"/>
          <ac:spMkLst>
            <pc:docMk/>
            <pc:sldMk cId="3673568889" sldId="546"/>
            <ac:spMk id="27" creationId="{6969A6CB-14A6-83F0-E8D3-52638E768C1B}"/>
          </ac:spMkLst>
        </pc:spChg>
        <pc:spChg chg="mod">
          <ac:chgData name="Dominic Bellocchio" userId="72897a1d-d36e-4955-ac8f-d5e02d6e2286" providerId="ADAL" clId="{E3B79828-9726-B64C-B62C-99214504E64A}" dt="2023-02-21T03:28:54.876" v="241"/>
          <ac:spMkLst>
            <pc:docMk/>
            <pc:sldMk cId="3673568889" sldId="546"/>
            <ac:spMk id="30" creationId="{A595B246-CF72-96B9-9E05-5ADBE4B08B6D}"/>
          </ac:spMkLst>
        </pc:spChg>
        <pc:spChg chg="mod">
          <ac:chgData name="Dominic Bellocchio" userId="72897a1d-d36e-4955-ac8f-d5e02d6e2286" providerId="ADAL" clId="{E3B79828-9726-B64C-B62C-99214504E64A}" dt="2023-02-21T03:28:54.876" v="241"/>
          <ac:spMkLst>
            <pc:docMk/>
            <pc:sldMk cId="3673568889" sldId="546"/>
            <ac:spMk id="31" creationId="{350D5036-9FC7-6694-D92A-60A7EBA7B9EE}"/>
          </ac:spMkLst>
        </pc:spChg>
        <pc:spChg chg="mod">
          <ac:chgData name="Dominic Bellocchio" userId="72897a1d-d36e-4955-ac8f-d5e02d6e2286" providerId="ADAL" clId="{E3B79828-9726-B64C-B62C-99214504E64A}" dt="2023-02-21T03:28:54.876" v="241"/>
          <ac:spMkLst>
            <pc:docMk/>
            <pc:sldMk cId="3673568889" sldId="546"/>
            <ac:spMk id="32" creationId="{3C195377-61D0-A542-8DD4-946EE5861134}"/>
          </ac:spMkLst>
        </pc:spChg>
        <pc:grpChg chg="add mod">
          <ac:chgData name="Dominic Bellocchio" userId="72897a1d-d36e-4955-ac8f-d5e02d6e2286" providerId="ADAL" clId="{E3B79828-9726-B64C-B62C-99214504E64A}" dt="2023-02-21T03:27:50.967" v="233" actId="164"/>
          <ac:grpSpMkLst>
            <pc:docMk/>
            <pc:sldMk cId="3673568889" sldId="546"/>
            <ac:grpSpMk id="7" creationId="{1BFBF026-F724-9F7E-B337-A75998751AD7}"/>
          </ac:grpSpMkLst>
        </pc:grpChg>
        <pc:grpChg chg="add del mod">
          <ac:chgData name="Dominic Bellocchio" userId="72897a1d-d36e-4955-ac8f-d5e02d6e2286" providerId="ADAL" clId="{E3B79828-9726-B64C-B62C-99214504E64A}" dt="2023-02-21T03:25:45.303" v="226"/>
          <ac:grpSpMkLst>
            <pc:docMk/>
            <pc:sldMk cId="3673568889" sldId="546"/>
            <ac:grpSpMk id="8" creationId="{B7CD2E7F-BA2C-C37E-EF04-9885B969AC36}"/>
          </ac:grpSpMkLst>
        </pc:grpChg>
        <pc:grpChg chg="add mod">
          <ac:chgData name="Dominic Bellocchio" userId="72897a1d-d36e-4955-ac8f-d5e02d6e2286" providerId="ADAL" clId="{E3B79828-9726-B64C-B62C-99214504E64A}" dt="2023-02-21T03:29:00.709" v="243" actId="1076"/>
          <ac:grpSpMkLst>
            <pc:docMk/>
            <pc:sldMk cId="3673568889" sldId="546"/>
            <ac:grpSpMk id="15" creationId="{72F466DF-F6AC-A2F7-0F4A-F89E68CF9831}"/>
          </ac:grpSpMkLst>
        </pc:grpChg>
        <pc:grpChg chg="add del mod">
          <ac:chgData name="Dominic Bellocchio" userId="72897a1d-d36e-4955-ac8f-d5e02d6e2286" providerId="ADAL" clId="{E3B79828-9726-B64C-B62C-99214504E64A}" dt="2023-02-21T03:28:53.246" v="240"/>
          <ac:grpSpMkLst>
            <pc:docMk/>
            <pc:sldMk cId="3673568889" sldId="546"/>
            <ac:grpSpMk id="18" creationId="{3DC4BBD1-D866-0DAB-BF64-58EF5D8DADA6}"/>
          </ac:grpSpMkLst>
        </pc:grpChg>
        <pc:grpChg chg="del">
          <ac:chgData name="Dominic Bellocchio" userId="72897a1d-d36e-4955-ac8f-d5e02d6e2286" providerId="ADAL" clId="{E3B79828-9726-B64C-B62C-99214504E64A}" dt="2023-02-21T03:04:44.453" v="136" actId="478"/>
          <ac:grpSpMkLst>
            <pc:docMk/>
            <pc:sldMk cId="3673568889" sldId="546"/>
            <ac:grpSpMk id="19" creationId="{47F2A1F3-2891-2699-7F1C-26BFB8D5E81B}"/>
          </ac:grpSpMkLst>
        </pc:grpChg>
        <pc:grpChg chg="add mod">
          <ac:chgData name="Dominic Bellocchio" userId="72897a1d-d36e-4955-ac8f-d5e02d6e2286" providerId="ADAL" clId="{E3B79828-9726-B64C-B62C-99214504E64A}" dt="2023-02-21T03:29:17.252" v="247" actId="171"/>
          <ac:grpSpMkLst>
            <pc:docMk/>
            <pc:sldMk cId="3673568889" sldId="546"/>
            <ac:grpSpMk id="28" creationId="{83F11CD6-F39E-4B89-E01C-E2485E118925}"/>
          </ac:grpSpMkLst>
        </pc:grpChg>
        <pc:graphicFrameChg chg="mod">
          <ac:chgData name="Dominic Bellocchio" userId="72897a1d-d36e-4955-ac8f-d5e02d6e2286" providerId="ADAL" clId="{E3B79828-9726-B64C-B62C-99214504E64A}" dt="2023-02-21T03:27:33.516" v="232" actId="1076"/>
          <ac:graphicFrameMkLst>
            <pc:docMk/>
            <pc:sldMk cId="3673568889" sldId="546"/>
            <ac:graphicFrameMk id="5" creationId="{5B59A542-2F43-892F-E07F-870704735D36}"/>
          </ac:graphicFrameMkLst>
        </pc:graphicFrameChg>
        <pc:graphicFrameChg chg="mod">
          <ac:chgData name="Dominic Bellocchio" userId="72897a1d-d36e-4955-ac8f-d5e02d6e2286" providerId="ADAL" clId="{E3B79828-9726-B64C-B62C-99214504E64A}" dt="2023-02-21T03:24:39.815" v="216" actId="167"/>
          <ac:graphicFrameMkLst>
            <pc:docMk/>
            <pc:sldMk cId="3673568889" sldId="546"/>
            <ac:graphicFrameMk id="9" creationId="{3487724F-A18C-55A5-8C8B-282B81F5F932}"/>
          </ac:graphicFrameMkLst>
        </pc:graphicFrameChg>
        <pc:graphicFrameChg chg="mod">
          <ac:chgData name="Dominic Bellocchio" userId="72897a1d-d36e-4955-ac8f-d5e02d6e2286" providerId="ADAL" clId="{E3B79828-9726-B64C-B62C-99214504E64A}" dt="2023-02-21T03:28:47.945" v="239"/>
          <ac:graphicFrameMkLst>
            <pc:docMk/>
            <pc:sldMk cId="3673568889" sldId="546"/>
            <ac:graphicFrameMk id="24" creationId="{3BBEE572-7399-E946-E050-892D2C64FC1E}"/>
          </ac:graphicFrameMkLst>
        </pc:graphicFrameChg>
        <pc:graphicFrameChg chg="mod">
          <ac:chgData name="Dominic Bellocchio" userId="72897a1d-d36e-4955-ac8f-d5e02d6e2286" providerId="ADAL" clId="{E3B79828-9726-B64C-B62C-99214504E64A}" dt="2023-02-21T03:28:54.876" v="241"/>
          <ac:graphicFrameMkLst>
            <pc:docMk/>
            <pc:sldMk cId="3673568889" sldId="546"/>
            <ac:graphicFrameMk id="29" creationId="{FC3F046C-D57B-6C49-BF3F-7E44CDAC7102}"/>
          </ac:graphicFrameMkLst>
        </pc:graphicFrameChg>
      </pc:sldChg>
    </pc:docChg>
  </pc:docChgLst>
  <pc:docChgLst>
    <pc:chgData name="Tauben Brenner" userId="S::tyb18b@fsu.edu::36cef9e0-fa1d-4eb2-971f-0eac36d8adf4" providerId="AD" clId="Web-{6E997CB9-7406-4223-ABAE-364275FE0DFB}"/>
    <pc:docChg chg="addSld modSld">
      <pc:chgData name="Tauben Brenner" userId="S::tyb18b@fsu.edu::36cef9e0-fa1d-4eb2-971f-0eac36d8adf4" providerId="AD" clId="Web-{6E997CB9-7406-4223-ABAE-364275FE0DFB}" dt="2022-11-02T21:56:26.683" v="32" actId="1076"/>
      <pc:docMkLst>
        <pc:docMk/>
      </pc:docMkLst>
      <pc:sldChg chg="addSp delSp modSp">
        <pc:chgData name="Tauben Brenner" userId="S::tyb18b@fsu.edu::36cef9e0-fa1d-4eb2-971f-0eac36d8adf4" providerId="AD" clId="Web-{6E997CB9-7406-4223-ABAE-364275FE0DFB}" dt="2022-11-02T21:53:35.397" v="11" actId="14100"/>
        <pc:sldMkLst>
          <pc:docMk/>
          <pc:sldMk cId="4198625401" sldId="333"/>
        </pc:sldMkLst>
        <pc:spChg chg="add mod">
          <ac:chgData name="Tauben Brenner" userId="S::tyb18b@fsu.edu::36cef9e0-fa1d-4eb2-971f-0eac36d8adf4" providerId="AD" clId="Web-{6E997CB9-7406-4223-ABAE-364275FE0DFB}" dt="2022-11-02T21:52:48.568" v="4"/>
          <ac:spMkLst>
            <pc:docMk/>
            <pc:sldMk cId="4198625401" sldId="333"/>
            <ac:spMk id="7" creationId="{A815CBF8-597E-BADC-8890-7D1897AFA346}"/>
          </ac:spMkLst>
        </pc:spChg>
        <pc:picChg chg="del">
          <ac:chgData name="Tauben Brenner" userId="S::tyb18b@fsu.edu::36cef9e0-fa1d-4eb2-971f-0eac36d8adf4" providerId="AD" clId="Web-{6E997CB9-7406-4223-ABAE-364275FE0DFB}" dt="2022-11-02T21:52:48.568" v="4"/>
          <ac:picMkLst>
            <pc:docMk/>
            <pc:sldMk cId="4198625401" sldId="333"/>
            <ac:picMk id="2" creationId="{9865279E-89B3-F3F8-1946-AD71B7F04A4D}"/>
          </ac:picMkLst>
        </pc:picChg>
        <pc:picChg chg="add mod">
          <ac:chgData name="Tauben Brenner" userId="S::tyb18b@fsu.edu::36cef9e0-fa1d-4eb2-971f-0eac36d8adf4" providerId="AD" clId="Web-{6E997CB9-7406-4223-ABAE-364275FE0DFB}" dt="2022-11-02T21:53:35.397" v="11" actId="14100"/>
          <ac:picMkLst>
            <pc:docMk/>
            <pc:sldMk cId="4198625401" sldId="333"/>
            <ac:picMk id="3" creationId="{0C540B49-A2F2-4714-293B-CF125643E2E7}"/>
          </ac:picMkLst>
        </pc:picChg>
        <pc:picChg chg="del">
          <ac:chgData name="Tauben Brenner" userId="S::tyb18b@fsu.edu::36cef9e0-fa1d-4eb2-971f-0eac36d8adf4" providerId="AD" clId="Web-{6E997CB9-7406-4223-ABAE-364275FE0DFB}" dt="2022-11-02T21:52:14.036" v="0"/>
          <ac:picMkLst>
            <pc:docMk/>
            <pc:sldMk cId="4198625401" sldId="333"/>
            <ac:picMk id="6" creationId="{509D768F-9D6C-F2AF-0EA8-8FFE7B4E3A34}"/>
          </ac:picMkLst>
        </pc:picChg>
      </pc:sldChg>
      <pc:sldChg chg="addSp delSp modSp">
        <pc:chgData name="Tauben Brenner" userId="S::tyb18b@fsu.edu::36cef9e0-fa1d-4eb2-971f-0eac36d8adf4" providerId="AD" clId="Web-{6E997CB9-7406-4223-ABAE-364275FE0DFB}" dt="2022-11-02T21:56:26.683" v="32" actId="1076"/>
        <pc:sldMkLst>
          <pc:docMk/>
          <pc:sldMk cId="342263457" sldId="348"/>
        </pc:sldMkLst>
        <pc:spChg chg="del mod">
          <ac:chgData name="Tauben Brenner" userId="S::tyb18b@fsu.edu::36cef9e0-fa1d-4eb2-971f-0eac36d8adf4" providerId="AD" clId="Web-{6E997CB9-7406-4223-ABAE-364275FE0DFB}" dt="2022-11-02T21:54:14.930" v="14"/>
          <ac:spMkLst>
            <pc:docMk/>
            <pc:sldMk cId="342263457" sldId="348"/>
            <ac:spMk id="13" creationId="{25085282-2A38-CF4C-3121-2E6091B77A7B}"/>
          </ac:spMkLst>
        </pc:spChg>
        <pc:picChg chg="mod">
          <ac:chgData name="Tauben Brenner" userId="S::tyb18b@fsu.edu::36cef9e0-fa1d-4eb2-971f-0eac36d8adf4" providerId="AD" clId="Web-{6E997CB9-7406-4223-ABAE-364275FE0DFB}" dt="2022-11-02T21:54:37.337" v="22" actId="1076"/>
          <ac:picMkLst>
            <pc:docMk/>
            <pc:sldMk cId="342263457" sldId="348"/>
            <ac:picMk id="5" creationId="{CD541BC5-1433-F68E-638D-4DA7F11AFD9F}"/>
          </ac:picMkLst>
        </pc:picChg>
        <pc:picChg chg="add del mod">
          <ac:chgData name="Tauben Brenner" userId="S::tyb18b@fsu.edu::36cef9e0-fa1d-4eb2-971f-0eac36d8adf4" providerId="AD" clId="Web-{6E997CB9-7406-4223-ABAE-364275FE0DFB}" dt="2022-11-02T21:56:26.683" v="32" actId="1076"/>
          <ac:picMkLst>
            <pc:docMk/>
            <pc:sldMk cId="342263457" sldId="348"/>
            <ac:picMk id="6" creationId="{359F79B6-F761-48F7-5C77-D340813A1DB3}"/>
          </ac:picMkLst>
        </pc:picChg>
      </pc:sldChg>
      <pc:sldChg chg="new">
        <pc:chgData name="Tauben Brenner" userId="S::tyb18b@fsu.edu::36cef9e0-fa1d-4eb2-971f-0eac36d8adf4" providerId="AD" clId="Web-{6E997CB9-7406-4223-ABAE-364275FE0DFB}" dt="2022-11-02T21:53:50.054" v="12"/>
        <pc:sldMkLst>
          <pc:docMk/>
          <pc:sldMk cId="3195193130" sldId="349"/>
        </pc:sldMkLst>
      </pc:sldChg>
    </pc:docChg>
  </pc:docChgLst>
  <pc:docChgLst>
    <pc:chgData name="Dominic Bellocchio" userId="S::db20fn@fsu.edu::72897a1d-d36e-4955-ac8f-d5e02d6e2286" providerId="AD" clId="Web-{6A05F900-EC9D-4CF7-BB9B-ECD3604ECC06}"/>
    <pc:docChg chg="addSld modSld">
      <pc:chgData name="Dominic Bellocchio" userId="S::db20fn@fsu.edu::72897a1d-d36e-4955-ac8f-d5e02d6e2286" providerId="AD" clId="Web-{6A05F900-EC9D-4CF7-BB9B-ECD3604ECC06}" dt="2023-02-19T21:59:32.931" v="16"/>
      <pc:docMkLst>
        <pc:docMk/>
      </pc:docMkLst>
      <pc:sldChg chg="delSp">
        <pc:chgData name="Dominic Bellocchio" userId="S::db20fn@fsu.edu::72897a1d-d36e-4955-ac8f-d5e02d6e2286" providerId="AD" clId="Web-{6A05F900-EC9D-4CF7-BB9B-ECD3604ECC06}" dt="2023-02-19T21:52:58.904" v="1"/>
        <pc:sldMkLst>
          <pc:docMk/>
          <pc:sldMk cId="188499727" sldId="459"/>
        </pc:sldMkLst>
        <pc:spChg chg="del">
          <ac:chgData name="Dominic Bellocchio" userId="S::db20fn@fsu.edu::72897a1d-d36e-4955-ac8f-d5e02d6e2286" providerId="AD" clId="Web-{6A05F900-EC9D-4CF7-BB9B-ECD3604ECC06}" dt="2023-02-19T21:52:58.904" v="1"/>
          <ac:spMkLst>
            <pc:docMk/>
            <pc:sldMk cId="188499727" sldId="459"/>
            <ac:spMk id="2" creationId="{8200FBCC-1C42-CDD1-E49F-E2D8AD791CA6}"/>
          </ac:spMkLst>
        </pc:spChg>
        <pc:picChg chg="del">
          <ac:chgData name="Dominic Bellocchio" userId="S::db20fn@fsu.edu::72897a1d-d36e-4955-ac8f-d5e02d6e2286" providerId="AD" clId="Web-{6A05F900-EC9D-4CF7-BB9B-ECD3604ECC06}" dt="2023-02-19T21:52:58.060" v="0"/>
          <ac:picMkLst>
            <pc:docMk/>
            <pc:sldMk cId="188499727" sldId="459"/>
            <ac:picMk id="25" creationId="{091878A3-9872-68FF-94FD-152B114ACDB6}"/>
          </ac:picMkLst>
        </pc:picChg>
      </pc:sldChg>
      <pc:sldChg chg="addSp delSp modSp add replId">
        <pc:chgData name="Dominic Bellocchio" userId="S::db20fn@fsu.edu::72897a1d-d36e-4955-ac8f-d5e02d6e2286" providerId="AD" clId="Web-{6A05F900-EC9D-4CF7-BB9B-ECD3604ECC06}" dt="2023-02-19T21:59:32.931" v="16"/>
        <pc:sldMkLst>
          <pc:docMk/>
          <pc:sldMk cId="1312529691" sldId="501"/>
        </pc:sldMkLst>
        <pc:picChg chg="add del mod">
          <ac:chgData name="Dominic Bellocchio" userId="S::db20fn@fsu.edu::72897a1d-d36e-4955-ac8f-d5e02d6e2286" providerId="AD" clId="Web-{6A05F900-EC9D-4CF7-BB9B-ECD3604ECC06}" dt="2023-02-19T21:55:36.377" v="8"/>
          <ac:picMkLst>
            <pc:docMk/>
            <pc:sldMk cId="1312529691" sldId="501"/>
            <ac:picMk id="2" creationId="{8FD700DA-8370-3059-707F-E35C81365C41}"/>
          </ac:picMkLst>
        </pc:picChg>
        <pc:picChg chg="add mod ord">
          <ac:chgData name="Dominic Bellocchio" userId="S::db20fn@fsu.edu::72897a1d-d36e-4955-ac8f-d5e02d6e2286" providerId="AD" clId="Web-{6A05F900-EC9D-4CF7-BB9B-ECD3604ECC06}" dt="2023-02-19T21:56:33.863" v="12"/>
          <ac:picMkLst>
            <pc:docMk/>
            <pc:sldMk cId="1312529691" sldId="501"/>
            <ac:picMk id="3" creationId="{AD47318F-55F8-F75F-4777-B433C7E51749}"/>
          </ac:picMkLst>
        </pc:picChg>
        <pc:picChg chg="add del mod">
          <ac:chgData name="Dominic Bellocchio" userId="S::db20fn@fsu.edu::72897a1d-d36e-4955-ac8f-d5e02d6e2286" providerId="AD" clId="Web-{6A05F900-EC9D-4CF7-BB9B-ECD3604ECC06}" dt="2023-02-19T21:59:32.931" v="16"/>
          <ac:picMkLst>
            <pc:docMk/>
            <pc:sldMk cId="1312529691" sldId="501"/>
            <ac:picMk id="5" creationId="{CB73949A-7BD4-4AD8-A468-B79EF7CBC038}"/>
          </ac:picMkLst>
        </pc:picChg>
        <pc:picChg chg="del">
          <ac:chgData name="Dominic Bellocchio" userId="S::db20fn@fsu.edu::72897a1d-d36e-4955-ac8f-d5e02d6e2286" providerId="AD" clId="Web-{6A05F900-EC9D-4CF7-BB9B-ECD3604ECC06}" dt="2023-02-19T21:55:18.877" v="3"/>
          <ac:picMkLst>
            <pc:docMk/>
            <pc:sldMk cId="1312529691" sldId="501"/>
            <ac:picMk id="21" creationId="{646D6F3B-C070-3491-8168-4F2EB75EB800}"/>
          </ac:picMkLst>
        </pc:picChg>
      </pc:sldChg>
    </pc:docChg>
  </pc:docChgLst>
  <pc:docChgLst>
    <pc:chgData name="Dylan Ma" userId="S::dm19i@fsu.edu::d19f606a-f869-495f-a967-091fe7c6f588" providerId="AD" clId="Web-{DB902C02-2F80-4DEE-A39E-E81D3A5B77D8}"/>
    <pc:docChg chg="delSld modSld sldOrd">
      <pc:chgData name="Dylan Ma" userId="S::dm19i@fsu.edu::d19f606a-f869-495f-a967-091fe7c6f588" providerId="AD" clId="Web-{DB902C02-2F80-4DEE-A39E-E81D3A5B77D8}" dt="2022-11-01T22:46:52.465" v="13" actId="14100"/>
      <pc:docMkLst>
        <pc:docMk/>
      </pc:docMkLst>
      <pc:sldChg chg="del">
        <pc:chgData name="Dylan Ma" userId="S::dm19i@fsu.edu::d19f606a-f869-495f-a967-091fe7c6f588" providerId="AD" clId="Web-{DB902C02-2F80-4DEE-A39E-E81D3A5B77D8}" dt="2022-11-01T22:37:06.967" v="0"/>
        <pc:sldMkLst>
          <pc:docMk/>
          <pc:sldMk cId="2617518408" sldId="281"/>
        </pc:sldMkLst>
      </pc:sldChg>
      <pc:sldChg chg="ord">
        <pc:chgData name="Dylan Ma" userId="S::dm19i@fsu.edu::d19f606a-f869-495f-a967-091fe7c6f588" providerId="AD" clId="Web-{DB902C02-2F80-4DEE-A39E-E81D3A5B77D8}" dt="2022-11-01T22:42:50.897" v="1"/>
        <pc:sldMkLst>
          <pc:docMk/>
          <pc:sldMk cId="3741200988" sldId="325"/>
        </pc:sldMkLst>
      </pc:sldChg>
      <pc:sldChg chg="ord">
        <pc:chgData name="Dylan Ma" userId="S::dm19i@fsu.edu::d19f606a-f869-495f-a967-091fe7c6f588" providerId="AD" clId="Web-{DB902C02-2F80-4DEE-A39E-E81D3A5B77D8}" dt="2022-11-01T22:42:50.897" v="2"/>
        <pc:sldMkLst>
          <pc:docMk/>
          <pc:sldMk cId="1264057700" sldId="326"/>
        </pc:sldMkLst>
      </pc:sldChg>
      <pc:sldChg chg="delSp modSp">
        <pc:chgData name="Dylan Ma" userId="S::dm19i@fsu.edu::d19f606a-f869-495f-a967-091fe7c6f588" providerId="AD" clId="Web-{DB902C02-2F80-4DEE-A39E-E81D3A5B77D8}" dt="2022-11-01T22:46:52.465" v="13" actId="14100"/>
        <pc:sldMkLst>
          <pc:docMk/>
          <pc:sldMk cId="189405372" sldId="330"/>
        </pc:sldMkLst>
        <pc:spChg chg="del">
          <ac:chgData name="Dylan Ma" userId="S::dm19i@fsu.edu::d19f606a-f869-495f-a967-091fe7c6f588" providerId="AD" clId="Web-{DB902C02-2F80-4DEE-A39E-E81D3A5B77D8}" dt="2022-11-01T22:42:56.100" v="4"/>
          <ac:spMkLst>
            <pc:docMk/>
            <pc:sldMk cId="189405372" sldId="330"/>
            <ac:spMk id="12" creationId="{99675179-BA43-4AB6-AB90-19290A5314F8}"/>
          </ac:spMkLst>
        </pc:spChg>
        <pc:spChg chg="mod">
          <ac:chgData name="Dylan Ma" userId="S::dm19i@fsu.edu::d19f606a-f869-495f-a967-091fe7c6f588" providerId="AD" clId="Web-{DB902C02-2F80-4DEE-A39E-E81D3A5B77D8}" dt="2022-11-01T22:46:42.184" v="10" actId="14100"/>
          <ac:spMkLst>
            <pc:docMk/>
            <pc:sldMk cId="189405372" sldId="330"/>
            <ac:spMk id="17" creationId="{8C7D0110-CC52-4CFE-8A67-CE03E617D025}"/>
          </ac:spMkLst>
        </pc:spChg>
        <pc:spChg chg="del">
          <ac:chgData name="Dylan Ma" userId="S::dm19i@fsu.edu::d19f606a-f869-495f-a967-091fe7c6f588" providerId="AD" clId="Web-{DB902C02-2F80-4DEE-A39E-E81D3A5B77D8}" dt="2022-11-01T22:46:18.152" v="5"/>
          <ac:spMkLst>
            <pc:docMk/>
            <pc:sldMk cId="189405372" sldId="330"/>
            <ac:spMk id="21" creationId="{DA031012-912F-4F28-9DA9-E6476A0B2C9B}"/>
          </ac:spMkLst>
        </pc:spChg>
        <pc:spChg chg="mod">
          <ac:chgData name="Dylan Ma" userId="S::dm19i@fsu.edu::d19f606a-f869-495f-a967-091fe7c6f588" providerId="AD" clId="Web-{DB902C02-2F80-4DEE-A39E-E81D3A5B77D8}" dt="2022-11-01T22:46:52.465" v="13" actId="14100"/>
          <ac:spMkLst>
            <pc:docMk/>
            <pc:sldMk cId="189405372" sldId="330"/>
            <ac:spMk id="30" creationId="{7FC95AF5-2785-4B20-9B34-9B0A2028390E}"/>
          </ac:spMkLst>
        </pc:spChg>
        <pc:spChg chg="del mod">
          <ac:chgData name="Dylan Ma" userId="S::dm19i@fsu.edu::d19f606a-f869-495f-a967-091fe7c6f588" providerId="AD" clId="Web-{DB902C02-2F80-4DEE-A39E-E81D3A5B77D8}" dt="2022-11-01T22:46:23.527" v="7"/>
          <ac:spMkLst>
            <pc:docMk/>
            <pc:sldMk cId="189405372" sldId="330"/>
            <ac:spMk id="36" creationId="{E444E259-65C2-47FA-8635-A5C3245E25AC}"/>
          </ac:spMkLst>
        </pc:spChg>
        <pc:spChg chg="del">
          <ac:chgData name="Dylan Ma" userId="S::dm19i@fsu.edu::d19f606a-f869-495f-a967-091fe7c6f588" providerId="AD" clId="Web-{DB902C02-2F80-4DEE-A39E-E81D3A5B77D8}" dt="2022-11-01T22:46:25.965" v="8"/>
          <ac:spMkLst>
            <pc:docMk/>
            <pc:sldMk cId="189405372" sldId="330"/>
            <ac:spMk id="37" creationId="{825D00CC-48D6-41D0-A127-69019769D5CF}"/>
          </ac:spMkLst>
        </pc:spChg>
        <pc:picChg chg="del">
          <ac:chgData name="Dylan Ma" userId="S::dm19i@fsu.edu::d19f606a-f869-495f-a967-091fe7c6f588" providerId="AD" clId="Web-{DB902C02-2F80-4DEE-A39E-E81D3A5B77D8}" dt="2022-11-01T22:42:54.631" v="3"/>
          <ac:picMkLst>
            <pc:docMk/>
            <pc:sldMk cId="189405372" sldId="330"/>
            <ac:picMk id="4" creationId="{5C550680-8314-49F5-8046-E66EEE5B2987}"/>
          </ac:picMkLst>
        </pc:picChg>
      </pc:sldChg>
    </pc:docChg>
  </pc:docChgLst>
  <pc:docChgLst>
    <pc:chgData name="Dylan Ma" userId="S::dm19i@fsu.edu::d19f606a-f869-495f-a967-091fe7c6f588" providerId="AD" clId="Web-{BF9727AF-CED5-49A4-9EE7-28568DA39E1A}"/>
    <pc:docChg chg="addSld modSld sldOrd">
      <pc:chgData name="Dylan Ma" userId="S::dm19i@fsu.edu::d19f606a-f869-495f-a967-091fe7c6f588" providerId="AD" clId="Web-{BF9727AF-CED5-49A4-9EE7-28568DA39E1A}" dt="2023-01-25T22:59:42.676" v="99"/>
      <pc:docMkLst>
        <pc:docMk/>
      </pc:docMkLst>
      <pc:sldChg chg="modSp">
        <pc:chgData name="Dylan Ma" userId="S::dm19i@fsu.edu::d19f606a-f869-495f-a967-091fe7c6f588" providerId="AD" clId="Web-{BF9727AF-CED5-49A4-9EE7-28568DA39E1A}" dt="2023-01-25T22:38:11.157" v="0" actId="20577"/>
        <pc:sldMkLst>
          <pc:docMk/>
          <pc:sldMk cId="1972839122" sldId="260"/>
        </pc:sldMkLst>
        <pc:spChg chg="mod">
          <ac:chgData name="Dylan Ma" userId="S::dm19i@fsu.edu::d19f606a-f869-495f-a967-091fe7c6f588" providerId="AD" clId="Web-{BF9727AF-CED5-49A4-9EE7-28568DA39E1A}" dt="2023-01-25T22:38:11.157" v="0" actId="20577"/>
          <ac:spMkLst>
            <pc:docMk/>
            <pc:sldMk cId="1972839122" sldId="260"/>
            <ac:spMk id="8" creationId="{F03602C6-0025-2BDB-785D-1F133BD6DCAB}"/>
          </ac:spMkLst>
        </pc:spChg>
      </pc:sldChg>
      <pc:sldChg chg="modSp mod ord modShow">
        <pc:chgData name="Dylan Ma" userId="S::dm19i@fsu.edu::d19f606a-f869-495f-a967-091fe7c6f588" providerId="AD" clId="Web-{BF9727AF-CED5-49A4-9EE7-28568DA39E1A}" dt="2023-01-25T22:58:39.767" v="96" actId="20577"/>
        <pc:sldMkLst>
          <pc:docMk/>
          <pc:sldMk cId="1193112368" sldId="324"/>
        </pc:sldMkLst>
        <pc:spChg chg="mod">
          <ac:chgData name="Dylan Ma" userId="S::dm19i@fsu.edu::d19f606a-f869-495f-a967-091fe7c6f588" providerId="AD" clId="Web-{BF9727AF-CED5-49A4-9EE7-28568DA39E1A}" dt="2023-01-25T22:58:39.767" v="96" actId="20577"/>
          <ac:spMkLst>
            <pc:docMk/>
            <pc:sldMk cId="1193112368" sldId="324"/>
            <ac:spMk id="20" creationId="{7B9DE80B-089E-C33A-3417-44B00AEE8A5F}"/>
          </ac:spMkLst>
        </pc:spChg>
      </pc:sldChg>
      <pc:sldChg chg="modSp">
        <pc:chgData name="Dylan Ma" userId="S::dm19i@fsu.edu::d19f606a-f869-495f-a967-091fe7c6f588" providerId="AD" clId="Web-{BF9727AF-CED5-49A4-9EE7-28568DA39E1A}" dt="2023-01-25T22:56:46.810" v="78" actId="20577"/>
        <pc:sldMkLst>
          <pc:docMk/>
          <pc:sldMk cId="2384386398" sldId="414"/>
        </pc:sldMkLst>
        <pc:spChg chg="mod">
          <ac:chgData name="Dylan Ma" userId="S::dm19i@fsu.edu::d19f606a-f869-495f-a967-091fe7c6f588" providerId="AD" clId="Web-{BF9727AF-CED5-49A4-9EE7-28568DA39E1A}" dt="2023-01-25T22:56:46.810" v="78" actId="20577"/>
          <ac:spMkLst>
            <pc:docMk/>
            <pc:sldMk cId="2384386398" sldId="414"/>
            <ac:spMk id="2" creationId="{8E739971-4871-A44E-F72C-DC2AF4CA3A4E}"/>
          </ac:spMkLst>
        </pc:spChg>
      </pc:sldChg>
      <pc:sldChg chg="delSp modSp">
        <pc:chgData name="Dylan Ma" userId="S::dm19i@fsu.edu::d19f606a-f869-495f-a967-091fe7c6f588" providerId="AD" clId="Web-{BF9727AF-CED5-49A4-9EE7-28568DA39E1A}" dt="2023-01-25T22:55:57.839" v="77" actId="1076"/>
        <pc:sldMkLst>
          <pc:docMk/>
          <pc:sldMk cId="1714979027" sldId="429"/>
        </pc:sldMkLst>
        <pc:spChg chg="del mod">
          <ac:chgData name="Dylan Ma" userId="S::dm19i@fsu.edu::d19f606a-f869-495f-a967-091fe7c6f588" providerId="AD" clId="Web-{BF9727AF-CED5-49A4-9EE7-28568DA39E1A}" dt="2023-01-25T22:51:05.546" v="11"/>
          <ac:spMkLst>
            <pc:docMk/>
            <pc:sldMk cId="1714979027" sldId="429"/>
            <ac:spMk id="7" creationId="{0E7520B5-21F3-8F7E-6EA1-55E9D9893925}"/>
          </ac:spMkLst>
        </pc:spChg>
        <pc:spChg chg="del mod">
          <ac:chgData name="Dylan Ma" userId="S::dm19i@fsu.edu::d19f606a-f869-495f-a967-091fe7c6f588" providerId="AD" clId="Web-{BF9727AF-CED5-49A4-9EE7-28568DA39E1A}" dt="2023-01-25T22:51:07.046" v="12"/>
          <ac:spMkLst>
            <pc:docMk/>
            <pc:sldMk cId="1714979027" sldId="429"/>
            <ac:spMk id="10" creationId="{5AF9CF41-8ECE-C109-C812-86F06BB0640F}"/>
          </ac:spMkLst>
        </pc:spChg>
        <pc:spChg chg="mod">
          <ac:chgData name="Dylan Ma" userId="S::dm19i@fsu.edu::d19f606a-f869-495f-a967-091fe7c6f588" providerId="AD" clId="Web-{BF9727AF-CED5-49A4-9EE7-28568DA39E1A}" dt="2023-01-25T22:55:43.073" v="71" actId="1076"/>
          <ac:spMkLst>
            <pc:docMk/>
            <pc:sldMk cId="1714979027" sldId="429"/>
            <ac:spMk id="14" creationId="{27602F79-AF8F-635B-212B-A1C6E3A83B31}"/>
          </ac:spMkLst>
        </pc:spChg>
        <pc:spChg chg="mod">
          <ac:chgData name="Dylan Ma" userId="S::dm19i@fsu.edu::d19f606a-f869-495f-a967-091fe7c6f588" providerId="AD" clId="Web-{BF9727AF-CED5-49A4-9EE7-28568DA39E1A}" dt="2023-01-25T22:55:47.620" v="73" actId="1076"/>
          <ac:spMkLst>
            <pc:docMk/>
            <pc:sldMk cId="1714979027" sldId="429"/>
            <ac:spMk id="15" creationId="{A982B4B0-F748-A8DE-FC22-95FE287DF368}"/>
          </ac:spMkLst>
        </pc:spChg>
        <pc:spChg chg="mod">
          <ac:chgData name="Dylan Ma" userId="S::dm19i@fsu.edu::d19f606a-f869-495f-a967-091fe7c6f588" providerId="AD" clId="Web-{BF9727AF-CED5-49A4-9EE7-28568DA39E1A}" dt="2023-01-25T22:51:14.562" v="18" actId="1076"/>
          <ac:spMkLst>
            <pc:docMk/>
            <pc:sldMk cId="1714979027" sldId="429"/>
            <ac:spMk id="16" creationId="{C4A24CF1-DACA-0E32-FB3A-6523EDCBD49C}"/>
          </ac:spMkLst>
        </pc:spChg>
        <pc:spChg chg="mod">
          <ac:chgData name="Dylan Ma" userId="S::dm19i@fsu.edu::d19f606a-f869-495f-a967-091fe7c6f588" providerId="AD" clId="Web-{BF9727AF-CED5-49A4-9EE7-28568DA39E1A}" dt="2023-01-25T22:51:15.937" v="19" actId="1076"/>
          <ac:spMkLst>
            <pc:docMk/>
            <pc:sldMk cId="1714979027" sldId="429"/>
            <ac:spMk id="17" creationId="{0EA01A3F-D1DE-8D3D-A5B2-6CE4FE716C5C}"/>
          </ac:spMkLst>
        </pc:spChg>
        <pc:spChg chg="del mod">
          <ac:chgData name="Dylan Ma" userId="S::dm19i@fsu.edu::d19f606a-f869-495f-a967-091fe7c6f588" providerId="AD" clId="Web-{BF9727AF-CED5-49A4-9EE7-28568DA39E1A}" dt="2023-01-25T22:51:08.421" v="13"/>
          <ac:spMkLst>
            <pc:docMk/>
            <pc:sldMk cId="1714979027" sldId="429"/>
            <ac:spMk id="18" creationId="{A3F0085D-BAFF-787A-5111-E9D78B5F493F}"/>
          </ac:spMkLst>
        </pc:spChg>
        <pc:spChg chg="del mod">
          <ac:chgData name="Dylan Ma" userId="S::dm19i@fsu.edu::d19f606a-f869-495f-a967-091fe7c6f588" providerId="AD" clId="Web-{BF9727AF-CED5-49A4-9EE7-28568DA39E1A}" dt="2023-01-25T22:51:09.750" v="14"/>
          <ac:spMkLst>
            <pc:docMk/>
            <pc:sldMk cId="1714979027" sldId="429"/>
            <ac:spMk id="19" creationId="{47B900D1-39A0-5D60-458A-F25E6B9DF679}"/>
          </ac:spMkLst>
        </pc:spChg>
        <pc:picChg chg="del">
          <ac:chgData name="Dylan Ma" userId="S::dm19i@fsu.edu::d19f606a-f869-495f-a967-091fe7c6f588" providerId="AD" clId="Web-{BF9727AF-CED5-49A4-9EE7-28568DA39E1A}" dt="2023-01-25T22:52:52.597" v="59"/>
          <ac:picMkLst>
            <pc:docMk/>
            <pc:sldMk cId="1714979027" sldId="429"/>
            <ac:picMk id="20" creationId="{536F5FF5-8613-DECE-8DC6-5AD9C2E5E10E}"/>
          </ac:picMkLst>
        </pc:picChg>
        <pc:picChg chg="mod">
          <ac:chgData name="Dylan Ma" userId="S::dm19i@fsu.edu::d19f606a-f869-495f-a967-091fe7c6f588" providerId="AD" clId="Web-{BF9727AF-CED5-49A4-9EE7-28568DA39E1A}" dt="2023-01-25T22:55:45.526" v="72" actId="1076"/>
          <ac:picMkLst>
            <pc:docMk/>
            <pc:sldMk cId="1714979027" sldId="429"/>
            <ac:picMk id="22" creationId="{0FD4D598-B66B-220D-0EE0-CD30152B6999}"/>
          </ac:picMkLst>
        </pc:picChg>
        <pc:picChg chg="del">
          <ac:chgData name="Dylan Ma" userId="S::dm19i@fsu.edu::d19f606a-f869-495f-a967-091fe7c6f588" providerId="AD" clId="Web-{BF9727AF-CED5-49A4-9EE7-28568DA39E1A}" dt="2023-01-25T22:52:50.519" v="56"/>
          <ac:picMkLst>
            <pc:docMk/>
            <pc:sldMk cId="1714979027" sldId="429"/>
            <ac:picMk id="23" creationId="{5E5931E3-C579-36C8-7AEE-1375373A99DC}"/>
          </ac:picMkLst>
        </pc:picChg>
        <pc:picChg chg="mod">
          <ac:chgData name="Dylan Ma" userId="S::dm19i@fsu.edu::d19f606a-f869-495f-a967-091fe7c6f588" providerId="AD" clId="Web-{BF9727AF-CED5-49A4-9EE7-28568DA39E1A}" dt="2023-01-25T22:55:57.839" v="77" actId="1076"/>
          <ac:picMkLst>
            <pc:docMk/>
            <pc:sldMk cId="1714979027" sldId="429"/>
            <ac:picMk id="25" creationId="{CF8C4BEA-A4FC-EF18-3D4C-7E1860D5566C}"/>
          </ac:picMkLst>
        </pc:picChg>
        <pc:picChg chg="del">
          <ac:chgData name="Dylan Ma" userId="S::dm19i@fsu.edu::d19f606a-f869-495f-a967-091fe7c6f588" providerId="AD" clId="Web-{BF9727AF-CED5-49A4-9EE7-28568DA39E1A}" dt="2023-01-25T22:52:51.504" v="57"/>
          <ac:picMkLst>
            <pc:docMk/>
            <pc:sldMk cId="1714979027" sldId="429"/>
            <ac:picMk id="26" creationId="{88773C0C-DD5A-8CE8-ADB9-2F039969EB76}"/>
          </ac:picMkLst>
        </pc:picChg>
        <pc:picChg chg="del mod">
          <ac:chgData name="Dylan Ma" userId="S::dm19i@fsu.edu::d19f606a-f869-495f-a967-091fe7c6f588" providerId="AD" clId="Web-{BF9727AF-CED5-49A4-9EE7-28568DA39E1A}" dt="2023-01-25T22:52:53.129" v="60"/>
          <ac:picMkLst>
            <pc:docMk/>
            <pc:sldMk cId="1714979027" sldId="429"/>
            <ac:picMk id="27" creationId="{5396FFC3-209A-E720-E0E4-DF9BA1AAE77F}"/>
          </ac:picMkLst>
        </pc:picChg>
        <pc:cxnChg chg="del">
          <ac:chgData name="Dylan Ma" userId="S::dm19i@fsu.edu::d19f606a-f869-495f-a967-091fe7c6f588" providerId="AD" clId="Web-{BF9727AF-CED5-49A4-9EE7-28568DA39E1A}" dt="2023-01-25T22:52:52.238" v="58"/>
          <ac:cxnSpMkLst>
            <pc:docMk/>
            <pc:sldMk cId="1714979027" sldId="429"/>
            <ac:cxnSpMk id="28" creationId="{A479BFE8-4942-FA95-3CFD-239637C7EBCF}"/>
          </ac:cxnSpMkLst>
        </pc:cxnChg>
      </pc:sldChg>
      <pc:sldChg chg="mod modShow">
        <pc:chgData name="Dylan Ma" userId="S::dm19i@fsu.edu::d19f606a-f869-495f-a967-091fe7c6f588" providerId="AD" clId="Web-{BF9727AF-CED5-49A4-9EE7-28568DA39E1A}" dt="2023-01-25T22:59:39.691" v="97"/>
        <pc:sldMkLst>
          <pc:docMk/>
          <pc:sldMk cId="2578820284" sldId="441"/>
        </pc:sldMkLst>
      </pc:sldChg>
      <pc:sldChg chg="mod modShow">
        <pc:chgData name="Dylan Ma" userId="S::dm19i@fsu.edu::d19f606a-f869-495f-a967-091fe7c6f588" providerId="AD" clId="Web-{BF9727AF-CED5-49A4-9EE7-28568DA39E1A}" dt="2023-01-25T22:59:42.676" v="99"/>
        <pc:sldMkLst>
          <pc:docMk/>
          <pc:sldMk cId="2608581614" sldId="444"/>
        </pc:sldMkLst>
      </pc:sldChg>
      <pc:sldChg chg="mod modShow">
        <pc:chgData name="Dylan Ma" userId="S::dm19i@fsu.edu::d19f606a-f869-495f-a967-091fe7c6f588" providerId="AD" clId="Web-{BF9727AF-CED5-49A4-9EE7-28568DA39E1A}" dt="2023-01-25T22:59:41.332" v="98"/>
        <pc:sldMkLst>
          <pc:docMk/>
          <pc:sldMk cId="2651906030" sldId="445"/>
        </pc:sldMkLst>
      </pc:sldChg>
      <pc:sldChg chg="delSp modSp add replId">
        <pc:chgData name="Dylan Ma" userId="S::dm19i@fsu.edu::d19f606a-f869-495f-a967-091fe7c6f588" providerId="AD" clId="Web-{BF9727AF-CED5-49A4-9EE7-28568DA39E1A}" dt="2023-01-25T22:52:40.628" v="55" actId="1076"/>
        <pc:sldMkLst>
          <pc:docMk/>
          <pc:sldMk cId="1569849626" sldId="451"/>
        </pc:sldMkLst>
        <pc:picChg chg="mod">
          <ac:chgData name="Dylan Ma" userId="S::dm19i@fsu.edu::d19f606a-f869-495f-a967-091fe7c6f588" providerId="AD" clId="Web-{BF9727AF-CED5-49A4-9EE7-28568DA39E1A}" dt="2023-01-25T22:52:30.643" v="53" actId="1076"/>
          <ac:picMkLst>
            <pc:docMk/>
            <pc:sldMk cId="1569849626" sldId="451"/>
            <ac:picMk id="20" creationId="{536F5FF5-8613-DECE-8DC6-5AD9C2E5E10E}"/>
          </ac:picMkLst>
        </pc:picChg>
        <pc:picChg chg="del">
          <ac:chgData name="Dylan Ma" userId="S::dm19i@fsu.edu::d19f606a-f869-495f-a967-091fe7c6f588" providerId="AD" clId="Web-{BF9727AF-CED5-49A4-9EE7-28568DA39E1A}" dt="2023-01-25T22:51:35.110" v="26"/>
          <ac:picMkLst>
            <pc:docMk/>
            <pc:sldMk cId="1569849626" sldId="451"/>
            <ac:picMk id="22" creationId="{0FD4D598-B66B-220D-0EE0-CD30152B6999}"/>
          </ac:picMkLst>
        </pc:picChg>
        <pc:picChg chg="mod">
          <ac:chgData name="Dylan Ma" userId="S::dm19i@fsu.edu::d19f606a-f869-495f-a967-091fe7c6f588" providerId="AD" clId="Web-{BF9727AF-CED5-49A4-9EE7-28568DA39E1A}" dt="2023-01-25T22:52:30.628" v="52" actId="1076"/>
          <ac:picMkLst>
            <pc:docMk/>
            <pc:sldMk cId="1569849626" sldId="451"/>
            <ac:picMk id="23" creationId="{5E5931E3-C579-36C8-7AEE-1375373A99DC}"/>
          </ac:picMkLst>
        </pc:picChg>
        <pc:picChg chg="del">
          <ac:chgData name="Dylan Ma" userId="S::dm19i@fsu.edu::d19f606a-f869-495f-a967-091fe7c6f588" providerId="AD" clId="Web-{BF9727AF-CED5-49A4-9EE7-28568DA39E1A}" dt="2023-01-25T22:51:36.798" v="27"/>
          <ac:picMkLst>
            <pc:docMk/>
            <pc:sldMk cId="1569849626" sldId="451"/>
            <ac:picMk id="25" creationId="{CF8C4BEA-A4FC-EF18-3D4C-7E1860D5566C}"/>
          </ac:picMkLst>
        </pc:picChg>
        <pc:picChg chg="mod">
          <ac:chgData name="Dylan Ma" userId="S::dm19i@fsu.edu::d19f606a-f869-495f-a967-091fe7c6f588" providerId="AD" clId="Web-{BF9727AF-CED5-49A4-9EE7-28568DA39E1A}" dt="2023-01-25T22:52:30.675" v="54" actId="1076"/>
          <ac:picMkLst>
            <pc:docMk/>
            <pc:sldMk cId="1569849626" sldId="451"/>
            <ac:picMk id="26" creationId="{88773C0C-DD5A-8CE8-ADB9-2F039969EB76}"/>
          </ac:picMkLst>
        </pc:picChg>
        <pc:picChg chg="mod">
          <ac:chgData name="Dylan Ma" userId="S::dm19i@fsu.edu::d19f606a-f869-495f-a967-091fe7c6f588" providerId="AD" clId="Web-{BF9727AF-CED5-49A4-9EE7-28568DA39E1A}" dt="2023-01-25T22:52:40.628" v="55" actId="1076"/>
          <ac:picMkLst>
            <pc:docMk/>
            <pc:sldMk cId="1569849626" sldId="451"/>
            <ac:picMk id="27" creationId="{5396FFC3-209A-E720-E0E4-DF9BA1AAE77F}"/>
          </ac:picMkLst>
        </pc:picChg>
        <pc:cxnChg chg="del mod">
          <ac:chgData name="Dylan Ma" userId="S::dm19i@fsu.edu::d19f606a-f869-495f-a967-091fe7c6f588" providerId="AD" clId="Web-{BF9727AF-CED5-49A4-9EE7-28568DA39E1A}" dt="2023-01-25T22:52:00.173" v="44"/>
          <ac:cxnSpMkLst>
            <pc:docMk/>
            <pc:sldMk cId="1569849626" sldId="451"/>
            <ac:cxnSpMk id="28" creationId="{A479BFE8-4942-FA95-3CFD-239637C7EBCF}"/>
          </ac:cxnSpMkLst>
        </pc:cxnChg>
      </pc:sldChg>
    </pc:docChg>
  </pc:docChgLst>
  <pc:docChgLst>
    <pc:chgData name="Roberto Lacasa" userId="S::rel18c@fsu.edu::56fd04ad-fbc8-419f-879a-4b0643511510" providerId="AD" clId="Web-{1855AB00-16DD-4870-9098-83993E679640}"/>
    <pc:docChg chg="addSld delSld modSld sldOrd">
      <pc:chgData name="Roberto Lacasa" userId="S::rel18c@fsu.edu::56fd04ad-fbc8-419f-879a-4b0643511510" providerId="AD" clId="Web-{1855AB00-16DD-4870-9098-83993E679640}" dt="2022-10-09T22:10:59.366" v="307"/>
      <pc:docMkLst>
        <pc:docMk/>
      </pc:docMkLst>
      <pc:sldChg chg="modNotes">
        <pc:chgData name="Roberto Lacasa" userId="S::rel18c@fsu.edu::56fd04ad-fbc8-419f-879a-4b0643511510" providerId="AD" clId="Web-{1855AB00-16DD-4870-9098-83993E679640}" dt="2022-10-09T21:09:57.008" v="95"/>
        <pc:sldMkLst>
          <pc:docMk/>
          <pc:sldMk cId="1972839122" sldId="260"/>
        </pc:sldMkLst>
      </pc:sldChg>
      <pc:sldChg chg="ord">
        <pc:chgData name="Roberto Lacasa" userId="S::rel18c@fsu.edu::56fd04ad-fbc8-419f-879a-4b0643511510" providerId="AD" clId="Web-{1855AB00-16DD-4870-9098-83993E679640}" dt="2022-10-09T22:10:59.366" v="307"/>
        <pc:sldMkLst>
          <pc:docMk/>
          <pc:sldMk cId="2537063674" sldId="269"/>
        </pc:sldMkLst>
      </pc:sldChg>
      <pc:sldChg chg="modSp del">
        <pc:chgData name="Roberto Lacasa" userId="S::rel18c@fsu.edu::56fd04ad-fbc8-419f-879a-4b0643511510" providerId="AD" clId="Web-{1855AB00-16DD-4870-9098-83993E679640}" dt="2022-10-09T21:54:24.622" v="254"/>
        <pc:sldMkLst>
          <pc:docMk/>
          <pc:sldMk cId="341853657" sldId="303"/>
        </pc:sldMkLst>
        <pc:spChg chg="mod">
          <ac:chgData name="Roberto Lacasa" userId="S::rel18c@fsu.edu::56fd04ad-fbc8-419f-879a-4b0643511510" providerId="AD" clId="Web-{1855AB00-16DD-4870-9098-83993E679640}" dt="2022-10-09T21:43:17.361" v="96"/>
          <ac:spMkLst>
            <pc:docMk/>
            <pc:sldMk cId="341853657" sldId="303"/>
            <ac:spMk id="13" creationId="{3A36B40B-E2D9-0E3B-F8A2-A52EA580EBCF}"/>
          </ac:spMkLst>
        </pc:spChg>
      </pc:sldChg>
      <pc:sldChg chg="del">
        <pc:chgData name="Roberto Lacasa" userId="S::rel18c@fsu.edu::56fd04ad-fbc8-419f-879a-4b0643511510" providerId="AD" clId="Web-{1855AB00-16DD-4870-9098-83993E679640}" dt="2022-10-09T21:54:21.747" v="252"/>
        <pc:sldMkLst>
          <pc:docMk/>
          <pc:sldMk cId="1884411230" sldId="310"/>
        </pc:sldMkLst>
      </pc:sldChg>
      <pc:sldChg chg="delSp modSp del">
        <pc:chgData name="Roberto Lacasa" userId="S::rel18c@fsu.edu::56fd04ad-fbc8-419f-879a-4b0643511510" providerId="AD" clId="Web-{1855AB00-16DD-4870-9098-83993E679640}" dt="2022-10-09T22:01:18.673" v="286"/>
        <pc:sldMkLst>
          <pc:docMk/>
          <pc:sldMk cId="2874312320" sldId="311"/>
        </pc:sldMkLst>
        <pc:spChg chg="mod">
          <ac:chgData name="Roberto Lacasa" userId="S::rel18c@fsu.edu::56fd04ad-fbc8-419f-879a-4b0643511510" providerId="AD" clId="Web-{1855AB00-16DD-4870-9098-83993E679640}" dt="2022-10-09T21:51:52.351" v="205" actId="1076"/>
          <ac:spMkLst>
            <pc:docMk/>
            <pc:sldMk cId="2874312320" sldId="311"/>
            <ac:spMk id="9" creationId="{DFEF719F-7AAA-A4F7-6E7F-66B1DC96F62F}"/>
          </ac:spMkLst>
        </pc:spChg>
        <pc:spChg chg="mod">
          <ac:chgData name="Roberto Lacasa" userId="S::rel18c@fsu.edu::56fd04ad-fbc8-419f-879a-4b0643511510" providerId="AD" clId="Web-{1855AB00-16DD-4870-9098-83993E679640}" dt="2022-10-09T21:49:58.343" v="167" actId="1076"/>
          <ac:spMkLst>
            <pc:docMk/>
            <pc:sldMk cId="2874312320" sldId="311"/>
            <ac:spMk id="13" creationId="{3A36B40B-E2D9-0E3B-F8A2-A52EA580EBCF}"/>
          </ac:spMkLst>
        </pc:spChg>
        <pc:spChg chg="mod">
          <ac:chgData name="Roberto Lacasa" userId="S::rel18c@fsu.edu::56fd04ad-fbc8-419f-879a-4b0643511510" providerId="AD" clId="Web-{1855AB00-16DD-4870-9098-83993E679640}" dt="2022-10-09T21:55:03.936" v="263"/>
          <ac:spMkLst>
            <pc:docMk/>
            <pc:sldMk cId="2874312320" sldId="311"/>
            <ac:spMk id="14" creationId="{27602F79-AF8F-635B-212B-A1C6E3A83B31}"/>
          </ac:spMkLst>
        </pc:spChg>
        <pc:spChg chg="del mod">
          <ac:chgData name="Roberto Lacasa" userId="S::rel18c@fsu.edu::56fd04ad-fbc8-419f-879a-4b0643511510" providerId="AD" clId="Web-{1855AB00-16DD-4870-9098-83993E679640}" dt="2022-10-09T21:55:08.029" v="264"/>
          <ac:spMkLst>
            <pc:docMk/>
            <pc:sldMk cId="2874312320" sldId="311"/>
            <ac:spMk id="15" creationId="{A982B4B0-F748-A8DE-FC22-95FE287DF368}"/>
          </ac:spMkLst>
        </pc:spChg>
        <pc:spChg chg="del mod">
          <ac:chgData name="Roberto Lacasa" userId="S::rel18c@fsu.edu::56fd04ad-fbc8-419f-879a-4b0643511510" providerId="AD" clId="Web-{1855AB00-16DD-4870-9098-83993E679640}" dt="2022-10-09T21:54:53.951" v="261"/>
          <ac:spMkLst>
            <pc:docMk/>
            <pc:sldMk cId="2874312320" sldId="311"/>
            <ac:spMk id="16" creationId="{C4A24CF1-DACA-0E32-FB3A-6523EDCBD49C}"/>
          </ac:spMkLst>
        </pc:spChg>
        <pc:spChg chg="del mod">
          <ac:chgData name="Roberto Lacasa" userId="S::rel18c@fsu.edu::56fd04ad-fbc8-419f-879a-4b0643511510" providerId="AD" clId="Web-{1855AB00-16DD-4870-9098-83993E679640}" dt="2022-10-09T21:54:41.341" v="256"/>
          <ac:spMkLst>
            <pc:docMk/>
            <pc:sldMk cId="2874312320" sldId="311"/>
            <ac:spMk id="17" creationId="{0EA01A3F-D1DE-8D3D-A5B2-6CE4FE716C5C}"/>
          </ac:spMkLst>
        </pc:spChg>
        <pc:picChg chg="del mod">
          <ac:chgData name="Roberto Lacasa" userId="S::rel18c@fsu.edu::56fd04ad-fbc8-419f-879a-4b0643511510" providerId="AD" clId="Web-{1855AB00-16DD-4870-9098-83993E679640}" dt="2022-10-09T21:54:42.013" v="257"/>
          <ac:picMkLst>
            <pc:docMk/>
            <pc:sldMk cId="2874312320" sldId="311"/>
            <ac:picMk id="2" creationId="{BEDCF6E4-AEA3-21C0-01BB-96DF513D3748}"/>
          </ac:picMkLst>
        </pc:picChg>
        <pc:picChg chg="del mod">
          <ac:chgData name="Roberto Lacasa" userId="S::rel18c@fsu.edu::56fd04ad-fbc8-419f-879a-4b0643511510" providerId="AD" clId="Web-{1855AB00-16DD-4870-9098-83993E679640}" dt="2022-10-09T21:54:53.232" v="260"/>
          <ac:picMkLst>
            <pc:docMk/>
            <pc:sldMk cId="2874312320" sldId="311"/>
            <ac:picMk id="8" creationId="{3741E5A7-4EF0-1C63-F4C8-A1AAA3889A7C}"/>
          </ac:picMkLst>
        </pc:picChg>
        <pc:picChg chg="del mod">
          <ac:chgData name="Roberto Lacasa" userId="S::rel18c@fsu.edu::56fd04ad-fbc8-419f-879a-4b0643511510" providerId="AD" clId="Web-{1855AB00-16DD-4870-9098-83993E679640}" dt="2022-10-09T21:55:09.373" v="265"/>
          <ac:picMkLst>
            <pc:docMk/>
            <pc:sldMk cId="2874312320" sldId="311"/>
            <ac:picMk id="20" creationId="{8A750C5C-F3BE-0F2E-F4A9-EDA32D25BF78}"/>
          </ac:picMkLst>
        </pc:picChg>
        <pc:picChg chg="del mod">
          <ac:chgData name="Roberto Lacasa" userId="S::rel18c@fsu.edu::56fd04ad-fbc8-419f-879a-4b0643511510" providerId="AD" clId="Web-{1855AB00-16DD-4870-9098-83993E679640}" dt="2022-10-09T21:50:31.610" v="170"/>
          <ac:picMkLst>
            <pc:docMk/>
            <pc:sldMk cId="2874312320" sldId="311"/>
            <ac:picMk id="22" creationId="{0B1F7E39-9A98-0ADD-A8CB-5FE1C615F303}"/>
          </ac:picMkLst>
        </pc:picChg>
        <pc:picChg chg="mod">
          <ac:chgData name="Roberto Lacasa" userId="S::rel18c@fsu.edu::56fd04ad-fbc8-419f-879a-4b0643511510" providerId="AD" clId="Web-{1855AB00-16DD-4870-9098-83993E679640}" dt="2022-10-09T21:53:08.541" v="247" actId="1076"/>
          <ac:picMkLst>
            <pc:docMk/>
            <pc:sldMk cId="2874312320" sldId="311"/>
            <ac:picMk id="24" creationId="{0B77BB48-ED06-451A-4805-167DB3A9BEC5}"/>
          </ac:picMkLst>
        </pc:picChg>
      </pc:sldChg>
      <pc:sldChg chg="del">
        <pc:chgData name="Roberto Lacasa" userId="S::rel18c@fsu.edu::56fd04ad-fbc8-419f-879a-4b0643511510" providerId="AD" clId="Web-{1855AB00-16DD-4870-9098-83993E679640}" dt="2022-10-09T21:54:23.512" v="253"/>
        <pc:sldMkLst>
          <pc:docMk/>
          <pc:sldMk cId="931586057" sldId="312"/>
        </pc:sldMkLst>
      </pc:sldChg>
      <pc:sldChg chg="modSp add del replId">
        <pc:chgData name="Roberto Lacasa" userId="S::rel18c@fsu.edu::56fd04ad-fbc8-419f-879a-4b0643511510" providerId="AD" clId="Web-{1855AB00-16DD-4870-9098-83993E679640}" dt="2022-10-09T22:01:14.173" v="283"/>
        <pc:sldMkLst>
          <pc:docMk/>
          <pc:sldMk cId="3717598880" sldId="314"/>
        </pc:sldMkLst>
        <pc:spChg chg="mod">
          <ac:chgData name="Roberto Lacasa" userId="S::rel18c@fsu.edu::56fd04ad-fbc8-419f-879a-4b0643511510" providerId="AD" clId="Web-{1855AB00-16DD-4870-9098-83993E679640}" dt="2022-10-09T21:56:03.908" v="266" actId="1076"/>
          <ac:spMkLst>
            <pc:docMk/>
            <pc:sldMk cId="3717598880" sldId="314"/>
            <ac:spMk id="14" creationId="{27602F79-AF8F-635B-212B-A1C6E3A83B31}"/>
          </ac:spMkLst>
        </pc:spChg>
        <pc:spChg chg="mod">
          <ac:chgData name="Roberto Lacasa" userId="S::rel18c@fsu.edu::56fd04ad-fbc8-419f-879a-4b0643511510" providerId="AD" clId="Web-{1855AB00-16DD-4870-9098-83993E679640}" dt="2022-10-09T21:56:03.908" v="267" actId="1076"/>
          <ac:spMkLst>
            <pc:docMk/>
            <pc:sldMk cId="3717598880" sldId="314"/>
            <ac:spMk id="15" creationId="{A982B4B0-F748-A8DE-FC22-95FE287DF368}"/>
          </ac:spMkLst>
        </pc:spChg>
        <pc:spChg chg="mod">
          <ac:chgData name="Roberto Lacasa" userId="S::rel18c@fsu.edu::56fd04ad-fbc8-419f-879a-4b0643511510" providerId="AD" clId="Web-{1855AB00-16DD-4870-9098-83993E679640}" dt="2022-10-09T21:56:03.924" v="268" actId="1076"/>
          <ac:spMkLst>
            <pc:docMk/>
            <pc:sldMk cId="3717598880" sldId="314"/>
            <ac:spMk id="16" creationId="{C4A24CF1-DACA-0E32-FB3A-6523EDCBD49C}"/>
          </ac:spMkLst>
        </pc:spChg>
        <pc:spChg chg="mod">
          <ac:chgData name="Roberto Lacasa" userId="S::rel18c@fsu.edu::56fd04ad-fbc8-419f-879a-4b0643511510" providerId="AD" clId="Web-{1855AB00-16DD-4870-9098-83993E679640}" dt="2022-10-09T21:56:03.939" v="269" actId="1076"/>
          <ac:spMkLst>
            <pc:docMk/>
            <pc:sldMk cId="3717598880" sldId="314"/>
            <ac:spMk id="17" creationId="{0EA01A3F-D1DE-8D3D-A5B2-6CE4FE716C5C}"/>
          </ac:spMkLst>
        </pc:spChg>
        <pc:picChg chg="mod">
          <ac:chgData name="Roberto Lacasa" userId="S::rel18c@fsu.edu::56fd04ad-fbc8-419f-879a-4b0643511510" providerId="AD" clId="Web-{1855AB00-16DD-4870-9098-83993E679640}" dt="2022-10-09T21:56:13.252" v="271" actId="1076"/>
          <ac:picMkLst>
            <pc:docMk/>
            <pc:sldMk cId="3717598880" sldId="314"/>
            <ac:picMk id="2" creationId="{BEDCF6E4-AEA3-21C0-01BB-96DF513D3748}"/>
          </ac:picMkLst>
        </pc:picChg>
        <pc:picChg chg="mod">
          <ac:chgData name="Roberto Lacasa" userId="S::rel18c@fsu.edu::56fd04ad-fbc8-419f-879a-4b0643511510" providerId="AD" clId="Web-{1855AB00-16DD-4870-9098-83993E679640}" dt="2022-10-09T21:56:17.237" v="272" actId="1076"/>
          <ac:picMkLst>
            <pc:docMk/>
            <pc:sldMk cId="3717598880" sldId="314"/>
            <ac:picMk id="8" creationId="{3741E5A7-4EF0-1C63-F4C8-A1AAA3889A7C}"/>
          </ac:picMkLst>
        </pc:picChg>
        <pc:picChg chg="mod">
          <ac:chgData name="Roberto Lacasa" userId="S::rel18c@fsu.edu::56fd04ad-fbc8-419f-879a-4b0643511510" providerId="AD" clId="Web-{1855AB00-16DD-4870-9098-83993E679640}" dt="2022-10-09T21:56:19.960" v="273" actId="1076"/>
          <ac:picMkLst>
            <pc:docMk/>
            <pc:sldMk cId="3717598880" sldId="314"/>
            <ac:picMk id="20" creationId="{8A750C5C-F3BE-0F2E-F4A9-EDA32D25BF78}"/>
          </ac:picMkLst>
        </pc:picChg>
        <pc:picChg chg="mod">
          <ac:chgData name="Roberto Lacasa" userId="S::rel18c@fsu.edu::56fd04ad-fbc8-419f-879a-4b0643511510" providerId="AD" clId="Web-{1855AB00-16DD-4870-9098-83993E679640}" dt="2022-10-09T21:56:22.643" v="274" actId="1076"/>
          <ac:picMkLst>
            <pc:docMk/>
            <pc:sldMk cId="3717598880" sldId="314"/>
            <ac:picMk id="24" creationId="{0B77BB48-ED06-451A-4805-167DB3A9BEC5}"/>
          </ac:picMkLst>
        </pc:picChg>
      </pc:sldChg>
      <pc:sldChg chg="add del replId">
        <pc:chgData name="Roberto Lacasa" userId="S::rel18c@fsu.edu::56fd04ad-fbc8-419f-879a-4b0643511510" providerId="AD" clId="Web-{1855AB00-16DD-4870-9098-83993E679640}" dt="2022-10-09T22:01:16.157" v="284"/>
        <pc:sldMkLst>
          <pc:docMk/>
          <pc:sldMk cId="1823979664" sldId="315"/>
        </pc:sldMkLst>
      </pc:sldChg>
      <pc:sldChg chg="add del replId">
        <pc:chgData name="Roberto Lacasa" userId="S::rel18c@fsu.edu::56fd04ad-fbc8-419f-879a-4b0643511510" providerId="AD" clId="Web-{1855AB00-16DD-4870-9098-83993E679640}" dt="2022-10-09T22:01:17.485" v="285"/>
        <pc:sldMkLst>
          <pc:docMk/>
          <pc:sldMk cId="2593182189" sldId="316"/>
        </pc:sldMkLst>
      </pc:sldChg>
      <pc:sldChg chg="add del replId">
        <pc:chgData name="Roberto Lacasa" userId="S::rel18c@fsu.edu::56fd04ad-fbc8-419f-879a-4b0643511510" providerId="AD" clId="Web-{1855AB00-16DD-4870-9098-83993E679640}" dt="2022-10-09T22:01:12.641" v="282"/>
        <pc:sldMkLst>
          <pc:docMk/>
          <pc:sldMk cId="769420183" sldId="317"/>
        </pc:sldMkLst>
      </pc:sldChg>
      <pc:sldChg chg="delSp modSp add del replId">
        <pc:chgData name="Roberto Lacasa" userId="S::rel18c@fsu.edu::56fd04ad-fbc8-419f-879a-4b0643511510" providerId="AD" clId="Web-{1855AB00-16DD-4870-9098-83993E679640}" dt="2022-10-09T22:01:09.798" v="281"/>
        <pc:sldMkLst>
          <pc:docMk/>
          <pc:sldMk cId="3645530478" sldId="318"/>
        </pc:sldMkLst>
        <pc:spChg chg="mod">
          <ac:chgData name="Roberto Lacasa" userId="S::rel18c@fsu.edu::56fd04ad-fbc8-419f-879a-4b0643511510" providerId="AD" clId="Web-{1855AB00-16DD-4870-9098-83993E679640}" dt="2022-10-09T21:56:47.457" v="280"/>
          <ac:spMkLst>
            <pc:docMk/>
            <pc:sldMk cId="3645530478" sldId="318"/>
            <ac:spMk id="16" creationId="{C4A24CF1-DACA-0E32-FB3A-6523EDCBD49C}"/>
          </ac:spMkLst>
        </pc:spChg>
        <pc:spChg chg="del">
          <ac:chgData name="Roberto Lacasa" userId="S::rel18c@fsu.edu::56fd04ad-fbc8-419f-879a-4b0643511510" providerId="AD" clId="Web-{1855AB00-16DD-4870-9098-83993E679640}" dt="2022-10-09T21:56:43.706" v="278"/>
          <ac:spMkLst>
            <pc:docMk/>
            <pc:sldMk cId="3645530478" sldId="318"/>
            <ac:spMk id="17" creationId="{0EA01A3F-D1DE-8D3D-A5B2-6CE4FE716C5C}"/>
          </ac:spMkLst>
        </pc:spChg>
        <pc:picChg chg="del">
          <ac:chgData name="Roberto Lacasa" userId="S::rel18c@fsu.edu::56fd04ad-fbc8-419f-879a-4b0643511510" providerId="AD" clId="Web-{1855AB00-16DD-4870-9098-83993E679640}" dt="2022-10-09T21:56:44.441" v="279"/>
          <ac:picMkLst>
            <pc:docMk/>
            <pc:sldMk cId="3645530478" sldId="318"/>
            <ac:picMk id="2" creationId="{BEDCF6E4-AEA3-21C0-01BB-96DF513D3748}"/>
          </ac:picMkLst>
        </pc:picChg>
      </pc:sldChg>
      <pc:sldChg chg="delSp modSp add replId">
        <pc:chgData name="Roberto Lacasa" userId="S::rel18c@fsu.edu::56fd04ad-fbc8-419f-879a-4b0643511510" providerId="AD" clId="Web-{1855AB00-16DD-4870-9098-83993E679640}" dt="2022-10-09T22:02:27.285" v="306"/>
        <pc:sldMkLst>
          <pc:docMk/>
          <pc:sldMk cId="347474858" sldId="319"/>
        </pc:sldMkLst>
        <pc:spChg chg="mod">
          <ac:chgData name="Roberto Lacasa" userId="S::rel18c@fsu.edu::56fd04ad-fbc8-419f-879a-4b0643511510" providerId="AD" clId="Web-{1855AB00-16DD-4870-9098-83993E679640}" dt="2022-10-09T22:02:27.285" v="306"/>
          <ac:spMkLst>
            <pc:docMk/>
            <pc:sldMk cId="347474858" sldId="319"/>
            <ac:spMk id="14" creationId="{27602F79-AF8F-635B-212B-A1C6E3A83B31}"/>
          </ac:spMkLst>
        </pc:spChg>
        <pc:spChg chg="del">
          <ac:chgData name="Roberto Lacasa" userId="S::rel18c@fsu.edu::56fd04ad-fbc8-419f-879a-4b0643511510" providerId="AD" clId="Web-{1855AB00-16DD-4870-9098-83993E679640}" dt="2022-10-09T22:02:24.769" v="305"/>
          <ac:spMkLst>
            <pc:docMk/>
            <pc:sldMk cId="347474858" sldId="319"/>
            <ac:spMk id="15" creationId="{A982B4B0-F748-A8DE-FC22-95FE287DF368}"/>
          </ac:spMkLst>
        </pc:spChg>
        <pc:spChg chg="del">
          <ac:chgData name="Roberto Lacasa" userId="S::rel18c@fsu.edu::56fd04ad-fbc8-419f-879a-4b0643511510" providerId="AD" clId="Web-{1855AB00-16DD-4870-9098-83993E679640}" dt="2022-10-09T22:02:22.785" v="303"/>
          <ac:spMkLst>
            <pc:docMk/>
            <pc:sldMk cId="347474858" sldId="319"/>
            <ac:spMk id="16" creationId="{C4A24CF1-DACA-0E32-FB3A-6523EDCBD49C}"/>
          </ac:spMkLst>
        </pc:spChg>
        <pc:spChg chg="del">
          <ac:chgData name="Roberto Lacasa" userId="S::rel18c@fsu.edu::56fd04ad-fbc8-419f-879a-4b0643511510" providerId="AD" clId="Web-{1855AB00-16DD-4870-9098-83993E679640}" dt="2022-10-09T22:02:20.816" v="300"/>
          <ac:spMkLst>
            <pc:docMk/>
            <pc:sldMk cId="347474858" sldId="319"/>
            <ac:spMk id="17" creationId="{0EA01A3F-D1DE-8D3D-A5B2-6CE4FE716C5C}"/>
          </ac:spMkLst>
        </pc:spChg>
        <pc:picChg chg="del">
          <ac:chgData name="Roberto Lacasa" userId="S::rel18c@fsu.edu::56fd04ad-fbc8-419f-879a-4b0643511510" providerId="AD" clId="Web-{1855AB00-16DD-4870-9098-83993E679640}" dt="2022-10-09T22:02:21.409" v="301"/>
          <ac:picMkLst>
            <pc:docMk/>
            <pc:sldMk cId="347474858" sldId="319"/>
            <ac:picMk id="2" creationId="{BEDCF6E4-AEA3-21C0-01BB-96DF513D3748}"/>
          </ac:picMkLst>
        </pc:picChg>
        <pc:picChg chg="del">
          <ac:chgData name="Roberto Lacasa" userId="S::rel18c@fsu.edu::56fd04ad-fbc8-419f-879a-4b0643511510" providerId="AD" clId="Web-{1855AB00-16DD-4870-9098-83993E679640}" dt="2022-10-09T22:02:22.034" v="302"/>
          <ac:picMkLst>
            <pc:docMk/>
            <pc:sldMk cId="347474858" sldId="319"/>
            <ac:picMk id="8" creationId="{3741E5A7-4EF0-1C63-F4C8-A1AAA3889A7C}"/>
          </ac:picMkLst>
        </pc:picChg>
        <pc:picChg chg="del">
          <ac:chgData name="Roberto Lacasa" userId="S::rel18c@fsu.edu::56fd04ad-fbc8-419f-879a-4b0643511510" providerId="AD" clId="Web-{1855AB00-16DD-4870-9098-83993E679640}" dt="2022-10-09T22:02:23.941" v="304"/>
          <ac:picMkLst>
            <pc:docMk/>
            <pc:sldMk cId="347474858" sldId="319"/>
            <ac:picMk id="20" creationId="{8A750C5C-F3BE-0F2E-F4A9-EDA32D25BF78}"/>
          </ac:picMkLst>
        </pc:picChg>
      </pc:sldChg>
      <pc:sldChg chg="delSp modSp add replId">
        <pc:chgData name="Roberto Lacasa" userId="S::rel18c@fsu.edu::56fd04ad-fbc8-419f-879a-4b0643511510" providerId="AD" clId="Web-{1855AB00-16DD-4870-9098-83993E679640}" dt="2022-10-09T22:02:16.253" v="299"/>
        <pc:sldMkLst>
          <pc:docMk/>
          <pc:sldMk cId="1270771383" sldId="320"/>
        </pc:sldMkLst>
        <pc:spChg chg="mod">
          <ac:chgData name="Roberto Lacasa" userId="S::rel18c@fsu.edu::56fd04ad-fbc8-419f-879a-4b0643511510" providerId="AD" clId="Web-{1855AB00-16DD-4870-9098-83993E679640}" dt="2022-10-09T22:02:16.253" v="299"/>
          <ac:spMkLst>
            <pc:docMk/>
            <pc:sldMk cId="1270771383" sldId="320"/>
            <ac:spMk id="15" creationId="{A982B4B0-F748-A8DE-FC22-95FE287DF368}"/>
          </ac:spMkLst>
        </pc:spChg>
        <pc:spChg chg="del">
          <ac:chgData name="Roberto Lacasa" userId="S::rel18c@fsu.edu::56fd04ad-fbc8-419f-879a-4b0643511510" providerId="AD" clId="Web-{1855AB00-16DD-4870-9098-83993E679640}" dt="2022-10-09T22:02:14.019" v="298"/>
          <ac:spMkLst>
            <pc:docMk/>
            <pc:sldMk cId="1270771383" sldId="320"/>
            <ac:spMk id="16" creationId="{C4A24CF1-DACA-0E32-FB3A-6523EDCBD49C}"/>
          </ac:spMkLst>
        </pc:spChg>
        <pc:spChg chg="del">
          <ac:chgData name="Roberto Lacasa" userId="S::rel18c@fsu.edu::56fd04ad-fbc8-419f-879a-4b0643511510" providerId="AD" clId="Web-{1855AB00-16DD-4870-9098-83993E679640}" dt="2022-10-09T22:02:11.018" v="295"/>
          <ac:spMkLst>
            <pc:docMk/>
            <pc:sldMk cId="1270771383" sldId="320"/>
            <ac:spMk id="17" creationId="{0EA01A3F-D1DE-8D3D-A5B2-6CE4FE716C5C}"/>
          </ac:spMkLst>
        </pc:spChg>
        <pc:picChg chg="del">
          <ac:chgData name="Roberto Lacasa" userId="S::rel18c@fsu.edu::56fd04ad-fbc8-419f-879a-4b0643511510" providerId="AD" clId="Web-{1855AB00-16DD-4870-9098-83993E679640}" dt="2022-10-09T22:02:11.659" v="296"/>
          <ac:picMkLst>
            <pc:docMk/>
            <pc:sldMk cId="1270771383" sldId="320"/>
            <ac:picMk id="2" creationId="{BEDCF6E4-AEA3-21C0-01BB-96DF513D3748}"/>
          </ac:picMkLst>
        </pc:picChg>
        <pc:picChg chg="del">
          <ac:chgData name="Roberto Lacasa" userId="S::rel18c@fsu.edu::56fd04ad-fbc8-419f-879a-4b0643511510" providerId="AD" clId="Web-{1855AB00-16DD-4870-9098-83993E679640}" dt="2022-10-09T22:02:13.378" v="297"/>
          <ac:picMkLst>
            <pc:docMk/>
            <pc:sldMk cId="1270771383" sldId="320"/>
            <ac:picMk id="8" creationId="{3741E5A7-4EF0-1C63-F4C8-A1AAA3889A7C}"/>
          </ac:picMkLst>
        </pc:picChg>
      </pc:sldChg>
      <pc:sldChg chg="delSp modSp add replId">
        <pc:chgData name="Roberto Lacasa" userId="S::rel18c@fsu.edu::56fd04ad-fbc8-419f-879a-4b0643511510" providerId="AD" clId="Web-{1855AB00-16DD-4870-9098-83993E679640}" dt="2022-10-09T22:02:02.143" v="294"/>
        <pc:sldMkLst>
          <pc:docMk/>
          <pc:sldMk cId="721717677" sldId="321"/>
        </pc:sldMkLst>
        <pc:spChg chg="mod">
          <ac:chgData name="Roberto Lacasa" userId="S::rel18c@fsu.edu::56fd04ad-fbc8-419f-879a-4b0643511510" providerId="AD" clId="Web-{1855AB00-16DD-4870-9098-83993E679640}" dt="2022-10-09T22:01:28.970" v="290"/>
          <ac:spMkLst>
            <pc:docMk/>
            <pc:sldMk cId="721717677" sldId="321"/>
            <ac:spMk id="16" creationId="{C4A24CF1-DACA-0E32-FB3A-6523EDCBD49C}"/>
          </ac:spMkLst>
        </pc:spChg>
        <pc:spChg chg="del mod">
          <ac:chgData name="Roberto Lacasa" userId="S::rel18c@fsu.edu::56fd04ad-fbc8-419f-879a-4b0643511510" providerId="AD" clId="Web-{1855AB00-16DD-4870-9098-83993E679640}" dt="2022-10-09T22:02:01.221" v="293"/>
          <ac:spMkLst>
            <pc:docMk/>
            <pc:sldMk cId="721717677" sldId="321"/>
            <ac:spMk id="17" creationId="{0EA01A3F-D1DE-8D3D-A5B2-6CE4FE716C5C}"/>
          </ac:spMkLst>
        </pc:spChg>
        <pc:picChg chg="del">
          <ac:chgData name="Roberto Lacasa" userId="S::rel18c@fsu.edu::56fd04ad-fbc8-419f-879a-4b0643511510" providerId="AD" clId="Web-{1855AB00-16DD-4870-9098-83993E679640}" dt="2022-10-09T22:02:02.143" v="294"/>
          <ac:picMkLst>
            <pc:docMk/>
            <pc:sldMk cId="721717677" sldId="321"/>
            <ac:picMk id="2" creationId="{BEDCF6E4-AEA3-21C0-01BB-96DF513D3748}"/>
          </ac:picMkLst>
        </pc:picChg>
      </pc:sldChg>
      <pc:sldChg chg="add replId">
        <pc:chgData name="Roberto Lacasa" userId="S::rel18c@fsu.edu::56fd04ad-fbc8-419f-879a-4b0643511510" providerId="AD" clId="Web-{1855AB00-16DD-4870-9098-83993E679640}" dt="2022-10-09T22:01:24.032" v="289"/>
        <pc:sldMkLst>
          <pc:docMk/>
          <pc:sldMk cId="82553588" sldId="322"/>
        </pc:sldMkLst>
      </pc:sldChg>
    </pc:docChg>
  </pc:docChgLst>
  <pc:docChgLst>
    <pc:chgData name="Roberto Lacasa" userId="S::rel18c@fsu.edu::56fd04ad-fbc8-419f-879a-4b0643511510" providerId="AD" clId="Web-{5E9DF9F7-5A5D-4D23-8B81-4BE3B8B6BC4B}"/>
    <pc:docChg chg="addSld modSld">
      <pc:chgData name="Roberto Lacasa" userId="S::rel18c@fsu.edu::56fd04ad-fbc8-419f-879a-4b0643511510" providerId="AD" clId="Web-{5E9DF9F7-5A5D-4D23-8B81-4BE3B8B6BC4B}" dt="2023-02-16T21:38:28.694" v="86"/>
      <pc:docMkLst>
        <pc:docMk/>
      </pc:docMkLst>
      <pc:sldChg chg="delSp modSp add replId">
        <pc:chgData name="Roberto Lacasa" userId="S::rel18c@fsu.edu::56fd04ad-fbc8-419f-879a-4b0643511510" providerId="AD" clId="Web-{5E9DF9F7-5A5D-4D23-8B81-4BE3B8B6BC4B}" dt="2023-02-16T21:38:28.694" v="86"/>
        <pc:sldMkLst>
          <pc:docMk/>
          <pc:sldMk cId="422591964" sldId="469"/>
        </pc:sldMkLst>
        <pc:spChg chg="mod">
          <ac:chgData name="Roberto Lacasa" userId="S::rel18c@fsu.edu::56fd04ad-fbc8-419f-879a-4b0643511510" providerId="AD" clId="Web-{5E9DF9F7-5A5D-4D23-8B81-4BE3B8B6BC4B}" dt="2023-02-16T21:38:08.038" v="85" actId="20577"/>
          <ac:spMkLst>
            <pc:docMk/>
            <pc:sldMk cId="422591964" sldId="469"/>
            <ac:spMk id="6" creationId="{2BA0A857-BAF4-2D4E-F9CC-EE64B29930B3}"/>
          </ac:spMkLst>
        </pc:spChg>
        <pc:spChg chg="mod">
          <ac:chgData name="Roberto Lacasa" userId="S::rel18c@fsu.edu::56fd04ad-fbc8-419f-879a-4b0643511510" providerId="AD" clId="Web-{5E9DF9F7-5A5D-4D23-8B81-4BE3B8B6BC4B}" dt="2023-02-16T21:38:28.694" v="86"/>
          <ac:spMkLst>
            <pc:docMk/>
            <pc:sldMk cId="422591964" sldId="469"/>
            <ac:spMk id="22" creationId="{3C4F9FE9-DB97-2494-0BD3-786A6FA800DF}"/>
          </ac:spMkLst>
        </pc:spChg>
        <pc:spChg chg="mod">
          <ac:chgData name="Roberto Lacasa" userId="S::rel18c@fsu.edu::56fd04ad-fbc8-419f-879a-4b0643511510" providerId="AD" clId="Web-{5E9DF9F7-5A5D-4D23-8B81-4BE3B8B6BC4B}" dt="2023-02-16T21:37:38.443" v="32" actId="20577"/>
          <ac:spMkLst>
            <pc:docMk/>
            <pc:sldMk cId="422591964" sldId="469"/>
            <ac:spMk id="23" creationId="{2FDC4877-DDDC-2163-35C1-DC3C1027871A}"/>
          </ac:spMkLst>
        </pc:spChg>
        <pc:picChg chg="del">
          <ac:chgData name="Roberto Lacasa" userId="S::rel18c@fsu.edu::56fd04ad-fbc8-419f-879a-4b0643511510" providerId="AD" clId="Web-{5E9DF9F7-5A5D-4D23-8B81-4BE3B8B6BC4B}" dt="2023-02-16T21:37:52.271" v="54"/>
          <ac:picMkLst>
            <pc:docMk/>
            <pc:sldMk cId="422591964" sldId="469"/>
            <ac:picMk id="5" creationId="{C8CF84A1-6B43-8846-96FC-4A669207D194}"/>
          </ac:picMkLst>
        </pc:picChg>
        <pc:picChg chg="del">
          <ac:chgData name="Roberto Lacasa" userId="S::rel18c@fsu.edu::56fd04ad-fbc8-419f-879a-4b0643511510" providerId="AD" clId="Web-{5E9DF9F7-5A5D-4D23-8B81-4BE3B8B6BC4B}" dt="2023-02-16T21:37:23.239" v="1"/>
          <ac:picMkLst>
            <pc:docMk/>
            <pc:sldMk cId="422591964" sldId="469"/>
            <ac:picMk id="9" creationId="{04FBA1F0-D2A1-CCCB-10A1-32DE4DA51F03}"/>
          </ac:picMkLst>
        </pc:picChg>
        <pc:picChg chg="del">
          <ac:chgData name="Roberto Lacasa" userId="S::rel18c@fsu.edu::56fd04ad-fbc8-419f-879a-4b0643511510" providerId="AD" clId="Web-{5E9DF9F7-5A5D-4D23-8B81-4BE3B8B6BC4B}" dt="2023-02-16T21:37:42.240" v="33"/>
          <ac:picMkLst>
            <pc:docMk/>
            <pc:sldMk cId="422591964" sldId="469"/>
            <ac:picMk id="10" creationId="{8F3E8594-7A5A-A886-238B-AE06C2E95CAF}"/>
          </ac:picMkLst>
        </pc:picChg>
      </pc:sldChg>
    </pc:docChg>
  </pc:docChgLst>
  <pc:docChgLst>
    <pc:chgData name="Dominic Bellocchio" userId="S::db20fn@fsu.edu::72897a1d-d36e-4955-ac8f-d5e02d6e2286" providerId="AD" clId="Web-{AFF75684-2ECD-4E3A-8660-E3E89A0DB950}"/>
    <pc:docChg chg="modSld sldOrd">
      <pc:chgData name="Dominic Bellocchio" userId="S::db20fn@fsu.edu::72897a1d-d36e-4955-ac8f-d5e02d6e2286" providerId="AD" clId="Web-{AFF75684-2ECD-4E3A-8660-E3E89A0DB950}" dt="2023-03-30T21:54:39.962" v="119"/>
      <pc:docMkLst>
        <pc:docMk/>
      </pc:docMkLst>
      <pc:sldChg chg="modSp">
        <pc:chgData name="Dominic Bellocchio" userId="S::db20fn@fsu.edu::72897a1d-d36e-4955-ac8f-d5e02d6e2286" providerId="AD" clId="Web-{AFF75684-2ECD-4E3A-8660-E3E89A0DB950}" dt="2023-03-30T21:39:42.674" v="8" actId="20577"/>
        <pc:sldMkLst>
          <pc:docMk/>
          <pc:sldMk cId="2319345432" sldId="258"/>
        </pc:sldMkLst>
        <pc:spChg chg="mod">
          <ac:chgData name="Dominic Bellocchio" userId="S::db20fn@fsu.edu::72897a1d-d36e-4955-ac8f-d5e02d6e2286" providerId="AD" clId="Web-{AFF75684-2ECD-4E3A-8660-E3E89A0DB950}" dt="2023-03-30T21:39:27.439" v="1" actId="20577"/>
          <ac:spMkLst>
            <pc:docMk/>
            <pc:sldMk cId="2319345432" sldId="258"/>
            <ac:spMk id="8" creationId="{C0685906-35D7-CF04-B1A0-80FDEFEE8219}"/>
          </ac:spMkLst>
        </pc:spChg>
        <pc:spChg chg="mod">
          <ac:chgData name="Dominic Bellocchio" userId="S::db20fn@fsu.edu::72897a1d-d36e-4955-ac8f-d5e02d6e2286" providerId="AD" clId="Web-{AFF75684-2ECD-4E3A-8660-E3E89A0DB950}" dt="2023-03-30T21:39:39.111" v="7" actId="20577"/>
          <ac:spMkLst>
            <pc:docMk/>
            <pc:sldMk cId="2319345432" sldId="258"/>
            <ac:spMk id="14" creationId="{9EBBFB9F-078D-86CA-A3A9-7C431E88E3B7}"/>
          </ac:spMkLst>
        </pc:spChg>
        <pc:spChg chg="mod">
          <ac:chgData name="Dominic Bellocchio" userId="S::db20fn@fsu.edu::72897a1d-d36e-4955-ac8f-d5e02d6e2286" providerId="AD" clId="Web-{AFF75684-2ECD-4E3A-8660-E3E89A0DB950}" dt="2023-03-30T21:39:31.876" v="3" actId="20577"/>
          <ac:spMkLst>
            <pc:docMk/>
            <pc:sldMk cId="2319345432" sldId="258"/>
            <ac:spMk id="17" creationId="{E1772451-3CA8-019E-9183-E0EB74F5796B}"/>
          </ac:spMkLst>
        </pc:spChg>
        <pc:spChg chg="mod">
          <ac:chgData name="Dominic Bellocchio" userId="S::db20fn@fsu.edu::72897a1d-d36e-4955-ac8f-d5e02d6e2286" providerId="AD" clId="Web-{AFF75684-2ECD-4E3A-8660-E3E89A0DB950}" dt="2023-03-30T21:39:42.674" v="8" actId="20577"/>
          <ac:spMkLst>
            <pc:docMk/>
            <pc:sldMk cId="2319345432" sldId="258"/>
            <ac:spMk id="20" creationId="{15C18880-A711-4A1E-7954-959EA31D89D8}"/>
          </ac:spMkLst>
        </pc:spChg>
        <pc:spChg chg="mod">
          <ac:chgData name="Dominic Bellocchio" userId="S::db20fn@fsu.edu::72897a1d-d36e-4955-ac8f-d5e02d6e2286" providerId="AD" clId="Web-{AFF75684-2ECD-4E3A-8660-E3E89A0DB950}" dt="2023-03-30T21:39:35.533" v="5" actId="20577"/>
          <ac:spMkLst>
            <pc:docMk/>
            <pc:sldMk cId="2319345432" sldId="258"/>
            <ac:spMk id="54" creationId="{8FFFAA6E-B4C2-C792-D8EE-817EFB2BB613}"/>
          </ac:spMkLst>
        </pc:spChg>
      </pc:sldChg>
      <pc:sldChg chg="modSp">
        <pc:chgData name="Dominic Bellocchio" userId="S::db20fn@fsu.edu::72897a1d-d36e-4955-ac8f-d5e02d6e2286" providerId="AD" clId="Web-{AFF75684-2ECD-4E3A-8660-E3E89A0DB950}" dt="2023-03-30T21:39:56.643" v="14" actId="20577"/>
        <pc:sldMkLst>
          <pc:docMk/>
          <pc:sldMk cId="3128885800" sldId="259"/>
        </pc:sldMkLst>
        <pc:spChg chg="mod">
          <ac:chgData name="Dominic Bellocchio" userId="S::db20fn@fsu.edu::72897a1d-d36e-4955-ac8f-d5e02d6e2286" providerId="AD" clId="Web-{AFF75684-2ECD-4E3A-8660-E3E89A0DB950}" dt="2023-03-30T21:39:47.799" v="10" actId="20577"/>
          <ac:spMkLst>
            <pc:docMk/>
            <pc:sldMk cId="3128885800" sldId="259"/>
            <ac:spMk id="4" creationId="{AA336630-A30B-4E2A-9736-EC71702DD595}"/>
          </ac:spMkLst>
        </pc:spChg>
        <pc:spChg chg="mod">
          <ac:chgData name="Dominic Bellocchio" userId="S::db20fn@fsu.edu::72897a1d-d36e-4955-ac8f-d5e02d6e2286" providerId="AD" clId="Web-{AFF75684-2ECD-4E3A-8660-E3E89A0DB950}" dt="2023-03-30T21:39:56.643" v="14" actId="20577"/>
          <ac:spMkLst>
            <pc:docMk/>
            <pc:sldMk cId="3128885800" sldId="259"/>
            <ac:spMk id="7" creationId="{CE18525F-C1B3-44E6-826A-DFEBA47495BE}"/>
          </ac:spMkLst>
        </pc:spChg>
        <pc:spChg chg="mod">
          <ac:chgData name="Dominic Bellocchio" userId="S::db20fn@fsu.edu::72897a1d-d36e-4955-ac8f-d5e02d6e2286" providerId="AD" clId="Web-{AFF75684-2ECD-4E3A-8660-E3E89A0DB950}" dt="2023-03-30T21:39:50.799" v="12" actId="20577"/>
          <ac:spMkLst>
            <pc:docMk/>
            <pc:sldMk cId="3128885800" sldId="259"/>
            <ac:spMk id="18" creationId="{8C8936F4-CD76-F9DB-0C93-00CF64B32A7A}"/>
          </ac:spMkLst>
        </pc:spChg>
      </pc:sldChg>
      <pc:sldChg chg="modSp">
        <pc:chgData name="Dominic Bellocchio" userId="S::db20fn@fsu.edu::72897a1d-d36e-4955-ac8f-d5e02d6e2286" providerId="AD" clId="Web-{AFF75684-2ECD-4E3A-8660-E3E89A0DB950}" dt="2023-03-30T21:47:38.178" v="116" actId="20577"/>
        <pc:sldMkLst>
          <pc:docMk/>
          <pc:sldMk cId="3495017410" sldId="457"/>
        </pc:sldMkLst>
        <pc:spChg chg="mod">
          <ac:chgData name="Dominic Bellocchio" userId="S::db20fn@fsu.edu::72897a1d-d36e-4955-ac8f-d5e02d6e2286" providerId="AD" clId="Web-{AFF75684-2ECD-4E3A-8660-E3E89A0DB950}" dt="2023-03-30T21:47:32.662" v="114" actId="20577"/>
          <ac:spMkLst>
            <pc:docMk/>
            <pc:sldMk cId="3495017410" sldId="457"/>
            <ac:spMk id="19" creationId="{094CC4F3-D323-3F44-144E-E2C34680AD7C}"/>
          </ac:spMkLst>
        </pc:spChg>
        <pc:spChg chg="mod">
          <ac:chgData name="Dominic Bellocchio" userId="S::db20fn@fsu.edu::72897a1d-d36e-4955-ac8f-d5e02d6e2286" providerId="AD" clId="Web-{AFF75684-2ECD-4E3A-8660-E3E89A0DB950}" dt="2023-03-30T21:47:38.178" v="116" actId="20577"/>
          <ac:spMkLst>
            <pc:docMk/>
            <pc:sldMk cId="3495017410" sldId="457"/>
            <ac:spMk id="20" creationId="{A78577C3-D96F-738E-01BF-9216F94D0538}"/>
          </ac:spMkLst>
        </pc:spChg>
      </pc:sldChg>
      <pc:sldChg chg="modSp">
        <pc:chgData name="Dominic Bellocchio" userId="S::db20fn@fsu.edu::72897a1d-d36e-4955-ac8f-d5e02d6e2286" providerId="AD" clId="Web-{AFF75684-2ECD-4E3A-8660-E3E89A0DB950}" dt="2023-03-30T21:42:50.072" v="42" actId="20577"/>
        <pc:sldMkLst>
          <pc:docMk/>
          <pc:sldMk cId="4206554220" sldId="517"/>
        </pc:sldMkLst>
        <pc:spChg chg="mod">
          <ac:chgData name="Dominic Bellocchio" userId="S::db20fn@fsu.edu::72897a1d-d36e-4955-ac8f-d5e02d6e2286" providerId="AD" clId="Web-{AFF75684-2ECD-4E3A-8660-E3E89A0DB950}" dt="2023-03-30T21:42:50.072" v="42" actId="20577"/>
          <ac:spMkLst>
            <pc:docMk/>
            <pc:sldMk cId="4206554220" sldId="517"/>
            <ac:spMk id="12" creationId="{08B3E29B-9B59-4C06-1C32-D15B7D10FEE8}"/>
          </ac:spMkLst>
        </pc:spChg>
      </pc:sldChg>
      <pc:sldChg chg="modSp">
        <pc:chgData name="Dominic Bellocchio" userId="S::db20fn@fsu.edu::72897a1d-d36e-4955-ac8f-d5e02d6e2286" providerId="AD" clId="Web-{AFF75684-2ECD-4E3A-8660-E3E89A0DB950}" dt="2023-03-30T21:41:57.007" v="31" actId="20577"/>
        <pc:sldMkLst>
          <pc:docMk/>
          <pc:sldMk cId="2939530589" sldId="519"/>
        </pc:sldMkLst>
        <pc:spChg chg="mod">
          <ac:chgData name="Dominic Bellocchio" userId="S::db20fn@fsu.edu::72897a1d-d36e-4955-ac8f-d5e02d6e2286" providerId="AD" clId="Web-{AFF75684-2ECD-4E3A-8660-E3E89A0DB950}" dt="2023-03-30T21:41:57.007" v="31" actId="20577"/>
          <ac:spMkLst>
            <pc:docMk/>
            <pc:sldMk cId="2939530589" sldId="519"/>
            <ac:spMk id="24" creationId="{22C1BE8B-5DB3-4B88-AF7A-7FFCAB6000D8}"/>
          </ac:spMkLst>
        </pc:spChg>
      </pc:sldChg>
      <pc:sldChg chg="modSp">
        <pc:chgData name="Dominic Bellocchio" userId="S::db20fn@fsu.edu::72897a1d-d36e-4955-ac8f-d5e02d6e2286" providerId="AD" clId="Web-{AFF75684-2ECD-4E3A-8660-E3E89A0DB950}" dt="2023-03-30T21:41:37.929" v="28" actId="20577"/>
        <pc:sldMkLst>
          <pc:docMk/>
          <pc:sldMk cId="1399806040" sldId="524"/>
        </pc:sldMkLst>
        <pc:spChg chg="mod">
          <ac:chgData name="Dominic Bellocchio" userId="S::db20fn@fsu.edu::72897a1d-d36e-4955-ac8f-d5e02d6e2286" providerId="AD" clId="Web-{AFF75684-2ECD-4E3A-8660-E3E89A0DB950}" dt="2023-03-30T21:41:37.929" v="28" actId="20577"/>
          <ac:spMkLst>
            <pc:docMk/>
            <pc:sldMk cId="1399806040" sldId="524"/>
            <ac:spMk id="24" creationId="{22C1BE8B-5DB3-4B88-AF7A-7FFCAB6000D8}"/>
          </ac:spMkLst>
        </pc:spChg>
      </pc:sldChg>
      <pc:sldChg chg="modSp">
        <pc:chgData name="Dominic Bellocchio" userId="S::db20fn@fsu.edu::72897a1d-d36e-4955-ac8f-d5e02d6e2286" providerId="AD" clId="Web-{AFF75684-2ECD-4E3A-8660-E3E89A0DB950}" dt="2023-03-30T21:41:31.788" v="27" actId="20577"/>
        <pc:sldMkLst>
          <pc:docMk/>
          <pc:sldMk cId="2799367240" sldId="526"/>
        </pc:sldMkLst>
        <pc:spChg chg="mod">
          <ac:chgData name="Dominic Bellocchio" userId="S::db20fn@fsu.edu::72897a1d-d36e-4955-ac8f-d5e02d6e2286" providerId="AD" clId="Web-{AFF75684-2ECD-4E3A-8660-E3E89A0DB950}" dt="2023-03-30T21:41:31.788" v="27" actId="20577"/>
          <ac:spMkLst>
            <pc:docMk/>
            <pc:sldMk cId="2799367240" sldId="526"/>
            <ac:spMk id="24" creationId="{22C1BE8B-5DB3-4B88-AF7A-7FFCAB6000D8}"/>
          </ac:spMkLst>
        </pc:spChg>
      </pc:sldChg>
      <pc:sldChg chg="modSp">
        <pc:chgData name="Dominic Bellocchio" userId="S::db20fn@fsu.edu::72897a1d-d36e-4955-ac8f-d5e02d6e2286" providerId="AD" clId="Web-{AFF75684-2ECD-4E3A-8660-E3E89A0DB950}" dt="2023-03-30T21:41:44.413" v="29" actId="20577"/>
        <pc:sldMkLst>
          <pc:docMk/>
          <pc:sldMk cId="3785146097" sldId="545"/>
        </pc:sldMkLst>
        <pc:spChg chg="mod">
          <ac:chgData name="Dominic Bellocchio" userId="S::db20fn@fsu.edu::72897a1d-d36e-4955-ac8f-d5e02d6e2286" providerId="AD" clId="Web-{AFF75684-2ECD-4E3A-8660-E3E89A0DB950}" dt="2023-03-30T21:41:44.413" v="29" actId="20577"/>
          <ac:spMkLst>
            <pc:docMk/>
            <pc:sldMk cId="3785146097" sldId="545"/>
            <ac:spMk id="24" creationId="{22C1BE8B-5DB3-4B88-AF7A-7FFCAB6000D8}"/>
          </ac:spMkLst>
        </pc:spChg>
      </pc:sldChg>
      <pc:sldChg chg="modSp">
        <pc:chgData name="Dominic Bellocchio" userId="S::db20fn@fsu.edu::72897a1d-d36e-4955-ac8f-d5e02d6e2286" providerId="AD" clId="Web-{AFF75684-2ECD-4E3A-8660-E3E89A0DB950}" dt="2023-03-30T21:41:50.554" v="30" actId="20577"/>
        <pc:sldMkLst>
          <pc:docMk/>
          <pc:sldMk cId="240363497" sldId="550"/>
        </pc:sldMkLst>
        <pc:spChg chg="mod">
          <ac:chgData name="Dominic Bellocchio" userId="S::db20fn@fsu.edu::72897a1d-d36e-4955-ac8f-d5e02d6e2286" providerId="AD" clId="Web-{AFF75684-2ECD-4E3A-8660-E3E89A0DB950}" dt="2023-03-30T21:41:50.554" v="30" actId="20577"/>
          <ac:spMkLst>
            <pc:docMk/>
            <pc:sldMk cId="240363497" sldId="550"/>
            <ac:spMk id="24" creationId="{22C1BE8B-5DB3-4B88-AF7A-7FFCAB6000D8}"/>
          </ac:spMkLst>
        </pc:spChg>
      </pc:sldChg>
      <pc:sldChg chg="modSp">
        <pc:chgData name="Dominic Bellocchio" userId="S::db20fn@fsu.edu::72897a1d-d36e-4955-ac8f-d5e02d6e2286" providerId="AD" clId="Web-{AFF75684-2ECD-4E3A-8660-E3E89A0DB950}" dt="2023-03-30T21:47:15.521" v="112" actId="20577"/>
        <pc:sldMkLst>
          <pc:docMk/>
          <pc:sldMk cId="2584297273" sldId="556"/>
        </pc:sldMkLst>
        <pc:spChg chg="mod">
          <ac:chgData name="Dominic Bellocchio" userId="S::db20fn@fsu.edu::72897a1d-d36e-4955-ac8f-d5e02d6e2286" providerId="AD" clId="Web-{AFF75684-2ECD-4E3A-8660-E3E89A0DB950}" dt="2023-03-30T21:47:15.521" v="112" actId="20577"/>
          <ac:spMkLst>
            <pc:docMk/>
            <pc:sldMk cId="2584297273" sldId="556"/>
            <ac:spMk id="2" creationId="{C1089A20-47F4-4F0E-C3E6-660FC133F47C}"/>
          </ac:spMkLst>
        </pc:spChg>
        <pc:spChg chg="mod">
          <ac:chgData name="Dominic Bellocchio" userId="S::db20fn@fsu.edu::72897a1d-d36e-4955-ac8f-d5e02d6e2286" providerId="AD" clId="Web-{AFF75684-2ECD-4E3A-8660-E3E89A0DB950}" dt="2023-03-30T21:47:12.161" v="111" actId="20577"/>
          <ac:spMkLst>
            <pc:docMk/>
            <pc:sldMk cId="2584297273" sldId="556"/>
            <ac:spMk id="9" creationId="{85EE8C7A-CA1C-E947-AB07-785CC13195C2}"/>
          </ac:spMkLst>
        </pc:spChg>
      </pc:sldChg>
      <pc:sldChg chg="modSp">
        <pc:chgData name="Dominic Bellocchio" userId="S::db20fn@fsu.edu::72897a1d-d36e-4955-ac8f-d5e02d6e2286" providerId="AD" clId="Web-{AFF75684-2ECD-4E3A-8660-E3E89A0DB950}" dt="2023-03-30T21:41:27.100" v="26" actId="20577"/>
        <pc:sldMkLst>
          <pc:docMk/>
          <pc:sldMk cId="159187016" sldId="558"/>
        </pc:sldMkLst>
        <pc:spChg chg="mod">
          <ac:chgData name="Dominic Bellocchio" userId="S::db20fn@fsu.edu::72897a1d-d36e-4955-ac8f-d5e02d6e2286" providerId="AD" clId="Web-{AFF75684-2ECD-4E3A-8660-E3E89A0DB950}" dt="2023-03-30T21:41:27.100" v="26" actId="20577"/>
          <ac:spMkLst>
            <pc:docMk/>
            <pc:sldMk cId="159187016" sldId="558"/>
            <ac:spMk id="12" creationId="{10D251D2-1387-9455-5DF5-DF9C58443C95}"/>
          </ac:spMkLst>
        </pc:spChg>
      </pc:sldChg>
      <pc:sldChg chg="modSp">
        <pc:chgData name="Dominic Bellocchio" userId="S::db20fn@fsu.edu::72897a1d-d36e-4955-ac8f-d5e02d6e2286" providerId="AD" clId="Web-{AFF75684-2ECD-4E3A-8660-E3E89A0DB950}" dt="2023-03-30T21:41:18.381" v="25" actId="20577"/>
        <pc:sldMkLst>
          <pc:docMk/>
          <pc:sldMk cId="3826263640" sldId="560"/>
        </pc:sldMkLst>
        <pc:spChg chg="mod">
          <ac:chgData name="Dominic Bellocchio" userId="S::db20fn@fsu.edu::72897a1d-d36e-4955-ac8f-d5e02d6e2286" providerId="AD" clId="Web-{AFF75684-2ECD-4E3A-8660-E3E89A0DB950}" dt="2023-03-30T21:41:18.381" v="25" actId="20577"/>
          <ac:spMkLst>
            <pc:docMk/>
            <pc:sldMk cId="3826263640" sldId="560"/>
            <ac:spMk id="5" creationId="{6B4E8D98-2C10-57B6-3AAB-4BBB54F9A23C}"/>
          </ac:spMkLst>
        </pc:spChg>
        <pc:spChg chg="mod">
          <ac:chgData name="Dominic Bellocchio" userId="S::db20fn@fsu.edu::72897a1d-d36e-4955-ac8f-d5e02d6e2286" providerId="AD" clId="Web-{AFF75684-2ECD-4E3A-8660-E3E89A0DB950}" dt="2023-03-30T21:41:15.037" v="24" actId="20577"/>
          <ac:spMkLst>
            <pc:docMk/>
            <pc:sldMk cId="3826263640" sldId="560"/>
            <ac:spMk id="6" creationId="{E04B47FF-79A0-38F6-1AE4-8BDB628CB979}"/>
          </ac:spMkLst>
        </pc:spChg>
      </pc:sldChg>
      <pc:sldChg chg="modSp">
        <pc:chgData name="Dominic Bellocchio" userId="S::db20fn@fsu.edu::72897a1d-d36e-4955-ac8f-d5e02d6e2286" providerId="AD" clId="Web-{AFF75684-2ECD-4E3A-8660-E3E89A0DB950}" dt="2023-03-30T21:41:07.755" v="23" actId="20577"/>
        <pc:sldMkLst>
          <pc:docMk/>
          <pc:sldMk cId="3263974130" sldId="561"/>
        </pc:sldMkLst>
        <pc:spChg chg="mod">
          <ac:chgData name="Dominic Bellocchio" userId="S::db20fn@fsu.edu::72897a1d-d36e-4955-ac8f-d5e02d6e2286" providerId="AD" clId="Web-{AFF75684-2ECD-4E3A-8660-E3E89A0DB950}" dt="2023-03-30T21:41:07.755" v="23" actId="20577"/>
          <ac:spMkLst>
            <pc:docMk/>
            <pc:sldMk cId="3263974130" sldId="561"/>
            <ac:spMk id="8" creationId="{4BA01218-4D4D-2C3B-EB8F-588870AC0B3C}"/>
          </ac:spMkLst>
        </pc:spChg>
      </pc:sldChg>
      <pc:sldChg chg="modSp">
        <pc:chgData name="Dominic Bellocchio" userId="S::db20fn@fsu.edu::72897a1d-d36e-4955-ac8f-d5e02d6e2286" providerId="AD" clId="Web-{AFF75684-2ECD-4E3A-8660-E3E89A0DB950}" dt="2023-03-30T21:42:26.024" v="38" actId="20577"/>
        <pc:sldMkLst>
          <pc:docMk/>
          <pc:sldMk cId="2794976113" sldId="564"/>
        </pc:sldMkLst>
        <pc:spChg chg="mod">
          <ac:chgData name="Dominic Bellocchio" userId="S::db20fn@fsu.edu::72897a1d-d36e-4955-ac8f-d5e02d6e2286" providerId="AD" clId="Web-{AFF75684-2ECD-4E3A-8660-E3E89A0DB950}" dt="2023-03-30T21:42:22.587" v="37" actId="20577"/>
          <ac:spMkLst>
            <pc:docMk/>
            <pc:sldMk cId="2794976113" sldId="564"/>
            <ac:spMk id="15" creationId="{8792FBC6-0201-D5AD-88AB-C0A7E9C82295}"/>
          </ac:spMkLst>
        </pc:spChg>
        <pc:spChg chg="mod">
          <ac:chgData name="Dominic Bellocchio" userId="S::db20fn@fsu.edu::72897a1d-d36e-4955-ac8f-d5e02d6e2286" providerId="AD" clId="Web-{AFF75684-2ECD-4E3A-8660-E3E89A0DB950}" dt="2023-03-30T21:42:26.024" v="38" actId="20577"/>
          <ac:spMkLst>
            <pc:docMk/>
            <pc:sldMk cId="2794976113" sldId="564"/>
            <ac:spMk id="16" creationId="{35DA0195-3041-1766-BFBC-892E348A05FC}"/>
          </ac:spMkLst>
        </pc:spChg>
        <pc:spChg chg="mod">
          <ac:chgData name="Dominic Bellocchio" userId="S::db20fn@fsu.edu::72897a1d-d36e-4955-ac8f-d5e02d6e2286" providerId="AD" clId="Web-{AFF75684-2ECD-4E3A-8660-E3E89A0DB950}" dt="2023-03-30T21:42:14.039" v="35" actId="14100"/>
          <ac:spMkLst>
            <pc:docMk/>
            <pc:sldMk cId="2794976113" sldId="564"/>
            <ac:spMk id="46" creationId="{D2572DBE-E8F6-3C18-7357-ECC24FE40DD9}"/>
          </ac:spMkLst>
        </pc:spChg>
        <pc:spChg chg="mod">
          <ac:chgData name="Dominic Bellocchio" userId="S::db20fn@fsu.edu::72897a1d-d36e-4955-ac8f-d5e02d6e2286" providerId="AD" clId="Web-{AFF75684-2ECD-4E3A-8660-E3E89A0DB950}" dt="2023-03-30T21:42:06.227" v="32" actId="20577"/>
          <ac:spMkLst>
            <pc:docMk/>
            <pc:sldMk cId="2794976113" sldId="564"/>
            <ac:spMk id="59" creationId="{1D82C42A-F63C-6923-3275-C44BF30F55DF}"/>
          </ac:spMkLst>
        </pc:spChg>
        <pc:spChg chg="mod">
          <ac:chgData name="Dominic Bellocchio" userId="S::db20fn@fsu.edu::72897a1d-d36e-4955-ac8f-d5e02d6e2286" providerId="AD" clId="Web-{AFF75684-2ECD-4E3A-8660-E3E89A0DB950}" dt="2023-03-30T21:42:19.430" v="36" actId="20577"/>
          <ac:spMkLst>
            <pc:docMk/>
            <pc:sldMk cId="2794976113" sldId="564"/>
            <ac:spMk id="60" creationId="{B7DB36B5-2E96-20B8-E0D7-6B83C25E07E6}"/>
          </ac:spMkLst>
        </pc:spChg>
      </pc:sldChg>
      <pc:sldChg chg="modSp">
        <pc:chgData name="Dominic Bellocchio" userId="S::db20fn@fsu.edu::72897a1d-d36e-4955-ac8f-d5e02d6e2286" providerId="AD" clId="Web-{AFF75684-2ECD-4E3A-8660-E3E89A0DB950}" dt="2023-03-30T21:42:45.900" v="41" actId="20577"/>
        <pc:sldMkLst>
          <pc:docMk/>
          <pc:sldMk cId="3248723189" sldId="569"/>
        </pc:sldMkLst>
        <pc:spChg chg="mod">
          <ac:chgData name="Dominic Bellocchio" userId="S::db20fn@fsu.edu::72897a1d-d36e-4955-ac8f-d5e02d6e2286" providerId="AD" clId="Web-{AFF75684-2ECD-4E3A-8660-E3E89A0DB950}" dt="2023-03-30T21:42:45.900" v="41" actId="20577"/>
          <ac:spMkLst>
            <pc:docMk/>
            <pc:sldMk cId="3248723189" sldId="569"/>
            <ac:spMk id="12" creationId="{08B3E29B-9B59-4C06-1C32-D15B7D10FEE8}"/>
          </ac:spMkLst>
        </pc:spChg>
      </pc:sldChg>
      <pc:sldChg chg="modSp">
        <pc:chgData name="Dominic Bellocchio" userId="S::db20fn@fsu.edu::72897a1d-d36e-4955-ac8f-d5e02d6e2286" providerId="AD" clId="Web-{AFF75684-2ECD-4E3A-8660-E3E89A0DB950}" dt="2023-03-30T21:42:38.759" v="40" actId="20577"/>
        <pc:sldMkLst>
          <pc:docMk/>
          <pc:sldMk cId="2917953941" sldId="570"/>
        </pc:sldMkLst>
        <pc:spChg chg="mod">
          <ac:chgData name="Dominic Bellocchio" userId="S::db20fn@fsu.edu::72897a1d-d36e-4955-ac8f-d5e02d6e2286" providerId="AD" clId="Web-{AFF75684-2ECD-4E3A-8660-E3E89A0DB950}" dt="2023-03-30T21:42:38.759" v="40" actId="20577"/>
          <ac:spMkLst>
            <pc:docMk/>
            <pc:sldMk cId="2917953941" sldId="570"/>
            <ac:spMk id="12" creationId="{08B3E29B-9B59-4C06-1C32-D15B7D10FEE8}"/>
          </ac:spMkLst>
        </pc:spChg>
      </pc:sldChg>
      <pc:sldChg chg="modSp">
        <pc:chgData name="Dominic Bellocchio" userId="S::db20fn@fsu.edu::72897a1d-d36e-4955-ac8f-d5e02d6e2286" providerId="AD" clId="Web-{AFF75684-2ECD-4E3A-8660-E3E89A0DB950}" dt="2023-03-30T21:40:56.692" v="22"/>
        <pc:sldMkLst>
          <pc:docMk/>
          <pc:sldMk cId="3113274805" sldId="579"/>
        </pc:sldMkLst>
        <pc:graphicFrameChg chg="mod modGraphic">
          <ac:chgData name="Dominic Bellocchio" userId="S::db20fn@fsu.edu::72897a1d-d36e-4955-ac8f-d5e02d6e2286" providerId="AD" clId="Web-{AFF75684-2ECD-4E3A-8660-E3E89A0DB950}" dt="2023-03-30T21:40:56.692" v="22"/>
          <ac:graphicFrameMkLst>
            <pc:docMk/>
            <pc:sldMk cId="3113274805" sldId="579"/>
            <ac:graphicFrameMk id="9" creationId="{F7A796AA-1CE4-4B79-3512-FF5313112D49}"/>
          </ac:graphicFrameMkLst>
        </pc:graphicFrameChg>
      </pc:sldChg>
      <pc:sldChg chg="mod ord modShow">
        <pc:chgData name="Dominic Bellocchio" userId="S::db20fn@fsu.edu::72897a1d-d36e-4955-ac8f-d5e02d6e2286" providerId="AD" clId="Web-{AFF75684-2ECD-4E3A-8660-E3E89A0DB950}" dt="2023-03-30T21:54:39.962" v="119"/>
        <pc:sldMkLst>
          <pc:docMk/>
          <pc:sldMk cId="1771644796" sldId="586"/>
        </pc:sldMkLst>
      </pc:sldChg>
      <pc:sldChg chg="modSp">
        <pc:chgData name="Dominic Bellocchio" userId="S::db20fn@fsu.edu::72897a1d-d36e-4955-ac8f-d5e02d6e2286" providerId="AD" clId="Web-{AFF75684-2ECD-4E3A-8660-E3E89A0DB950}" dt="2023-03-30T21:46:18.909" v="110"/>
        <pc:sldMkLst>
          <pc:docMk/>
          <pc:sldMk cId="2645996708" sldId="590"/>
        </pc:sldMkLst>
        <pc:graphicFrameChg chg="mod modGraphic">
          <ac:chgData name="Dominic Bellocchio" userId="S::db20fn@fsu.edu::72897a1d-d36e-4955-ac8f-d5e02d6e2286" providerId="AD" clId="Web-{AFF75684-2ECD-4E3A-8660-E3E89A0DB950}" dt="2023-03-30T21:46:18.909" v="110"/>
          <ac:graphicFrameMkLst>
            <pc:docMk/>
            <pc:sldMk cId="2645996708" sldId="590"/>
            <ac:graphicFrameMk id="2" creationId="{8AFDD7E4-F131-5396-C8E2-AED98DF1F57B}"/>
          </ac:graphicFrameMkLst>
        </pc:graphicFrameChg>
      </pc:sldChg>
      <pc:sldChg chg="modSp">
        <pc:chgData name="Dominic Bellocchio" userId="S::db20fn@fsu.edu::72897a1d-d36e-4955-ac8f-d5e02d6e2286" providerId="AD" clId="Web-{AFF75684-2ECD-4E3A-8660-E3E89A0DB950}" dt="2023-03-30T21:44:39.092" v="74"/>
        <pc:sldMkLst>
          <pc:docMk/>
          <pc:sldMk cId="3539556743" sldId="596"/>
        </pc:sldMkLst>
        <pc:graphicFrameChg chg="mod modGraphic">
          <ac:chgData name="Dominic Bellocchio" userId="S::db20fn@fsu.edu::72897a1d-d36e-4955-ac8f-d5e02d6e2286" providerId="AD" clId="Web-{AFF75684-2ECD-4E3A-8660-E3E89A0DB950}" dt="2023-03-30T21:44:39.092" v="74"/>
          <ac:graphicFrameMkLst>
            <pc:docMk/>
            <pc:sldMk cId="3539556743" sldId="596"/>
            <ac:graphicFrameMk id="2" creationId="{8AFDD7E4-F131-5396-C8E2-AED98DF1F57B}"/>
          </ac:graphicFrameMkLst>
        </pc:graphicFrameChg>
      </pc:sldChg>
      <pc:sldChg chg="modSp">
        <pc:chgData name="Dominic Bellocchio" userId="S::db20fn@fsu.edu::72897a1d-d36e-4955-ac8f-d5e02d6e2286" providerId="AD" clId="Web-{AFF75684-2ECD-4E3A-8660-E3E89A0DB950}" dt="2023-03-30T21:44:25.623" v="72"/>
        <pc:sldMkLst>
          <pc:docMk/>
          <pc:sldMk cId="3433031853" sldId="597"/>
        </pc:sldMkLst>
        <pc:graphicFrameChg chg="mod modGraphic">
          <ac:chgData name="Dominic Bellocchio" userId="S::db20fn@fsu.edu::72897a1d-d36e-4955-ac8f-d5e02d6e2286" providerId="AD" clId="Web-{AFF75684-2ECD-4E3A-8660-E3E89A0DB950}" dt="2023-03-30T21:44:25.623" v="72"/>
          <ac:graphicFrameMkLst>
            <pc:docMk/>
            <pc:sldMk cId="3433031853" sldId="597"/>
            <ac:graphicFrameMk id="2" creationId="{8AFDD7E4-F131-5396-C8E2-AED98DF1F57B}"/>
          </ac:graphicFrameMkLst>
        </pc:graphicFrameChg>
      </pc:sldChg>
    </pc:docChg>
  </pc:docChgLst>
  <pc:docChgLst>
    <pc:chgData name="Roberto Lacasa" userId="S::rel18c@fsu.edu::56fd04ad-fbc8-419f-879a-4b0643511510" providerId="AD" clId="Web-{F9B7BA60-AD5E-46F2-9A61-F0DAE5DAF8D6}"/>
    <pc:docChg chg="addSld delSld modSld">
      <pc:chgData name="Roberto Lacasa" userId="S::rel18c@fsu.edu::56fd04ad-fbc8-419f-879a-4b0643511510" providerId="AD" clId="Web-{F9B7BA60-AD5E-46F2-9A61-F0DAE5DAF8D6}" dt="2022-11-02T00:05:39.228" v="190"/>
      <pc:docMkLst>
        <pc:docMk/>
      </pc:docMkLst>
      <pc:sldChg chg="delSp modSp">
        <pc:chgData name="Roberto Lacasa" userId="S::rel18c@fsu.edu::56fd04ad-fbc8-419f-879a-4b0643511510" providerId="AD" clId="Web-{F9B7BA60-AD5E-46F2-9A61-F0DAE5DAF8D6}" dt="2022-11-01T22:51:47.096" v="26"/>
        <pc:sldMkLst>
          <pc:docMk/>
          <pc:sldMk cId="4071624604" sldId="331"/>
        </pc:sldMkLst>
        <pc:spChg chg="mod">
          <ac:chgData name="Roberto Lacasa" userId="S::rel18c@fsu.edu::56fd04ad-fbc8-419f-879a-4b0643511510" providerId="AD" clId="Web-{F9B7BA60-AD5E-46F2-9A61-F0DAE5DAF8D6}" dt="2022-11-01T22:51:21.767" v="19" actId="20577"/>
          <ac:spMkLst>
            <pc:docMk/>
            <pc:sldMk cId="4071624604" sldId="331"/>
            <ac:spMk id="12" creationId="{99675179-BA43-4AB6-AB90-19290A5314F8}"/>
          </ac:spMkLst>
        </pc:spChg>
        <pc:spChg chg="del">
          <ac:chgData name="Roberto Lacasa" userId="S::rel18c@fsu.edu::56fd04ad-fbc8-419f-879a-4b0643511510" providerId="AD" clId="Web-{F9B7BA60-AD5E-46F2-9A61-F0DAE5DAF8D6}" dt="2022-11-01T22:51:32.377" v="20"/>
          <ac:spMkLst>
            <pc:docMk/>
            <pc:sldMk cId="4071624604" sldId="331"/>
            <ac:spMk id="17" creationId="{8C7D0110-CC52-4CFE-8A67-CE03E617D025}"/>
          </ac:spMkLst>
        </pc:spChg>
        <pc:spChg chg="mod">
          <ac:chgData name="Roberto Lacasa" userId="S::rel18c@fsu.edu::56fd04ad-fbc8-419f-879a-4b0643511510" providerId="AD" clId="Web-{F9B7BA60-AD5E-46F2-9A61-F0DAE5DAF8D6}" dt="2022-11-01T22:51:34.767" v="21" actId="20577"/>
          <ac:spMkLst>
            <pc:docMk/>
            <pc:sldMk cId="4071624604" sldId="331"/>
            <ac:spMk id="21" creationId="{DA031012-912F-4F28-9DA9-E6476A0B2C9B}"/>
          </ac:spMkLst>
        </pc:spChg>
        <pc:spChg chg="del">
          <ac:chgData name="Roberto Lacasa" userId="S::rel18c@fsu.edu::56fd04ad-fbc8-419f-879a-4b0643511510" providerId="AD" clId="Web-{F9B7BA60-AD5E-46F2-9A61-F0DAE5DAF8D6}" dt="2022-11-01T22:51:36.471" v="22"/>
          <ac:spMkLst>
            <pc:docMk/>
            <pc:sldMk cId="4071624604" sldId="331"/>
            <ac:spMk id="30" creationId="{7FC95AF5-2785-4B20-9B34-9B0A2028390E}"/>
          </ac:spMkLst>
        </pc:spChg>
        <pc:spChg chg="del">
          <ac:chgData name="Roberto Lacasa" userId="S::rel18c@fsu.edu::56fd04ad-fbc8-419f-879a-4b0643511510" providerId="AD" clId="Web-{F9B7BA60-AD5E-46F2-9A61-F0DAE5DAF8D6}" dt="2022-11-01T22:51:47.096" v="26"/>
          <ac:spMkLst>
            <pc:docMk/>
            <pc:sldMk cId="4071624604" sldId="331"/>
            <ac:spMk id="34" creationId="{62E45B93-96D4-4AF7-B58C-62E120D4B9D5}"/>
          </ac:spMkLst>
        </pc:spChg>
        <pc:spChg chg="mod">
          <ac:chgData name="Roberto Lacasa" userId="S::rel18c@fsu.edu::56fd04ad-fbc8-419f-879a-4b0643511510" providerId="AD" clId="Web-{F9B7BA60-AD5E-46F2-9A61-F0DAE5DAF8D6}" dt="2022-11-01T22:51:39.033" v="23" actId="20577"/>
          <ac:spMkLst>
            <pc:docMk/>
            <pc:sldMk cId="4071624604" sldId="331"/>
            <ac:spMk id="36" creationId="{E444E259-65C2-47FA-8635-A5C3245E25AC}"/>
          </ac:spMkLst>
        </pc:spChg>
        <pc:spChg chg="mod">
          <ac:chgData name="Roberto Lacasa" userId="S::rel18c@fsu.edu::56fd04ad-fbc8-419f-879a-4b0643511510" providerId="AD" clId="Web-{F9B7BA60-AD5E-46F2-9A61-F0DAE5DAF8D6}" dt="2022-11-01T22:51:45.893" v="25" actId="20577"/>
          <ac:spMkLst>
            <pc:docMk/>
            <pc:sldMk cId="4071624604" sldId="331"/>
            <ac:spMk id="37" creationId="{825D00CC-48D6-41D0-A127-69019769D5CF}"/>
          </ac:spMkLst>
        </pc:spChg>
        <pc:picChg chg="del">
          <ac:chgData name="Roberto Lacasa" userId="S::rel18c@fsu.edu::56fd04ad-fbc8-419f-879a-4b0643511510" providerId="AD" clId="Web-{F9B7BA60-AD5E-46F2-9A61-F0DAE5DAF8D6}" dt="2022-11-01T22:51:16.689" v="15"/>
          <ac:picMkLst>
            <pc:docMk/>
            <pc:sldMk cId="4071624604" sldId="331"/>
            <ac:picMk id="4" creationId="{5C550680-8314-49F5-8046-E66EEE5B2987}"/>
          </ac:picMkLst>
        </pc:picChg>
      </pc:sldChg>
      <pc:sldChg chg="addSp delSp modSp new mod modClrScheme chgLayout">
        <pc:chgData name="Roberto Lacasa" userId="S::rel18c@fsu.edu::56fd04ad-fbc8-419f-879a-4b0643511510" providerId="AD" clId="Web-{F9B7BA60-AD5E-46F2-9A61-F0DAE5DAF8D6}" dt="2022-11-01T22:47:20.462" v="14" actId="20577"/>
        <pc:sldMkLst>
          <pc:docMk/>
          <pc:sldMk cId="4198625401" sldId="333"/>
        </pc:sldMkLst>
        <pc:spChg chg="add del">
          <ac:chgData name="Roberto Lacasa" userId="S::rel18c@fsu.edu::56fd04ad-fbc8-419f-879a-4b0643511510" providerId="AD" clId="Web-{F9B7BA60-AD5E-46F2-9A61-F0DAE5DAF8D6}" dt="2022-11-01T22:47:04.884" v="4"/>
          <ac:spMkLst>
            <pc:docMk/>
            <pc:sldMk cId="4198625401" sldId="333"/>
            <ac:spMk id="2" creationId="{502AF0CB-3C3C-95C4-3AC1-50DCF91BF636}"/>
          </ac:spMkLst>
        </pc:spChg>
        <pc:spChg chg="add del">
          <ac:chgData name="Roberto Lacasa" userId="S::rel18c@fsu.edu::56fd04ad-fbc8-419f-879a-4b0643511510" providerId="AD" clId="Web-{F9B7BA60-AD5E-46F2-9A61-F0DAE5DAF8D6}" dt="2022-11-01T22:47:04.884" v="4"/>
          <ac:spMkLst>
            <pc:docMk/>
            <pc:sldMk cId="4198625401" sldId="333"/>
            <ac:spMk id="3" creationId="{84165495-CF72-AEFA-4779-791D09CD809F}"/>
          </ac:spMkLst>
        </pc:spChg>
        <pc:spChg chg="mod ord">
          <ac:chgData name="Roberto Lacasa" userId="S::rel18c@fsu.edu::56fd04ad-fbc8-419f-879a-4b0643511510" providerId="AD" clId="Web-{F9B7BA60-AD5E-46F2-9A61-F0DAE5DAF8D6}" dt="2022-11-01T22:47:04.884" v="4"/>
          <ac:spMkLst>
            <pc:docMk/>
            <pc:sldMk cId="4198625401" sldId="333"/>
            <ac:spMk id="4" creationId="{0881F5F8-4A4F-80B1-1323-FAFF4BC16E51}"/>
          </ac:spMkLst>
        </pc:spChg>
        <pc:spChg chg="add del mod">
          <ac:chgData name="Roberto Lacasa" userId="S::rel18c@fsu.edu::56fd04ad-fbc8-419f-879a-4b0643511510" providerId="AD" clId="Web-{F9B7BA60-AD5E-46F2-9A61-F0DAE5DAF8D6}" dt="2022-11-01T22:47:04.884" v="3"/>
          <ac:spMkLst>
            <pc:docMk/>
            <pc:sldMk cId="4198625401" sldId="333"/>
            <ac:spMk id="10" creationId="{C557B0BB-7ACA-D65E-21A0-73E5C2CDF598}"/>
          </ac:spMkLst>
        </pc:spChg>
        <pc:spChg chg="add mod">
          <ac:chgData name="Roberto Lacasa" userId="S::rel18c@fsu.edu::56fd04ad-fbc8-419f-879a-4b0643511510" providerId="AD" clId="Web-{F9B7BA60-AD5E-46F2-9A61-F0DAE5DAF8D6}" dt="2022-11-01T22:47:04.884" v="4"/>
          <ac:spMkLst>
            <pc:docMk/>
            <pc:sldMk cId="4198625401" sldId="333"/>
            <ac:spMk id="12" creationId="{114DA137-AD63-38DE-949C-0183EC34CDE2}"/>
          </ac:spMkLst>
        </pc:spChg>
        <pc:spChg chg="add mod">
          <ac:chgData name="Roberto Lacasa" userId="S::rel18c@fsu.edu::56fd04ad-fbc8-419f-879a-4b0643511510" providerId="AD" clId="Web-{F9B7BA60-AD5E-46F2-9A61-F0DAE5DAF8D6}" dt="2022-11-01T22:47:20.462" v="14" actId="20577"/>
          <ac:spMkLst>
            <pc:docMk/>
            <pc:sldMk cId="4198625401" sldId="333"/>
            <ac:spMk id="13" creationId="{25085282-2A38-CF4C-3121-2E6091B77A7B}"/>
          </ac:spMkLst>
        </pc:spChg>
        <pc:picChg chg="add mod">
          <ac:chgData name="Roberto Lacasa" userId="S::rel18c@fsu.edu::56fd04ad-fbc8-419f-879a-4b0643511510" providerId="AD" clId="Web-{F9B7BA60-AD5E-46F2-9A61-F0DAE5DAF8D6}" dt="2022-11-01T22:47:04.884" v="4"/>
          <ac:picMkLst>
            <pc:docMk/>
            <pc:sldMk cId="4198625401" sldId="333"/>
            <ac:picMk id="5" creationId="{C206FE7C-8E17-F2D6-709D-05432056318E}"/>
          </ac:picMkLst>
        </pc:picChg>
      </pc:sldChg>
      <pc:sldChg chg="addSp delSp modSp add replId delAnim">
        <pc:chgData name="Roberto Lacasa" userId="S::rel18c@fsu.edu::56fd04ad-fbc8-419f-879a-4b0643511510" providerId="AD" clId="Web-{F9B7BA60-AD5E-46F2-9A61-F0DAE5DAF8D6}" dt="2022-11-02T00:05:39.228" v="190"/>
        <pc:sldMkLst>
          <pc:docMk/>
          <pc:sldMk cId="3444680202" sldId="339"/>
        </pc:sldMkLst>
        <pc:spChg chg="del mod">
          <ac:chgData name="Roberto Lacasa" userId="S::rel18c@fsu.edu::56fd04ad-fbc8-419f-879a-4b0643511510" providerId="AD" clId="Web-{F9B7BA60-AD5E-46F2-9A61-F0DAE5DAF8D6}" dt="2022-11-01T23:16:17.479" v="84"/>
          <ac:spMkLst>
            <pc:docMk/>
            <pc:sldMk cId="3444680202" sldId="339"/>
            <ac:spMk id="2" creationId="{FAAF5C4E-533E-BDDD-F1BA-52ED5A423FE4}"/>
          </ac:spMkLst>
        </pc:spChg>
        <pc:spChg chg="del topLvl">
          <ac:chgData name="Roberto Lacasa" userId="S::rel18c@fsu.edu::56fd04ad-fbc8-419f-879a-4b0643511510" providerId="AD" clId="Web-{F9B7BA60-AD5E-46F2-9A61-F0DAE5DAF8D6}" dt="2022-11-01T23:18:28.280" v="95"/>
          <ac:spMkLst>
            <pc:docMk/>
            <pc:sldMk cId="3444680202" sldId="339"/>
            <ac:spMk id="6" creationId="{BC1651E3-85D7-6C1E-54F1-DE23444210FA}"/>
          </ac:spMkLst>
        </pc:spChg>
        <pc:spChg chg="add del mod">
          <ac:chgData name="Roberto Lacasa" userId="S::rel18c@fsu.edu::56fd04ad-fbc8-419f-879a-4b0643511510" providerId="AD" clId="Web-{F9B7BA60-AD5E-46F2-9A61-F0DAE5DAF8D6}" dt="2022-11-01T23:59:59.925" v="142"/>
          <ac:spMkLst>
            <pc:docMk/>
            <pc:sldMk cId="3444680202" sldId="339"/>
            <ac:spMk id="6" creationId="{D5010E8C-23FD-0248-1BF9-F2E0F6EBC056}"/>
          </ac:spMkLst>
        </pc:spChg>
        <pc:spChg chg="add mod topLvl">
          <ac:chgData name="Roberto Lacasa" userId="S::rel18c@fsu.edu::56fd04ad-fbc8-419f-879a-4b0643511510" providerId="AD" clId="Web-{F9B7BA60-AD5E-46F2-9A61-F0DAE5DAF8D6}" dt="2022-11-02T00:04:54.881" v="189"/>
          <ac:spMkLst>
            <pc:docMk/>
            <pc:sldMk cId="3444680202" sldId="339"/>
            <ac:spMk id="8" creationId="{1D39214F-42E5-7A40-05F3-B9FFB6370F55}"/>
          </ac:spMkLst>
        </pc:spChg>
        <pc:spChg chg="del">
          <ac:chgData name="Roberto Lacasa" userId="S::rel18c@fsu.edu::56fd04ad-fbc8-419f-879a-4b0643511510" providerId="AD" clId="Web-{F9B7BA60-AD5E-46F2-9A61-F0DAE5DAF8D6}" dt="2022-11-01T23:18:25.780" v="94"/>
          <ac:spMkLst>
            <pc:docMk/>
            <pc:sldMk cId="3444680202" sldId="339"/>
            <ac:spMk id="8" creationId="{D7D0E792-A486-FD62-23B0-5E9A022CA801}"/>
          </ac:spMkLst>
        </pc:spChg>
        <pc:spChg chg="add mod ord topLvl">
          <ac:chgData name="Roberto Lacasa" userId="S::rel18c@fsu.edu::56fd04ad-fbc8-419f-879a-4b0643511510" providerId="AD" clId="Web-{F9B7BA60-AD5E-46F2-9A61-F0DAE5DAF8D6}" dt="2022-11-02T00:04:54.881" v="189"/>
          <ac:spMkLst>
            <pc:docMk/>
            <pc:sldMk cId="3444680202" sldId="339"/>
            <ac:spMk id="10" creationId="{2C2F9FBC-B11A-7F23-20AB-3C05063BA7FD}"/>
          </ac:spMkLst>
        </pc:spChg>
        <pc:spChg chg="del">
          <ac:chgData name="Roberto Lacasa" userId="S::rel18c@fsu.edu::56fd04ad-fbc8-419f-879a-4b0643511510" providerId="AD" clId="Web-{F9B7BA60-AD5E-46F2-9A61-F0DAE5DAF8D6}" dt="2022-11-01T23:09:50.732" v="31"/>
          <ac:spMkLst>
            <pc:docMk/>
            <pc:sldMk cId="3444680202" sldId="339"/>
            <ac:spMk id="10" creationId="{54CA4001-7A1A-BCB9-4F4E-6116300221FE}"/>
          </ac:spMkLst>
        </pc:spChg>
        <pc:spChg chg="del">
          <ac:chgData name="Roberto Lacasa" userId="S::rel18c@fsu.edu::56fd04ad-fbc8-419f-879a-4b0643511510" providerId="AD" clId="Web-{F9B7BA60-AD5E-46F2-9A61-F0DAE5DAF8D6}" dt="2022-11-01T23:16:47.355" v="88"/>
          <ac:spMkLst>
            <pc:docMk/>
            <pc:sldMk cId="3444680202" sldId="339"/>
            <ac:spMk id="18" creationId="{E7083466-A8FF-1D6D-2332-7203A736E03F}"/>
          </ac:spMkLst>
        </pc:spChg>
        <pc:spChg chg="add mod ord topLvl">
          <ac:chgData name="Roberto Lacasa" userId="S::rel18c@fsu.edu::56fd04ad-fbc8-419f-879a-4b0643511510" providerId="AD" clId="Web-{F9B7BA60-AD5E-46F2-9A61-F0DAE5DAF8D6}" dt="2022-11-02T00:04:54.881" v="189"/>
          <ac:spMkLst>
            <pc:docMk/>
            <pc:sldMk cId="3444680202" sldId="339"/>
            <ac:spMk id="21" creationId="{B3B2BC66-E56C-3629-6595-062CE645E938}"/>
          </ac:spMkLst>
        </pc:spChg>
        <pc:spChg chg="add del">
          <ac:chgData name="Roberto Lacasa" userId="S::rel18c@fsu.edu::56fd04ad-fbc8-419f-879a-4b0643511510" providerId="AD" clId="Web-{F9B7BA60-AD5E-46F2-9A61-F0DAE5DAF8D6}" dt="2022-11-01T23:10:21.264" v="42"/>
          <ac:spMkLst>
            <pc:docMk/>
            <pc:sldMk cId="3444680202" sldId="339"/>
            <ac:spMk id="21" creationId="{D2507FA6-8B0B-F696-8060-650779E81A7E}"/>
          </ac:spMkLst>
        </pc:spChg>
        <pc:spChg chg="add del">
          <ac:chgData name="Roberto Lacasa" userId="S::rel18c@fsu.edu::56fd04ad-fbc8-419f-879a-4b0643511510" providerId="AD" clId="Web-{F9B7BA60-AD5E-46F2-9A61-F0DAE5DAF8D6}" dt="2022-11-01T23:10:43.265" v="44"/>
          <ac:spMkLst>
            <pc:docMk/>
            <pc:sldMk cId="3444680202" sldId="339"/>
            <ac:spMk id="23" creationId="{6DDCE1AA-ACA5-C1A3-7AF7-99FA7D733B8B}"/>
          </ac:spMkLst>
        </pc:spChg>
        <pc:spChg chg="add">
          <ac:chgData name="Roberto Lacasa" userId="S::rel18c@fsu.edu::56fd04ad-fbc8-419f-879a-4b0643511510" providerId="AD" clId="Web-{F9B7BA60-AD5E-46F2-9A61-F0DAE5DAF8D6}" dt="2022-11-02T00:02:14.402" v="164"/>
          <ac:spMkLst>
            <pc:docMk/>
            <pc:sldMk cId="3444680202" sldId="339"/>
            <ac:spMk id="26" creationId="{6B8C0D4A-DEFD-393B-0C08-FBA2C7365536}"/>
          </ac:spMkLst>
        </pc:spChg>
        <pc:spChg chg="add mod">
          <ac:chgData name="Roberto Lacasa" userId="S::rel18c@fsu.edu::56fd04ad-fbc8-419f-879a-4b0643511510" providerId="AD" clId="Web-{F9B7BA60-AD5E-46F2-9A61-F0DAE5DAF8D6}" dt="2022-11-02T00:04:42.505" v="186" actId="1076"/>
          <ac:spMkLst>
            <pc:docMk/>
            <pc:sldMk cId="3444680202" sldId="339"/>
            <ac:spMk id="31" creationId="{0382456B-7EF9-94CE-9590-780F904F104E}"/>
          </ac:spMkLst>
        </pc:spChg>
        <pc:grpChg chg="topLvl">
          <ac:chgData name="Roberto Lacasa" userId="S::rel18c@fsu.edu::56fd04ad-fbc8-419f-879a-4b0643511510" providerId="AD" clId="Web-{F9B7BA60-AD5E-46F2-9A61-F0DAE5DAF8D6}" dt="2022-11-02T00:04:54.881" v="189"/>
          <ac:grpSpMkLst>
            <pc:docMk/>
            <pc:sldMk cId="3444680202" sldId="339"/>
            <ac:grpSpMk id="7" creationId="{E3828688-C00B-48BE-949B-8D4466175A17}"/>
          </ac:grpSpMkLst>
        </pc:grpChg>
        <pc:grpChg chg="del mod">
          <ac:chgData name="Roberto Lacasa" userId="S::rel18c@fsu.edu::56fd04ad-fbc8-419f-879a-4b0643511510" providerId="AD" clId="Web-{F9B7BA60-AD5E-46F2-9A61-F0DAE5DAF8D6}" dt="2022-11-01T23:18:28.280" v="95"/>
          <ac:grpSpMkLst>
            <pc:docMk/>
            <pc:sldMk cId="3444680202" sldId="339"/>
            <ac:grpSpMk id="19" creationId="{8C35C7C4-FC31-0E5D-73AC-2C6D3093BAD1}"/>
          </ac:grpSpMkLst>
        </pc:grpChg>
        <pc:grpChg chg="add del mod">
          <ac:chgData name="Roberto Lacasa" userId="S::rel18c@fsu.edu::56fd04ad-fbc8-419f-879a-4b0643511510" providerId="AD" clId="Web-{F9B7BA60-AD5E-46F2-9A61-F0DAE5DAF8D6}" dt="2022-11-02T00:04:54.881" v="189"/>
          <ac:grpSpMkLst>
            <pc:docMk/>
            <pc:sldMk cId="3444680202" sldId="339"/>
            <ac:grpSpMk id="32" creationId="{8F3C1F88-B322-D614-48F9-9FA6B25B02D0}"/>
          </ac:grpSpMkLst>
        </pc:grpChg>
        <pc:grpChg chg="add">
          <ac:chgData name="Roberto Lacasa" userId="S::rel18c@fsu.edu::56fd04ad-fbc8-419f-879a-4b0643511510" providerId="AD" clId="Web-{F9B7BA60-AD5E-46F2-9A61-F0DAE5DAF8D6}" dt="2022-11-02T00:05:39.228" v="190"/>
          <ac:grpSpMkLst>
            <pc:docMk/>
            <pc:sldMk cId="3444680202" sldId="339"/>
            <ac:grpSpMk id="33" creationId="{8911D55A-C62E-36A3-5440-AA1F0FF33275}"/>
          </ac:grpSpMkLst>
        </pc:grpChg>
        <pc:picChg chg="add del mod">
          <ac:chgData name="Roberto Lacasa" userId="S::rel18c@fsu.edu::56fd04ad-fbc8-419f-879a-4b0643511510" providerId="AD" clId="Web-{F9B7BA60-AD5E-46F2-9A61-F0DAE5DAF8D6}" dt="2022-11-01T23:56:57.632" v="112"/>
          <ac:picMkLst>
            <pc:docMk/>
            <pc:sldMk cId="3444680202" sldId="339"/>
            <ac:picMk id="2" creationId="{D91ED538-388F-4027-79C5-14700A96A177}"/>
          </ac:picMkLst>
        </pc:picChg>
        <pc:picChg chg="del">
          <ac:chgData name="Roberto Lacasa" userId="S::rel18c@fsu.edu::56fd04ad-fbc8-419f-879a-4b0643511510" providerId="AD" clId="Web-{F9B7BA60-AD5E-46F2-9A61-F0DAE5DAF8D6}" dt="2022-11-01T23:09:50.701" v="30"/>
          <ac:picMkLst>
            <pc:docMk/>
            <pc:sldMk cId="3444680202" sldId="339"/>
            <ac:picMk id="3" creationId="{AEC26B44-8C2B-08E4-32F3-CA0D51A0AE65}"/>
          </ac:picMkLst>
        </pc:picChg>
        <pc:picChg chg="add mod topLvl">
          <ac:chgData name="Roberto Lacasa" userId="S::rel18c@fsu.edu::56fd04ad-fbc8-419f-879a-4b0643511510" providerId="AD" clId="Web-{F9B7BA60-AD5E-46F2-9A61-F0DAE5DAF8D6}" dt="2022-11-02T00:04:54.881" v="189"/>
          <ac:picMkLst>
            <pc:docMk/>
            <pc:sldMk cId="3444680202" sldId="339"/>
            <ac:picMk id="3" creationId="{F65BF286-12CE-FEE7-EF28-D8F94D17CCCE}"/>
          </ac:picMkLst>
        </pc:picChg>
        <pc:picChg chg="del">
          <ac:chgData name="Roberto Lacasa" userId="S::rel18c@fsu.edu::56fd04ad-fbc8-419f-879a-4b0643511510" providerId="AD" clId="Web-{F9B7BA60-AD5E-46F2-9A61-F0DAE5DAF8D6}" dt="2022-11-01T23:09:50.654" v="28"/>
          <ac:picMkLst>
            <pc:docMk/>
            <pc:sldMk cId="3444680202" sldId="339"/>
            <ac:picMk id="36" creationId="{DC91C1BB-6B07-DCA8-6F91-58AB9154FB3F}"/>
          </ac:picMkLst>
        </pc:picChg>
        <pc:picChg chg="del">
          <ac:chgData name="Roberto Lacasa" userId="S::rel18c@fsu.edu::56fd04ad-fbc8-419f-879a-4b0643511510" providerId="AD" clId="Web-{F9B7BA60-AD5E-46F2-9A61-F0DAE5DAF8D6}" dt="2022-11-01T23:09:50.685" v="29"/>
          <ac:picMkLst>
            <pc:docMk/>
            <pc:sldMk cId="3444680202" sldId="339"/>
            <ac:picMk id="68" creationId="{98797386-7225-7E13-E59F-9DE69BBA5FD7}"/>
          </ac:picMkLst>
        </pc:picChg>
        <pc:inkChg chg="add topLvl">
          <ac:chgData name="Roberto Lacasa" userId="S::rel18c@fsu.edu::56fd04ad-fbc8-419f-879a-4b0643511510" providerId="AD" clId="Web-{F9B7BA60-AD5E-46F2-9A61-F0DAE5DAF8D6}" dt="2022-11-02T00:04:54.881" v="189"/>
          <ac:inkMkLst>
            <pc:docMk/>
            <pc:sldMk cId="3444680202" sldId="339"/>
            <ac:inkMk id="19" creationId="{BD67F7FD-A0DF-D1AD-57D0-6BF0CADA4056}"/>
          </ac:inkMkLst>
        </pc:inkChg>
        <pc:inkChg chg="add topLvl">
          <ac:chgData name="Roberto Lacasa" userId="S::rel18c@fsu.edu::56fd04ad-fbc8-419f-879a-4b0643511510" providerId="AD" clId="Web-{F9B7BA60-AD5E-46F2-9A61-F0DAE5DAF8D6}" dt="2022-11-02T00:04:54.881" v="189"/>
          <ac:inkMkLst>
            <pc:docMk/>
            <pc:sldMk cId="3444680202" sldId="339"/>
            <ac:inkMk id="20" creationId="{E2118F8E-8F42-DE55-F82B-09BBE72A9960}"/>
          </ac:inkMkLst>
        </pc:inkChg>
        <pc:inkChg chg="add del">
          <ac:chgData name="Roberto Lacasa" userId="S::rel18c@fsu.edu::56fd04ad-fbc8-419f-879a-4b0643511510" providerId="AD" clId="Web-{F9B7BA60-AD5E-46F2-9A61-F0DAE5DAF8D6}" dt="2022-11-02T00:01:52.135" v="161"/>
          <ac:inkMkLst>
            <pc:docMk/>
            <pc:sldMk cId="3444680202" sldId="339"/>
            <ac:inkMk id="22" creationId="{A5BF0A1C-5978-CC8C-F7D0-5C0908B22D99}"/>
          </ac:inkMkLst>
        </pc:inkChg>
        <pc:inkChg chg="add del">
          <ac:chgData name="Roberto Lacasa" userId="S::rel18c@fsu.edu::56fd04ad-fbc8-419f-879a-4b0643511510" providerId="AD" clId="Web-{F9B7BA60-AD5E-46F2-9A61-F0DAE5DAF8D6}" dt="2022-11-02T00:01:51.073" v="160"/>
          <ac:inkMkLst>
            <pc:docMk/>
            <pc:sldMk cId="3444680202" sldId="339"/>
            <ac:inkMk id="23" creationId="{00F4E12F-40B1-DD12-B20A-0F3AF1CBD4F3}"/>
          </ac:inkMkLst>
        </pc:inkChg>
        <pc:inkChg chg="add topLvl">
          <ac:chgData name="Roberto Lacasa" userId="S::rel18c@fsu.edu::56fd04ad-fbc8-419f-879a-4b0643511510" providerId="AD" clId="Web-{F9B7BA60-AD5E-46F2-9A61-F0DAE5DAF8D6}" dt="2022-11-02T00:04:54.881" v="189"/>
          <ac:inkMkLst>
            <pc:docMk/>
            <pc:sldMk cId="3444680202" sldId="339"/>
            <ac:inkMk id="24" creationId="{5F2251CF-341E-A61C-AEF3-78BA589AE575}"/>
          </ac:inkMkLst>
        </pc:inkChg>
        <pc:inkChg chg="add topLvl">
          <ac:chgData name="Roberto Lacasa" userId="S::rel18c@fsu.edu::56fd04ad-fbc8-419f-879a-4b0643511510" providerId="AD" clId="Web-{F9B7BA60-AD5E-46F2-9A61-F0DAE5DAF8D6}" dt="2022-11-02T00:04:54.881" v="189"/>
          <ac:inkMkLst>
            <pc:docMk/>
            <pc:sldMk cId="3444680202" sldId="339"/>
            <ac:inkMk id="25" creationId="{00F80EBA-8D3F-5523-DCA7-31354BFDFE97}"/>
          </ac:inkMkLst>
        </pc:inkChg>
        <pc:inkChg chg="add del">
          <ac:chgData name="Roberto Lacasa" userId="S::rel18c@fsu.edu::56fd04ad-fbc8-419f-879a-4b0643511510" providerId="AD" clId="Web-{F9B7BA60-AD5E-46F2-9A61-F0DAE5DAF8D6}" dt="2022-11-02T00:02:17.981" v="166"/>
          <ac:inkMkLst>
            <pc:docMk/>
            <pc:sldMk cId="3444680202" sldId="339"/>
            <ac:inkMk id="29" creationId="{319EF63E-B24A-9160-1C75-4D81644B9111}"/>
          </ac:inkMkLst>
        </pc:inkChg>
        <pc:inkChg chg="add del">
          <ac:chgData name="Roberto Lacasa" userId="S::rel18c@fsu.edu::56fd04ad-fbc8-419f-879a-4b0643511510" providerId="AD" clId="Web-{F9B7BA60-AD5E-46F2-9A61-F0DAE5DAF8D6}" dt="2022-11-02T00:02:36.872" v="168"/>
          <ac:inkMkLst>
            <pc:docMk/>
            <pc:sldMk cId="3444680202" sldId="339"/>
            <ac:inkMk id="30" creationId="{731BB355-F158-62DF-5A05-034592275278}"/>
          </ac:inkMkLst>
        </pc:inkChg>
        <pc:cxnChg chg="add del mod">
          <ac:chgData name="Roberto Lacasa" userId="S::rel18c@fsu.edu::56fd04ad-fbc8-419f-879a-4b0643511510" providerId="AD" clId="Web-{F9B7BA60-AD5E-46F2-9A61-F0DAE5DAF8D6}" dt="2022-11-02T00:00:42.818" v="151"/>
          <ac:cxnSpMkLst>
            <pc:docMk/>
            <pc:sldMk cId="3444680202" sldId="339"/>
            <ac:cxnSpMk id="18" creationId="{6C2B6232-38FA-2069-C2E1-F6FA50B72FE6}"/>
          </ac:cxnSpMkLst>
        </pc:cxnChg>
        <pc:cxnChg chg="add del mod">
          <ac:chgData name="Roberto Lacasa" userId="S::rel18c@fsu.edu::56fd04ad-fbc8-419f-879a-4b0643511510" providerId="AD" clId="Web-{F9B7BA60-AD5E-46F2-9A61-F0DAE5DAF8D6}" dt="2022-11-01T23:21:09.816" v="106"/>
          <ac:cxnSpMkLst>
            <pc:docMk/>
            <pc:sldMk cId="3444680202" sldId="339"/>
            <ac:cxnSpMk id="22" creationId="{4ADF8B8D-D4E1-8C86-D06B-25F58349172F}"/>
          </ac:cxnSpMkLst>
        </pc:cxnChg>
        <pc:cxnChg chg="add del mod">
          <ac:chgData name="Roberto Lacasa" userId="S::rel18c@fsu.edu::56fd04ad-fbc8-419f-879a-4b0643511510" providerId="AD" clId="Web-{F9B7BA60-AD5E-46F2-9A61-F0DAE5DAF8D6}" dt="2022-11-01T23:21:21.410" v="107"/>
          <ac:cxnSpMkLst>
            <pc:docMk/>
            <pc:sldMk cId="3444680202" sldId="339"/>
            <ac:cxnSpMk id="23" creationId="{D84CA513-6FBC-0F2D-E7C7-7463831AB8BD}"/>
          </ac:cxnSpMkLst>
        </pc:cxnChg>
        <pc:cxnChg chg="del mod">
          <ac:chgData name="Roberto Lacasa" userId="S::rel18c@fsu.edu::56fd04ad-fbc8-419f-879a-4b0643511510" providerId="AD" clId="Web-{F9B7BA60-AD5E-46F2-9A61-F0DAE5DAF8D6}" dt="2022-11-01T23:16:15.885" v="83"/>
          <ac:cxnSpMkLst>
            <pc:docMk/>
            <pc:sldMk cId="3444680202" sldId="339"/>
            <ac:cxnSpMk id="66" creationId="{2BF03458-86A1-E25A-31A9-5C06A4B0EB0A}"/>
          </ac:cxnSpMkLst>
        </pc:cxnChg>
      </pc:sldChg>
      <pc:sldChg chg="modSp add del replId">
        <pc:chgData name="Roberto Lacasa" userId="S::rel18c@fsu.edu::56fd04ad-fbc8-419f-879a-4b0643511510" providerId="AD" clId="Web-{F9B7BA60-AD5E-46F2-9A61-F0DAE5DAF8D6}" dt="2022-11-01T23:17:19.106" v="89"/>
        <pc:sldMkLst>
          <pc:docMk/>
          <pc:sldMk cId="999748248" sldId="340"/>
        </pc:sldMkLst>
        <pc:spChg chg="mod">
          <ac:chgData name="Roberto Lacasa" userId="S::rel18c@fsu.edu::56fd04ad-fbc8-419f-879a-4b0643511510" providerId="AD" clId="Web-{F9B7BA60-AD5E-46F2-9A61-F0DAE5DAF8D6}" dt="2022-11-01T23:12:22.034" v="47" actId="1076"/>
          <ac:spMkLst>
            <pc:docMk/>
            <pc:sldMk cId="999748248" sldId="340"/>
            <ac:spMk id="2" creationId="{FAAF5C4E-533E-BDDD-F1BA-52ED5A423FE4}"/>
          </ac:spMkLst>
        </pc:spChg>
        <pc:spChg chg="mod">
          <ac:chgData name="Roberto Lacasa" userId="S::rel18c@fsu.edu::56fd04ad-fbc8-419f-879a-4b0643511510" providerId="AD" clId="Web-{F9B7BA60-AD5E-46F2-9A61-F0DAE5DAF8D6}" dt="2022-11-01T23:15:03.367" v="77" actId="1076"/>
          <ac:spMkLst>
            <pc:docMk/>
            <pc:sldMk cId="999748248" sldId="340"/>
            <ac:spMk id="6" creationId="{BC1651E3-85D7-6C1E-54F1-DE23444210FA}"/>
          </ac:spMkLst>
        </pc:spChg>
        <pc:spChg chg="mod">
          <ac:chgData name="Roberto Lacasa" userId="S::rel18c@fsu.edu::56fd04ad-fbc8-419f-879a-4b0643511510" providerId="AD" clId="Web-{F9B7BA60-AD5E-46F2-9A61-F0DAE5DAF8D6}" dt="2022-11-01T23:15:15.680" v="81" actId="1076"/>
          <ac:spMkLst>
            <pc:docMk/>
            <pc:sldMk cId="999748248" sldId="340"/>
            <ac:spMk id="8" creationId="{D7D0E792-A486-FD62-23B0-5E9A022CA801}"/>
          </ac:spMkLst>
        </pc:spChg>
        <pc:spChg chg="mod">
          <ac:chgData name="Roberto Lacasa" userId="S::rel18c@fsu.edu::56fd04ad-fbc8-419f-879a-4b0643511510" providerId="AD" clId="Web-{F9B7BA60-AD5E-46F2-9A61-F0DAE5DAF8D6}" dt="2022-11-01T23:14:11.725" v="67" actId="1076"/>
          <ac:spMkLst>
            <pc:docMk/>
            <pc:sldMk cId="999748248" sldId="340"/>
            <ac:spMk id="9" creationId="{8A09D3A7-39DF-6421-A351-FD9550082E39}"/>
          </ac:spMkLst>
        </pc:spChg>
        <pc:spChg chg="mod">
          <ac:chgData name="Roberto Lacasa" userId="S::rel18c@fsu.edu::56fd04ad-fbc8-419f-879a-4b0643511510" providerId="AD" clId="Web-{F9B7BA60-AD5E-46F2-9A61-F0DAE5DAF8D6}" dt="2022-11-01T23:14:46.538" v="72" actId="1076"/>
          <ac:spMkLst>
            <pc:docMk/>
            <pc:sldMk cId="999748248" sldId="340"/>
            <ac:spMk id="11" creationId="{64EE127C-F8E4-BFF6-D652-245D0372025E}"/>
          </ac:spMkLst>
        </pc:spChg>
        <pc:spChg chg="mod">
          <ac:chgData name="Roberto Lacasa" userId="S::rel18c@fsu.edu::56fd04ad-fbc8-419f-879a-4b0643511510" providerId="AD" clId="Web-{F9B7BA60-AD5E-46F2-9A61-F0DAE5DAF8D6}" dt="2022-11-01T23:13:35.786" v="60" actId="14100"/>
          <ac:spMkLst>
            <pc:docMk/>
            <pc:sldMk cId="999748248" sldId="340"/>
            <ac:spMk id="12" creationId="{0A39128E-EC33-D4FE-4AF0-F6D48D79F0D9}"/>
          </ac:spMkLst>
        </pc:spChg>
        <pc:spChg chg="mod">
          <ac:chgData name="Roberto Lacasa" userId="S::rel18c@fsu.edu::56fd04ad-fbc8-419f-879a-4b0643511510" providerId="AD" clId="Web-{F9B7BA60-AD5E-46F2-9A61-F0DAE5DAF8D6}" dt="2022-11-01T23:13:28.192" v="59" actId="1076"/>
          <ac:spMkLst>
            <pc:docMk/>
            <pc:sldMk cId="999748248" sldId="340"/>
            <ac:spMk id="13" creationId="{225CC5C2-7ECD-B6FD-E240-B6742D524261}"/>
          </ac:spMkLst>
        </pc:spChg>
        <pc:spChg chg="mod">
          <ac:chgData name="Roberto Lacasa" userId="S::rel18c@fsu.edu::56fd04ad-fbc8-419f-879a-4b0643511510" providerId="AD" clId="Web-{F9B7BA60-AD5E-46F2-9A61-F0DAE5DAF8D6}" dt="2022-11-01T23:14:34.225" v="69" actId="1076"/>
          <ac:spMkLst>
            <pc:docMk/>
            <pc:sldMk cId="999748248" sldId="340"/>
            <ac:spMk id="14" creationId="{84986078-1B7E-7397-A4B1-CCCF611BC0AC}"/>
          </ac:spMkLst>
        </pc:spChg>
        <pc:spChg chg="mod">
          <ac:chgData name="Roberto Lacasa" userId="S::rel18c@fsu.edu::56fd04ad-fbc8-419f-879a-4b0643511510" providerId="AD" clId="Web-{F9B7BA60-AD5E-46F2-9A61-F0DAE5DAF8D6}" dt="2022-11-01T23:13:58.052" v="64" actId="14100"/>
          <ac:spMkLst>
            <pc:docMk/>
            <pc:sldMk cId="999748248" sldId="340"/>
            <ac:spMk id="15" creationId="{56CFDA6E-9AA1-8544-CBC4-9D3ACD053178}"/>
          </ac:spMkLst>
        </pc:spChg>
        <pc:spChg chg="mod">
          <ac:chgData name="Roberto Lacasa" userId="S::rel18c@fsu.edu::56fd04ad-fbc8-419f-879a-4b0643511510" providerId="AD" clId="Web-{F9B7BA60-AD5E-46F2-9A61-F0DAE5DAF8D6}" dt="2022-11-01T23:12:55.504" v="54" actId="1076"/>
          <ac:spMkLst>
            <pc:docMk/>
            <pc:sldMk cId="999748248" sldId="340"/>
            <ac:spMk id="16" creationId="{6E1ADBD0-CE9C-D82D-9FFF-6B27271C04AF}"/>
          </ac:spMkLst>
        </pc:spChg>
        <pc:spChg chg="mod">
          <ac:chgData name="Roberto Lacasa" userId="S::rel18c@fsu.edu::56fd04ad-fbc8-419f-879a-4b0643511510" providerId="AD" clId="Web-{F9B7BA60-AD5E-46F2-9A61-F0DAE5DAF8D6}" dt="2022-11-01T23:13:06.535" v="55" actId="1076"/>
          <ac:spMkLst>
            <pc:docMk/>
            <pc:sldMk cId="999748248" sldId="340"/>
            <ac:spMk id="17" creationId="{D603520F-7D20-5175-20F9-BB0901EF95F0}"/>
          </ac:spMkLst>
        </pc:spChg>
        <pc:spChg chg="mod">
          <ac:chgData name="Roberto Lacasa" userId="S::rel18c@fsu.edu::56fd04ad-fbc8-419f-879a-4b0643511510" providerId="AD" clId="Web-{F9B7BA60-AD5E-46F2-9A61-F0DAE5DAF8D6}" dt="2022-11-01T23:15:22.180" v="82" actId="1076"/>
          <ac:spMkLst>
            <pc:docMk/>
            <pc:sldMk cId="999748248" sldId="340"/>
            <ac:spMk id="18" creationId="{E7083466-A8FF-1D6D-2332-7203A736E03F}"/>
          </ac:spMkLst>
        </pc:spChg>
        <pc:grpChg chg="mod">
          <ac:chgData name="Roberto Lacasa" userId="S::rel18c@fsu.edu::56fd04ad-fbc8-419f-879a-4b0643511510" providerId="AD" clId="Web-{F9B7BA60-AD5E-46F2-9A61-F0DAE5DAF8D6}" dt="2022-11-01T23:13:41.130" v="61" actId="1076"/>
          <ac:grpSpMkLst>
            <pc:docMk/>
            <pc:sldMk cId="999748248" sldId="340"/>
            <ac:grpSpMk id="19" creationId="{8C35C7C4-FC31-0E5D-73AC-2C6D3093BAD1}"/>
          </ac:grpSpMkLst>
        </pc:grpChg>
        <pc:cxnChg chg="mod">
          <ac:chgData name="Roberto Lacasa" userId="S::rel18c@fsu.edu::56fd04ad-fbc8-419f-879a-4b0643511510" providerId="AD" clId="Web-{F9B7BA60-AD5E-46F2-9A61-F0DAE5DAF8D6}" dt="2022-11-01T23:12:23.846" v="48" actId="1076"/>
          <ac:cxnSpMkLst>
            <pc:docMk/>
            <pc:sldMk cId="999748248" sldId="340"/>
            <ac:cxnSpMk id="66" creationId="{2BF03458-86A1-E25A-31A9-5C06A4B0EB0A}"/>
          </ac:cxnSpMkLst>
        </pc:cxnChg>
      </pc:sldChg>
    </pc:docChg>
  </pc:docChgLst>
  <pc:docChgLst>
    <pc:chgData name="Roberto Lacasa" userId="S::rel18c@fsu.edu::56fd04ad-fbc8-419f-879a-4b0643511510" providerId="AD" clId="Web-{B429E9AE-B565-48F9-A81D-1A4330488E1F}"/>
    <pc:docChg chg="addSld modSld">
      <pc:chgData name="Roberto Lacasa" userId="S::rel18c@fsu.edu::56fd04ad-fbc8-419f-879a-4b0643511510" providerId="AD" clId="Web-{B429E9AE-B565-48F9-A81D-1A4330488E1F}" dt="2023-03-21T22:09:39.694" v="144"/>
      <pc:docMkLst>
        <pc:docMk/>
      </pc:docMkLst>
      <pc:sldChg chg="delSp modSp add replId">
        <pc:chgData name="Roberto Lacasa" userId="S::rel18c@fsu.edu::56fd04ad-fbc8-419f-879a-4b0643511510" providerId="AD" clId="Web-{B429E9AE-B565-48F9-A81D-1A4330488E1F}" dt="2023-03-21T22:09:39.694" v="144"/>
        <pc:sldMkLst>
          <pc:docMk/>
          <pc:sldMk cId="159187016" sldId="558"/>
        </pc:sldMkLst>
        <pc:spChg chg="mod">
          <ac:chgData name="Roberto Lacasa" userId="S::rel18c@fsu.edu::56fd04ad-fbc8-419f-879a-4b0643511510" providerId="AD" clId="Web-{B429E9AE-B565-48F9-A81D-1A4330488E1F}" dt="2023-03-21T22:07:57.157" v="19" actId="20577"/>
          <ac:spMkLst>
            <pc:docMk/>
            <pc:sldMk cId="159187016" sldId="558"/>
            <ac:spMk id="11" creationId="{198CD8C0-7369-B6B8-06E9-FDBD259EB2AB}"/>
          </ac:spMkLst>
        </pc:spChg>
        <pc:spChg chg="mod">
          <ac:chgData name="Roberto Lacasa" userId="S::rel18c@fsu.edu::56fd04ad-fbc8-419f-879a-4b0643511510" providerId="AD" clId="Web-{B429E9AE-B565-48F9-A81D-1A4330488E1F}" dt="2023-03-21T22:09:23.600" v="133" actId="20577"/>
          <ac:spMkLst>
            <pc:docMk/>
            <pc:sldMk cId="159187016" sldId="558"/>
            <ac:spMk id="15" creationId="{8792FBC6-0201-D5AD-88AB-C0A7E9C82295}"/>
          </ac:spMkLst>
        </pc:spChg>
        <pc:spChg chg="mod">
          <ac:chgData name="Roberto Lacasa" userId="S::rel18c@fsu.edu::56fd04ad-fbc8-419f-879a-4b0643511510" providerId="AD" clId="Web-{B429E9AE-B565-48F9-A81D-1A4330488E1F}" dt="2023-03-21T22:08:52.395" v="125" actId="20577"/>
          <ac:spMkLst>
            <pc:docMk/>
            <pc:sldMk cId="159187016" sldId="558"/>
            <ac:spMk id="16" creationId="{35DA0195-3041-1766-BFBC-892E348A05FC}"/>
          </ac:spMkLst>
        </pc:spChg>
        <pc:spChg chg="mod">
          <ac:chgData name="Roberto Lacasa" userId="S::rel18c@fsu.edu::56fd04ad-fbc8-419f-879a-4b0643511510" providerId="AD" clId="Web-{B429E9AE-B565-48F9-A81D-1A4330488E1F}" dt="2023-03-21T22:08:48.676" v="123" actId="20577"/>
          <ac:spMkLst>
            <pc:docMk/>
            <pc:sldMk cId="159187016" sldId="558"/>
            <ac:spMk id="24" creationId="{22C1BE8B-5DB3-4B88-AF7A-7FFCAB6000D8}"/>
          </ac:spMkLst>
        </pc:spChg>
        <pc:spChg chg="del">
          <ac:chgData name="Roberto Lacasa" userId="S::rel18c@fsu.edu::56fd04ad-fbc8-419f-879a-4b0643511510" providerId="AD" clId="Web-{B429E9AE-B565-48F9-A81D-1A4330488E1F}" dt="2023-03-21T22:09:35.241" v="141"/>
          <ac:spMkLst>
            <pc:docMk/>
            <pc:sldMk cId="159187016" sldId="558"/>
            <ac:spMk id="46" creationId="{D2572DBE-E8F6-3C18-7357-ECC24FE40DD9}"/>
          </ac:spMkLst>
        </pc:spChg>
        <pc:spChg chg="del">
          <ac:chgData name="Roberto Lacasa" userId="S::rel18c@fsu.edu::56fd04ad-fbc8-419f-879a-4b0643511510" providerId="AD" clId="Web-{B429E9AE-B565-48F9-A81D-1A4330488E1F}" dt="2023-03-21T22:09:29.585" v="137"/>
          <ac:spMkLst>
            <pc:docMk/>
            <pc:sldMk cId="159187016" sldId="558"/>
            <ac:spMk id="59" creationId="{1D82C42A-F63C-6923-3275-C44BF30F55DF}"/>
          </ac:spMkLst>
        </pc:spChg>
        <pc:grpChg chg="del">
          <ac:chgData name="Roberto Lacasa" userId="S::rel18c@fsu.edu::56fd04ad-fbc8-419f-879a-4b0643511510" providerId="AD" clId="Web-{B429E9AE-B565-48F9-A81D-1A4330488E1F}" dt="2023-03-21T22:09:26.053" v="134"/>
          <ac:grpSpMkLst>
            <pc:docMk/>
            <pc:sldMk cId="159187016" sldId="558"/>
            <ac:grpSpMk id="17" creationId="{424BBF4E-EBEF-A361-FF47-2B907E436651}"/>
          </ac:grpSpMkLst>
        </pc:grpChg>
        <pc:grpChg chg="del">
          <ac:chgData name="Roberto Lacasa" userId="S::rel18c@fsu.edu::56fd04ad-fbc8-419f-879a-4b0643511510" providerId="AD" clId="Web-{B429E9AE-B565-48F9-A81D-1A4330488E1F}" dt="2023-03-21T22:09:27.225" v="135"/>
          <ac:grpSpMkLst>
            <pc:docMk/>
            <pc:sldMk cId="159187016" sldId="558"/>
            <ac:grpSpMk id="37" creationId="{8AA7B5E7-0F18-2DBF-8517-892EFB1C64CB}"/>
          </ac:grpSpMkLst>
        </pc:grpChg>
        <pc:cxnChg chg="del mod">
          <ac:chgData name="Roberto Lacasa" userId="S::rel18c@fsu.edu::56fd04ad-fbc8-419f-879a-4b0643511510" providerId="AD" clId="Web-{B429E9AE-B565-48F9-A81D-1A4330488E1F}" dt="2023-03-21T22:09:39.694" v="144"/>
          <ac:cxnSpMkLst>
            <pc:docMk/>
            <pc:sldMk cId="159187016" sldId="558"/>
            <ac:cxnSpMk id="19" creationId="{387F595F-D6BE-C8D9-D3AD-B9B4C596F445}"/>
          </ac:cxnSpMkLst>
        </pc:cxnChg>
        <pc:cxnChg chg="del">
          <ac:chgData name="Roberto Lacasa" userId="S::rel18c@fsu.edu::56fd04ad-fbc8-419f-879a-4b0643511510" providerId="AD" clId="Web-{B429E9AE-B565-48F9-A81D-1A4330488E1F}" dt="2023-03-21T22:09:30.788" v="138"/>
          <ac:cxnSpMkLst>
            <pc:docMk/>
            <pc:sldMk cId="159187016" sldId="558"/>
            <ac:cxnSpMk id="20" creationId="{C6F8CE68-78AA-0F26-35F2-94E12723540C}"/>
          </ac:cxnSpMkLst>
        </pc:cxnChg>
        <pc:cxnChg chg="mod">
          <ac:chgData name="Roberto Lacasa" userId="S::rel18c@fsu.edu::56fd04ad-fbc8-419f-879a-4b0643511510" providerId="AD" clId="Web-{B429E9AE-B565-48F9-A81D-1A4330488E1F}" dt="2023-03-21T22:09:27.225" v="135"/>
          <ac:cxnSpMkLst>
            <pc:docMk/>
            <pc:sldMk cId="159187016" sldId="558"/>
            <ac:cxnSpMk id="27" creationId="{6DBF33F7-F7C6-39E3-1473-4DFC220D6914}"/>
          </ac:cxnSpMkLst>
        </pc:cxnChg>
        <pc:cxnChg chg="mod">
          <ac:chgData name="Roberto Lacasa" userId="S::rel18c@fsu.edu::56fd04ad-fbc8-419f-879a-4b0643511510" providerId="AD" clId="Web-{B429E9AE-B565-48F9-A81D-1A4330488E1F}" dt="2023-03-21T22:09:27.225" v="135"/>
          <ac:cxnSpMkLst>
            <pc:docMk/>
            <pc:sldMk cId="159187016" sldId="558"/>
            <ac:cxnSpMk id="31" creationId="{86C233A8-B717-90AB-D0A7-BBF86D2A2F30}"/>
          </ac:cxnSpMkLst>
        </pc:cxnChg>
        <pc:cxnChg chg="del">
          <ac:chgData name="Roberto Lacasa" userId="S::rel18c@fsu.edu::56fd04ad-fbc8-419f-879a-4b0643511510" providerId="AD" clId="Web-{B429E9AE-B565-48F9-A81D-1A4330488E1F}" dt="2023-03-21T22:09:33.335" v="140"/>
          <ac:cxnSpMkLst>
            <pc:docMk/>
            <pc:sldMk cId="159187016" sldId="558"/>
            <ac:cxnSpMk id="38" creationId="{D017CEAD-E98F-9FD9-2CA3-6683CF438B35}"/>
          </ac:cxnSpMkLst>
        </pc:cxnChg>
        <pc:cxnChg chg="del">
          <ac:chgData name="Roberto Lacasa" userId="S::rel18c@fsu.edu::56fd04ad-fbc8-419f-879a-4b0643511510" providerId="AD" clId="Web-{B429E9AE-B565-48F9-A81D-1A4330488E1F}" dt="2023-03-21T22:09:32.053" v="139"/>
          <ac:cxnSpMkLst>
            <pc:docMk/>
            <pc:sldMk cId="159187016" sldId="558"/>
            <ac:cxnSpMk id="39" creationId="{39E51CED-75A7-CAC4-2848-40AB73AB55AA}"/>
          </ac:cxnSpMkLst>
        </pc:cxnChg>
        <pc:cxnChg chg="del mod">
          <ac:chgData name="Roberto Lacasa" userId="S::rel18c@fsu.edu::56fd04ad-fbc8-419f-879a-4b0643511510" providerId="AD" clId="Web-{B429E9AE-B565-48F9-A81D-1A4330488E1F}" dt="2023-03-21T22:09:28.366" v="136"/>
          <ac:cxnSpMkLst>
            <pc:docMk/>
            <pc:sldMk cId="159187016" sldId="558"/>
            <ac:cxnSpMk id="41" creationId="{2CC8E31D-0ED6-4619-53AC-152BBF23AB88}"/>
          </ac:cxnSpMkLst>
        </pc:cxnChg>
        <pc:cxnChg chg="del">
          <ac:chgData name="Roberto Lacasa" userId="S::rel18c@fsu.edu::56fd04ad-fbc8-419f-879a-4b0643511510" providerId="AD" clId="Web-{B429E9AE-B565-48F9-A81D-1A4330488E1F}" dt="2023-03-21T22:09:37.101" v="142"/>
          <ac:cxnSpMkLst>
            <pc:docMk/>
            <pc:sldMk cId="159187016" sldId="558"/>
            <ac:cxnSpMk id="48" creationId="{51C23C14-D289-8079-A238-0F792B37C2A8}"/>
          </ac:cxnSpMkLst>
        </pc:cxnChg>
        <pc:cxnChg chg="del">
          <ac:chgData name="Roberto Lacasa" userId="S::rel18c@fsu.edu::56fd04ad-fbc8-419f-879a-4b0643511510" providerId="AD" clId="Web-{B429E9AE-B565-48F9-A81D-1A4330488E1F}" dt="2023-03-21T22:09:38.585" v="143"/>
          <ac:cxnSpMkLst>
            <pc:docMk/>
            <pc:sldMk cId="159187016" sldId="558"/>
            <ac:cxnSpMk id="51" creationId="{97CBF5B8-E392-7BAF-C42B-3D547220A745}"/>
          </ac:cxnSpMkLst>
        </pc:cxnChg>
      </pc:sldChg>
    </pc:docChg>
  </pc:docChgLst>
  <pc:docChgLst>
    <pc:chgData name="Roberto Lacasa" userId="S::rel18c@fsu.edu::56fd04ad-fbc8-419f-879a-4b0643511510" providerId="AD" clId="Web-{85D4670D-37BA-4A71-8FEF-526D581174B2}"/>
    <pc:docChg chg="modSld">
      <pc:chgData name="Roberto Lacasa" userId="S::rel18c@fsu.edu::56fd04ad-fbc8-419f-879a-4b0643511510" providerId="AD" clId="Web-{85D4670D-37BA-4A71-8FEF-526D581174B2}" dt="2022-10-11T19:56:13.290" v="298"/>
      <pc:docMkLst>
        <pc:docMk/>
      </pc:docMkLst>
      <pc:sldChg chg="modNotes">
        <pc:chgData name="Roberto Lacasa" userId="S::rel18c@fsu.edu::56fd04ad-fbc8-419f-879a-4b0643511510" providerId="AD" clId="Web-{85D4670D-37BA-4A71-8FEF-526D581174B2}" dt="2022-10-11T19:56:13.290" v="298"/>
        <pc:sldMkLst>
          <pc:docMk/>
          <pc:sldMk cId="2537063674" sldId="269"/>
        </pc:sldMkLst>
      </pc:sldChg>
    </pc:docChg>
  </pc:docChgLst>
  <pc:docChgLst>
    <pc:chgData name="Dylan Ma" userId="S::dm19i@fsu.edu::d19f606a-f869-495f-a967-091fe7c6f588" providerId="AD" clId="Web-{7642A627-8057-403F-9171-290AF7D54583}"/>
    <pc:docChg chg="modSld">
      <pc:chgData name="Dylan Ma" userId="S::dm19i@fsu.edu::d19f606a-f869-495f-a967-091fe7c6f588" providerId="AD" clId="Web-{7642A627-8057-403F-9171-290AF7D54583}" dt="2022-10-10T15:37:33.588" v="4"/>
      <pc:docMkLst>
        <pc:docMk/>
      </pc:docMkLst>
      <pc:sldChg chg="addSp delSp modSp">
        <pc:chgData name="Dylan Ma" userId="S::dm19i@fsu.edu::d19f606a-f869-495f-a967-091fe7c6f588" providerId="AD" clId="Web-{7642A627-8057-403F-9171-290AF7D54583}" dt="2022-10-10T15:37:33.588" v="4"/>
        <pc:sldMkLst>
          <pc:docMk/>
          <pc:sldMk cId="109857222" sldId="256"/>
        </pc:sldMkLst>
        <pc:picChg chg="add del mod">
          <ac:chgData name="Dylan Ma" userId="S::dm19i@fsu.edu::d19f606a-f869-495f-a967-091fe7c6f588" providerId="AD" clId="Web-{7642A627-8057-403F-9171-290AF7D54583}" dt="2022-10-10T15:37:33.588" v="4"/>
          <ac:picMkLst>
            <pc:docMk/>
            <pc:sldMk cId="109857222" sldId="256"/>
            <ac:picMk id="6" creationId="{E4DC6D41-30A5-64E2-BAFE-D74D706C06FA}"/>
          </ac:picMkLst>
        </pc:picChg>
      </pc:sldChg>
    </pc:docChg>
  </pc:docChgLst>
  <pc:docChgLst>
    <pc:chgData name="Tauben Brenner" userId="S::tyb18b@fsu.edu::36cef9e0-fa1d-4eb2-971f-0eac36d8adf4" providerId="AD" clId="Web-{1A299F67-06C4-4989-8474-9FF1058AFC89}"/>
    <pc:docChg chg="modSld">
      <pc:chgData name="Tauben Brenner" userId="S::tyb18b@fsu.edu::36cef9e0-fa1d-4eb2-971f-0eac36d8adf4" providerId="AD" clId="Web-{1A299F67-06C4-4989-8474-9FF1058AFC89}" dt="2022-10-06T21:37:22.804" v="7" actId="14100"/>
      <pc:docMkLst>
        <pc:docMk/>
      </pc:docMkLst>
      <pc:sldChg chg="addSp modSp mod setBg">
        <pc:chgData name="Tauben Brenner" userId="S::tyb18b@fsu.edu::36cef9e0-fa1d-4eb2-971f-0eac36d8adf4" providerId="AD" clId="Web-{1A299F67-06C4-4989-8474-9FF1058AFC89}" dt="2022-10-06T21:37:22.804" v="7" actId="14100"/>
        <pc:sldMkLst>
          <pc:docMk/>
          <pc:sldMk cId="109857222" sldId="256"/>
        </pc:sldMkLst>
        <pc:spChg chg="mod">
          <ac:chgData name="Tauben Brenner" userId="S::tyb18b@fsu.edu::36cef9e0-fa1d-4eb2-971f-0eac36d8adf4" providerId="AD" clId="Web-{1A299F67-06C4-4989-8474-9FF1058AFC89}" dt="2022-10-06T21:36:40.678" v="1"/>
          <ac:spMkLst>
            <pc:docMk/>
            <pc:sldMk cId="109857222" sldId="256"/>
            <ac:spMk id="2" creationId="{00000000-0000-0000-0000-000000000000}"/>
          </ac:spMkLst>
        </pc:spChg>
        <pc:spChg chg="mod">
          <ac:chgData name="Tauben Brenner" userId="S::tyb18b@fsu.edu::36cef9e0-fa1d-4eb2-971f-0eac36d8adf4" providerId="AD" clId="Web-{1A299F67-06C4-4989-8474-9FF1058AFC89}" dt="2022-10-06T21:36:40.678" v="1"/>
          <ac:spMkLst>
            <pc:docMk/>
            <pc:sldMk cId="109857222" sldId="256"/>
            <ac:spMk id="3" creationId="{00000000-0000-0000-0000-000000000000}"/>
          </ac:spMkLst>
        </pc:spChg>
        <pc:spChg chg="add">
          <ac:chgData name="Tauben Brenner" userId="S::tyb18b@fsu.edu::36cef9e0-fa1d-4eb2-971f-0eac36d8adf4" providerId="AD" clId="Web-{1A299F67-06C4-4989-8474-9FF1058AFC89}" dt="2022-10-06T21:36:40.678" v="1"/>
          <ac:spMkLst>
            <pc:docMk/>
            <pc:sldMk cId="109857222" sldId="256"/>
            <ac:spMk id="9" creationId="{87CC2527-562A-4F69-B487-4371E5B243E7}"/>
          </ac:spMkLst>
        </pc:spChg>
        <pc:picChg chg="add mod ord modCrop">
          <ac:chgData name="Tauben Brenner" userId="S::tyb18b@fsu.edu::36cef9e0-fa1d-4eb2-971f-0eac36d8adf4" providerId="AD" clId="Web-{1A299F67-06C4-4989-8474-9FF1058AFC89}" dt="2022-10-06T21:37:22.804" v="7" actId="14100"/>
          <ac:picMkLst>
            <pc:docMk/>
            <pc:sldMk cId="109857222" sldId="256"/>
            <ac:picMk id="4" creationId="{5BC99E7C-0861-DDFA-69AF-A19408AAD347}"/>
          </ac:picMkLst>
        </pc:picChg>
        <pc:cxnChg chg="add">
          <ac:chgData name="Tauben Brenner" userId="S::tyb18b@fsu.edu::36cef9e0-fa1d-4eb2-971f-0eac36d8adf4" providerId="AD" clId="Web-{1A299F67-06C4-4989-8474-9FF1058AFC89}" dt="2022-10-06T21:36:40.678" v="1"/>
          <ac:cxnSpMkLst>
            <pc:docMk/>
            <pc:sldMk cId="109857222" sldId="256"/>
            <ac:cxnSpMk id="11" creationId="{BCDAEC91-5BCE-4B55-9CC0-43EF94CB734B}"/>
          </ac:cxnSpMkLst>
        </pc:cxnChg>
      </pc:sldChg>
    </pc:docChg>
  </pc:docChgLst>
  <pc:docChgLst>
    <pc:chgData name="Matthew Lancaster" userId="c6508ab9-36e5-4e0a-b485-d26d7a305679" providerId="ADAL" clId="{B6DB14E3-2261-49D7-97D3-2908454E326F}"/>
    <pc:docChg chg="modSld">
      <pc:chgData name="Matthew Lancaster" userId="c6508ab9-36e5-4e0a-b485-d26d7a305679" providerId="ADAL" clId="{B6DB14E3-2261-49D7-97D3-2908454E326F}" dt="2023-03-01T22:29:48.227" v="0" actId="5736"/>
      <pc:docMkLst>
        <pc:docMk/>
      </pc:docMkLst>
      <pc:sldChg chg="modSp">
        <pc:chgData name="Matthew Lancaster" userId="c6508ab9-36e5-4e0a-b485-d26d7a305679" providerId="ADAL" clId="{B6DB14E3-2261-49D7-97D3-2908454E326F}" dt="2023-03-01T22:29:48.227" v="0" actId="5736"/>
        <pc:sldMkLst>
          <pc:docMk/>
          <pc:sldMk cId="401007206" sldId="509"/>
        </pc:sldMkLst>
        <pc:graphicFrameChg chg="mod">
          <ac:chgData name="Matthew Lancaster" userId="c6508ab9-36e5-4e0a-b485-d26d7a305679" providerId="ADAL" clId="{B6DB14E3-2261-49D7-97D3-2908454E326F}" dt="2023-03-01T22:29:48.227" v="0" actId="5736"/>
          <ac:graphicFrameMkLst>
            <pc:docMk/>
            <pc:sldMk cId="401007206" sldId="509"/>
            <ac:graphicFrameMk id="8" creationId="{D419B63B-9985-4A46-92CF-7F5A18AD2A21}"/>
          </ac:graphicFrameMkLst>
        </pc:graphicFrameChg>
      </pc:sldChg>
    </pc:docChg>
  </pc:docChgLst>
  <pc:docChgLst>
    <pc:chgData name="Dylan Ma" userId="S::dm19i@fsu.edu::d19f606a-f869-495f-a967-091fe7c6f588" providerId="AD" clId="Web-{7262E51D-052B-48B7-B4B0-809DDF7369D1}"/>
    <pc:docChg chg="modSld">
      <pc:chgData name="Dylan Ma" userId="S::dm19i@fsu.edu::d19f606a-f869-495f-a967-091fe7c6f588" providerId="AD" clId="Web-{7262E51D-052B-48B7-B4B0-809DDF7369D1}" dt="2022-10-07T00:47:04.642" v="36" actId="1076"/>
      <pc:docMkLst>
        <pc:docMk/>
      </pc:docMkLst>
      <pc:sldChg chg="addSp delSp modSp">
        <pc:chgData name="Dylan Ma" userId="S::dm19i@fsu.edu::d19f606a-f869-495f-a967-091fe7c6f588" providerId="AD" clId="Web-{7262E51D-052B-48B7-B4B0-809DDF7369D1}" dt="2022-10-07T00:47:04.642" v="36" actId="1076"/>
        <pc:sldMkLst>
          <pc:docMk/>
          <pc:sldMk cId="2319345432" sldId="258"/>
        </pc:sldMkLst>
        <pc:spChg chg="del">
          <ac:chgData name="Dylan Ma" userId="S::dm19i@fsu.edu::d19f606a-f869-495f-a967-091fe7c6f588" providerId="AD" clId="Web-{7262E51D-052B-48B7-B4B0-809DDF7369D1}" dt="2022-10-07T00:44:42.090" v="11"/>
          <ac:spMkLst>
            <pc:docMk/>
            <pc:sldMk cId="2319345432" sldId="258"/>
            <ac:spMk id="58" creationId="{6350C100-BFDB-F35E-D7DB-9E7ECB06ED4D}"/>
          </ac:spMkLst>
        </pc:spChg>
        <pc:picChg chg="add mod ord modCrop">
          <ac:chgData name="Dylan Ma" userId="S::dm19i@fsu.edu::d19f606a-f869-495f-a967-091fe7c6f588" providerId="AD" clId="Web-{7262E51D-052B-48B7-B4B0-809DDF7369D1}" dt="2022-10-07T00:46:00.452" v="28" actId="14100"/>
          <ac:picMkLst>
            <pc:docMk/>
            <pc:sldMk cId="2319345432" sldId="258"/>
            <ac:picMk id="2" creationId="{BFB898DB-7FDE-53AD-673D-6BA94EEADBC0}"/>
          </ac:picMkLst>
        </pc:picChg>
        <pc:picChg chg="add del mod">
          <ac:chgData name="Dylan Ma" userId="S::dm19i@fsu.edu::d19f606a-f869-495f-a967-091fe7c6f588" providerId="AD" clId="Web-{7262E51D-052B-48B7-B4B0-809DDF7369D1}" dt="2022-10-07T00:46:44.828" v="34"/>
          <ac:picMkLst>
            <pc:docMk/>
            <pc:sldMk cId="2319345432" sldId="258"/>
            <ac:picMk id="3" creationId="{EEAC2E4C-FD86-648A-C376-B5D728A8E222}"/>
          </ac:picMkLst>
        </pc:picChg>
        <pc:picChg chg="mod">
          <ac:chgData name="Dylan Ma" userId="S::dm19i@fsu.edu::d19f606a-f869-495f-a967-091fe7c6f588" providerId="AD" clId="Web-{7262E51D-052B-48B7-B4B0-809DDF7369D1}" dt="2022-10-07T00:47:04.642" v="36" actId="1076"/>
          <ac:picMkLst>
            <pc:docMk/>
            <pc:sldMk cId="2319345432" sldId="258"/>
            <ac:picMk id="6" creationId="{D78F6E71-5FE8-2E2A-410E-1038FEAC5E4F}"/>
          </ac:picMkLst>
        </pc:picChg>
        <pc:picChg chg="mod">
          <ac:chgData name="Dylan Ma" userId="S::dm19i@fsu.edu::d19f606a-f869-495f-a967-091fe7c6f588" providerId="AD" clId="Web-{7262E51D-052B-48B7-B4B0-809DDF7369D1}" dt="2022-10-07T00:46:11.609" v="30" actId="14100"/>
          <ac:picMkLst>
            <pc:docMk/>
            <pc:sldMk cId="2319345432" sldId="258"/>
            <ac:picMk id="7" creationId="{B57FB9F3-ECB8-4039-48ED-AC335C498165}"/>
          </ac:picMkLst>
        </pc:picChg>
        <pc:picChg chg="mod">
          <ac:chgData name="Dylan Ma" userId="S::dm19i@fsu.edu::d19f606a-f869-495f-a967-091fe7c6f588" providerId="AD" clId="Web-{7262E51D-052B-48B7-B4B0-809DDF7369D1}" dt="2022-10-07T00:46:19.562" v="32" actId="14100"/>
          <ac:picMkLst>
            <pc:docMk/>
            <pc:sldMk cId="2319345432" sldId="258"/>
            <ac:picMk id="10" creationId="{53386C28-B5E2-537F-8C23-F10C8A01BE06}"/>
          </ac:picMkLst>
        </pc:picChg>
        <pc:picChg chg="mod modCrop">
          <ac:chgData name="Dylan Ma" userId="S::dm19i@fsu.edu::d19f606a-f869-495f-a967-091fe7c6f588" providerId="AD" clId="Web-{7262E51D-052B-48B7-B4B0-809DDF7369D1}" dt="2022-10-07T00:46:22.562" v="33" actId="14100"/>
          <ac:picMkLst>
            <pc:docMk/>
            <pc:sldMk cId="2319345432" sldId="258"/>
            <ac:picMk id="11" creationId="{A9A502B0-C448-90FE-7C91-9C8367523569}"/>
          </ac:picMkLst>
        </pc:picChg>
      </pc:sldChg>
    </pc:docChg>
  </pc:docChgLst>
  <pc:docChgLst>
    <pc:chgData name="Roberto Lacasa" userId="S::rel18c@fsu.edu::56fd04ad-fbc8-419f-879a-4b0643511510" providerId="AD" clId="Web-{6D5555DA-096E-4DF9-89B2-040DB1CBFB68}"/>
    <pc:docChg chg="modSld">
      <pc:chgData name="Roberto Lacasa" userId="S::rel18c@fsu.edu::56fd04ad-fbc8-419f-879a-4b0643511510" providerId="AD" clId="Web-{6D5555DA-096E-4DF9-89B2-040DB1CBFB68}" dt="2022-11-04T17:25:41.344" v="26"/>
      <pc:docMkLst>
        <pc:docMk/>
      </pc:docMkLst>
      <pc:sldChg chg="modNotes">
        <pc:chgData name="Roberto Lacasa" userId="S::rel18c@fsu.edu::56fd04ad-fbc8-419f-879a-4b0643511510" providerId="AD" clId="Web-{6D5555DA-096E-4DF9-89B2-040DB1CBFB68}" dt="2022-11-04T17:25:41.344" v="26"/>
        <pc:sldMkLst>
          <pc:docMk/>
          <pc:sldMk cId="1829407569" sldId="361"/>
        </pc:sldMkLst>
      </pc:sldChg>
    </pc:docChg>
  </pc:docChgLst>
  <pc:docChgLst>
    <pc:chgData name="Roberto Lacasa" userId="S::rel18c@fsu.edu::56fd04ad-fbc8-419f-879a-4b0643511510" providerId="AD" clId="Web-{982D8BF0-4B8E-4C17-953D-F68EF48CFD00}"/>
    <pc:docChg chg="modSld">
      <pc:chgData name="Roberto Lacasa" userId="S::rel18c@fsu.edu::56fd04ad-fbc8-419f-879a-4b0643511510" providerId="AD" clId="Web-{982D8BF0-4B8E-4C17-953D-F68EF48CFD00}" dt="2023-03-22T20:40:05.750" v="17" actId="20577"/>
      <pc:docMkLst>
        <pc:docMk/>
      </pc:docMkLst>
      <pc:sldChg chg="modSp">
        <pc:chgData name="Roberto Lacasa" userId="S::rel18c@fsu.edu::56fd04ad-fbc8-419f-879a-4b0643511510" providerId="AD" clId="Web-{982D8BF0-4B8E-4C17-953D-F68EF48CFD00}" dt="2023-03-22T20:40:05.750" v="17" actId="20577"/>
        <pc:sldMkLst>
          <pc:docMk/>
          <pc:sldMk cId="2393926356" sldId="540"/>
        </pc:sldMkLst>
        <pc:spChg chg="mod">
          <ac:chgData name="Roberto Lacasa" userId="S::rel18c@fsu.edu::56fd04ad-fbc8-419f-879a-4b0643511510" providerId="AD" clId="Web-{982D8BF0-4B8E-4C17-953D-F68EF48CFD00}" dt="2023-03-22T20:40:05.750" v="17" actId="20577"/>
          <ac:spMkLst>
            <pc:docMk/>
            <pc:sldMk cId="2393926356" sldId="540"/>
            <ac:spMk id="26" creationId="{87AE58FD-9219-3464-CF84-CB0288EF2110}"/>
          </ac:spMkLst>
        </pc:spChg>
        <pc:cxnChg chg="mod">
          <ac:chgData name="Roberto Lacasa" userId="S::rel18c@fsu.edu::56fd04ad-fbc8-419f-879a-4b0643511510" providerId="AD" clId="Web-{982D8BF0-4B8E-4C17-953D-F68EF48CFD00}" dt="2023-03-22T20:39:55.547" v="13" actId="20577"/>
          <ac:cxnSpMkLst>
            <pc:docMk/>
            <pc:sldMk cId="2393926356" sldId="540"/>
            <ac:cxnSpMk id="23" creationId="{B0C74983-670D-591E-8ED8-F0318396BCB3}"/>
          </ac:cxnSpMkLst>
        </pc:cxnChg>
      </pc:sldChg>
      <pc:sldChg chg="modSp">
        <pc:chgData name="Roberto Lacasa" userId="S::rel18c@fsu.edu::56fd04ad-fbc8-419f-879a-4b0643511510" providerId="AD" clId="Web-{982D8BF0-4B8E-4C17-953D-F68EF48CFD00}" dt="2023-03-22T20:35:22.742" v="7" actId="20577"/>
        <pc:sldMkLst>
          <pc:docMk/>
          <pc:sldMk cId="1839008578" sldId="541"/>
        </pc:sldMkLst>
        <pc:spChg chg="mod">
          <ac:chgData name="Roberto Lacasa" userId="S::rel18c@fsu.edu::56fd04ad-fbc8-419f-879a-4b0643511510" providerId="AD" clId="Web-{982D8BF0-4B8E-4C17-953D-F68EF48CFD00}" dt="2023-03-22T20:35:22.742" v="7" actId="20577"/>
          <ac:spMkLst>
            <pc:docMk/>
            <pc:sldMk cId="1839008578" sldId="541"/>
            <ac:spMk id="26" creationId="{87AE58FD-9219-3464-CF84-CB0288EF2110}"/>
          </ac:spMkLst>
        </pc:spChg>
        <pc:cxnChg chg="mod">
          <ac:chgData name="Roberto Lacasa" userId="S::rel18c@fsu.edu::56fd04ad-fbc8-419f-879a-4b0643511510" providerId="AD" clId="Web-{982D8BF0-4B8E-4C17-953D-F68EF48CFD00}" dt="2023-03-22T20:35:12.632" v="4" actId="20577"/>
          <ac:cxnSpMkLst>
            <pc:docMk/>
            <pc:sldMk cId="1839008578" sldId="541"/>
            <ac:cxnSpMk id="23" creationId="{B0C74983-670D-591E-8ED8-F0318396BCB3}"/>
          </ac:cxnSpMkLst>
        </pc:cxnChg>
      </pc:sldChg>
    </pc:docChg>
  </pc:docChgLst>
  <pc:docChgLst>
    <pc:chgData name="Matthew Lancaster" userId="c6508ab9-36e5-4e0a-b485-d26d7a305679" providerId="ADAL" clId="{3F296E93-8C4A-40F3-87E5-F1CCE35D865A}"/>
    <pc:docChg chg="undo custSel modSld">
      <pc:chgData name="Matthew Lancaster" userId="c6508ab9-36e5-4e0a-b485-d26d7a305679" providerId="ADAL" clId="{3F296E93-8C4A-40F3-87E5-F1CCE35D865A}" dt="2022-10-10T17:49:55.361" v="632" actId="171"/>
      <pc:docMkLst>
        <pc:docMk/>
      </pc:docMkLst>
      <pc:sldChg chg="modSp mod">
        <pc:chgData name="Matthew Lancaster" userId="c6508ab9-36e5-4e0a-b485-d26d7a305679" providerId="ADAL" clId="{3F296E93-8C4A-40F3-87E5-F1CCE35D865A}" dt="2022-10-10T16:22:04.313" v="23" actId="1076"/>
        <pc:sldMkLst>
          <pc:docMk/>
          <pc:sldMk cId="3440299693" sldId="266"/>
        </pc:sldMkLst>
        <pc:spChg chg="mod">
          <ac:chgData name="Matthew Lancaster" userId="c6508ab9-36e5-4e0a-b485-d26d7a305679" providerId="ADAL" clId="{3F296E93-8C4A-40F3-87E5-F1CCE35D865A}" dt="2022-10-10T16:22:04.313" v="23" actId="1076"/>
          <ac:spMkLst>
            <pc:docMk/>
            <pc:sldMk cId="3440299693" sldId="266"/>
            <ac:spMk id="9" creationId="{DFEF719F-7AAA-A4F7-6E7F-66B1DC96F62F}"/>
          </ac:spMkLst>
        </pc:spChg>
      </pc:sldChg>
      <pc:sldChg chg="addSp delSp modSp mod">
        <pc:chgData name="Matthew Lancaster" userId="c6508ab9-36e5-4e0a-b485-d26d7a305679" providerId="ADAL" clId="{3F296E93-8C4A-40F3-87E5-F1CCE35D865A}" dt="2022-10-10T17:12:11.893" v="390" actId="1076"/>
        <pc:sldMkLst>
          <pc:docMk/>
          <pc:sldMk cId="2537063674" sldId="269"/>
        </pc:sldMkLst>
        <pc:spChg chg="del">
          <ac:chgData name="Matthew Lancaster" userId="c6508ab9-36e5-4e0a-b485-d26d7a305679" providerId="ADAL" clId="{3F296E93-8C4A-40F3-87E5-F1CCE35D865A}" dt="2022-10-10T16:32:24.946" v="161" actId="478"/>
          <ac:spMkLst>
            <pc:docMk/>
            <pc:sldMk cId="2537063674" sldId="269"/>
            <ac:spMk id="2" creationId="{6B24EFE5-2D76-9F56-9536-E7AC11B7872B}"/>
          </ac:spMkLst>
        </pc:spChg>
        <pc:spChg chg="add del mod">
          <ac:chgData name="Matthew Lancaster" userId="c6508ab9-36e5-4e0a-b485-d26d7a305679" providerId="ADAL" clId="{3F296E93-8C4A-40F3-87E5-F1CCE35D865A}" dt="2022-10-10T16:19:17.254" v="12" actId="478"/>
          <ac:spMkLst>
            <pc:docMk/>
            <pc:sldMk cId="2537063674" sldId="269"/>
            <ac:spMk id="13" creationId="{4EBA4BD3-FDA0-48F5-BA1E-A700FB841075}"/>
          </ac:spMkLst>
        </pc:spChg>
        <pc:spChg chg="add del mod">
          <ac:chgData name="Matthew Lancaster" userId="c6508ab9-36e5-4e0a-b485-d26d7a305679" providerId="ADAL" clId="{3F296E93-8C4A-40F3-87E5-F1CCE35D865A}" dt="2022-10-10T17:09:51.624" v="353" actId="478"/>
          <ac:spMkLst>
            <pc:docMk/>
            <pc:sldMk cId="2537063674" sldId="269"/>
            <ac:spMk id="13" creationId="{5EE59DC7-0599-40D8-B21B-A330FBEBF801}"/>
          </ac:spMkLst>
        </pc:spChg>
        <pc:spChg chg="add del mod">
          <ac:chgData name="Matthew Lancaster" userId="c6508ab9-36e5-4e0a-b485-d26d7a305679" providerId="ADAL" clId="{3F296E93-8C4A-40F3-87E5-F1CCE35D865A}" dt="2022-10-10T16:59:09.958" v="248" actId="478"/>
          <ac:spMkLst>
            <pc:docMk/>
            <pc:sldMk cId="2537063674" sldId="269"/>
            <ac:spMk id="14" creationId="{EE354C64-4798-4319-AC29-2C4B5A68CE72}"/>
          </ac:spMkLst>
        </pc:spChg>
        <pc:spChg chg="add del mod">
          <ac:chgData name="Matthew Lancaster" userId="c6508ab9-36e5-4e0a-b485-d26d7a305679" providerId="ADAL" clId="{3F296E93-8C4A-40F3-87E5-F1CCE35D865A}" dt="2022-10-10T16:25:30.779" v="26" actId="478"/>
          <ac:spMkLst>
            <pc:docMk/>
            <pc:sldMk cId="2537063674" sldId="269"/>
            <ac:spMk id="15" creationId="{E7F5F872-9538-4C81-A7AF-15B33FAF9193}"/>
          </ac:spMkLst>
        </pc:spChg>
        <pc:spChg chg="mod">
          <ac:chgData name="Matthew Lancaster" userId="c6508ab9-36e5-4e0a-b485-d26d7a305679" providerId="ADAL" clId="{3F296E93-8C4A-40F3-87E5-F1CCE35D865A}" dt="2022-10-10T16:50:09.266" v="227" actId="1076"/>
          <ac:spMkLst>
            <pc:docMk/>
            <pc:sldMk cId="2537063674" sldId="269"/>
            <ac:spMk id="16" creationId="{2E6005FC-1C56-2C25-7640-D92D49EEFFC4}"/>
          </ac:spMkLst>
        </pc:spChg>
        <pc:spChg chg="add mod">
          <ac:chgData name="Matthew Lancaster" userId="c6508ab9-36e5-4e0a-b485-d26d7a305679" providerId="ADAL" clId="{3F296E93-8C4A-40F3-87E5-F1CCE35D865A}" dt="2022-10-10T16:59:47.228" v="253" actId="1076"/>
          <ac:spMkLst>
            <pc:docMk/>
            <pc:sldMk cId="2537063674" sldId="269"/>
            <ac:spMk id="17" creationId="{8C7D0110-CC52-4CFE-8A67-CE03E617D025}"/>
          </ac:spMkLst>
        </pc:spChg>
        <pc:spChg chg="add del mod">
          <ac:chgData name="Matthew Lancaster" userId="c6508ab9-36e5-4e0a-b485-d26d7a305679" providerId="ADAL" clId="{3F296E93-8C4A-40F3-87E5-F1CCE35D865A}" dt="2022-10-10T17:09:49.974" v="352" actId="478"/>
          <ac:spMkLst>
            <pc:docMk/>
            <pc:sldMk cId="2537063674" sldId="269"/>
            <ac:spMk id="18" creationId="{24FE98BE-DCE2-4535-AC8A-38580B640504}"/>
          </ac:spMkLst>
        </pc:spChg>
        <pc:spChg chg="add del mod">
          <ac:chgData name="Matthew Lancaster" userId="c6508ab9-36e5-4e0a-b485-d26d7a305679" providerId="ADAL" clId="{3F296E93-8C4A-40F3-87E5-F1CCE35D865A}" dt="2022-10-10T16:34:51.838" v="168" actId="478"/>
          <ac:spMkLst>
            <pc:docMk/>
            <pc:sldMk cId="2537063674" sldId="269"/>
            <ac:spMk id="19" creationId="{45BB9EE8-E63A-4D28-A6C4-8A25D5AFD42A}"/>
          </ac:spMkLst>
        </pc:spChg>
        <pc:spChg chg="add del mod">
          <ac:chgData name="Matthew Lancaster" userId="c6508ab9-36e5-4e0a-b485-d26d7a305679" providerId="ADAL" clId="{3F296E93-8C4A-40F3-87E5-F1CCE35D865A}" dt="2022-10-10T16:34:51.838" v="168" actId="478"/>
          <ac:spMkLst>
            <pc:docMk/>
            <pc:sldMk cId="2537063674" sldId="269"/>
            <ac:spMk id="20" creationId="{DCCEB73E-3940-4898-A55D-E5B787EA8BCB}"/>
          </ac:spMkLst>
        </pc:spChg>
        <pc:spChg chg="add mod">
          <ac:chgData name="Matthew Lancaster" userId="c6508ab9-36e5-4e0a-b485-d26d7a305679" providerId="ADAL" clId="{3F296E93-8C4A-40F3-87E5-F1CCE35D865A}" dt="2022-10-10T17:07:14.233" v="291" actId="1076"/>
          <ac:spMkLst>
            <pc:docMk/>
            <pc:sldMk cId="2537063674" sldId="269"/>
            <ac:spMk id="21" creationId="{DA031012-912F-4F28-9DA9-E6476A0B2C9B}"/>
          </ac:spMkLst>
        </pc:spChg>
        <pc:spChg chg="add del mod">
          <ac:chgData name="Matthew Lancaster" userId="c6508ab9-36e5-4e0a-b485-d26d7a305679" providerId="ADAL" clId="{3F296E93-8C4A-40F3-87E5-F1CCE35D865A}" dt="2022-10-10T16:48:12.847" v="214" actId="478"/>
          <ac:spMkLst>
            <pc:docMk/>
            <pc:sldMk cId="2537063674" sldId="269"/>
            <ac:spMk id="25" creationId="{3702E9C0-5E5C-4022-BC6C-5C1BF34EC65D}"/>
          </ac:spMkLst>
        </pc:spChg>
        <pc:spChg chg="add mod">
          <ac:chgData name="Matthew Lancaster" userId="c6508ab9-36e5-4e0a-b485-d26d7a305679" providerId="ADAL" clId="{3F296E93-8C4A-40F3-87E5-F1CCE35D865A}" dt="2022-10-10T16:49:10.754" v="219" actId="571"/>
          <ac:spMkLst>
            <pc:docMk/>
            <pc:sldMk cId="2537063674" sldId="269"/>
            <ac:spMk id="26" creationId="{4BF6C000-9BB5-48BE-BB56-18B6944DD2B7}"/>
          </ac:spMkLst>
        </pc:spChg>
        <pc:spChg chg="add mod">
          <ac:chgData name="Matthew Lancaster" userId="c6508ab9-36e5-4e0a-b485-d26d7a305679" providerId="ADAL" clId="{3F296E93-8C4A-40F3-87E5-F1CCE35D865A}" dt="2022-10-10T16:49:10.754" v="219" actId="571"/>
          <ac:spMkLst>
            <pc:docMk/>
            <pc:sldMk cId="2537063674" sldId="269"/>
            <ac:spMk id="27" creationId="{5D13E834-6686-4AAD-8C10-42D221681041}"/>
          </ac:spMkLst>
        </pc:spChg>
        <pc:spChg chg="add mod">
          <ac:chgData name="Matthew Lancaster" userId="c6508ab9-36e5-4e0a-b485-d26d7a305679" providerId="ADAL" clId="{3F296E93-8C4A-40F3-87E5-F1CCE35D865A}" dt="2022-10-10T16:49:13.685" v="221" actId="571"/>
          <ac:spMkLst>
            <pc:docMk/>
            <pc:sldMk cId="2537063674" sldId="269"/>
            <ac:spMk id="28" creationId="{8CD5D377-B88E-46BD-A0A4-DE02D2662078}"/>
          </ac:spMkLst>
        </pc:spChg>
        <pc:spChg chg="add mod">
          <ac:chgData name="Matthew Lancaster" userId="c6508ab9-36e5-4e0a-b485-d26d7a305679" providerId="ADAL" clId="{3F296E93-8C4A-40F3-87E5-F1CCE35D865A}" dt="2022-10-10T16:49:13.685" v="221" actId="571"/>
          <ac:spMkLst>
            <pc:docMk/>
            <pc:sldMk cId="2537063674" sldId="269"/>
            <ac:spMk id="29" creationId="{01A7BCB9-81A7-47A1-8110-232FDA07A50B}"/>
          </ac:spMkLst>
        </pc:spChg>
        <pc:spChg chg="add mod">
          <ac:chgData name="Matthew Lancaster" userId="c6508ab9-36e5-4e0a-b485-d26d7a305679" providerId="ADAL" clId="{3F296E93-8C4A-40F3-87E5-F1CCE35D865A}" dt="2022-10-10T16:59:47.228" v="253" actId="1076"/>
          <ac:spMkLst>
            <pc:docMk/>
            <pc:sldMk cId="2537063674" sldId="269"/>
            <ac:spMk id="30" creationId="{7FC95AF5-2785-4B20-9B34-9B0A2028390E}"/>
          </ac:spMkLst>
        </pc:spChg>
        <pc:spChg chg="add del mod">
          <ac:chgData name="Matthew Lancaster" userId="c6508ab9-36e5-4e0a-b485-d26d7a305679" providerId="ADAL" clId="{3F296E93-8C4A-40F3-87E5-F1CCE35D865A}" dt="2022-10-10T16:59:27.874" v="252" actId="478"/>
          <ac:spMkLst>
            <pc:docMk/>
            <pc:sldMk cId="2537063674" sldId="269"/>
            <ac:spMk id="31" creationId="{3493983B-FA17-4084-B1F0-F959B1A40446}"/>
          </ac:spMkLst>
        </pc:spChg>
        <pc:spChg chg="add del mod">
          <ac:chgData name="Matthew Lancaster" userId="c6508ab9-36e5-4e0a-b485-d26d7a305679" providerId="ADAL" clId="{3F296E93-8C4A-40F3-87E5-F1CCE35D865A}" dt="2022-10-10T16:50:55.363" v="237" actId="478"/>
          <ac:spMkLst>
            <pc:docMk/>
            <pc:sldMk cId="2537063674" sldId="269"/>
            <ac:spMk id="32" creationId="{66EBE380-6FAC-44A3-B425-C3C1F74139A6}"/>
          </ac:spMkLst>
        </pc:spChg>
        <pc:spChg chg="add del mod">
          <ac:chgData name="Matthew Lancaster" userId="c6508ab9-36e5-4e0a-b485-d26d7a305679" providerId="ADAL" clId="{3F296E93-8C4A-40F3-87E5-F1CCE35D865A}" dt="2022-10-10T16:51:19.826" v="243" actId="478"/>
          <ac:spMkLst>
            <pc:docMk/>
            <pc:sldMk cId="2537063674" sldId="269"/>
            <ac:spMk id="33" creationId="{04D13B46-5BA2-4305-A83E-489FA7247AE8}"/>
          </ac:spMkLst>
        </pc:spChg>
        <pc:spChg chg="add mod">
          <ac:chgData name="Matthew Lancaster" userId="c6508ab9-36e5-4e0a-b485-d26d7a305679" providerId="ADAL" clId="{3F296E93-8C4A-40F3-87E5-F1CCE35D865A}" dt="2022-10-10T16:59:47.228" v="253" actId="1076"/>
          <ac:spMkLst>
            <pc:docMk/>
            <pc:sldMk cId="2537063674" sldId="269"/>
            <ac:spMk id="34" creationId="{62E45B93-96D4-4AF7-B58C-62E120D4B9D5}"/>
          </ac:spMkLst>
        </pc:spChg>
        <pc:spChg chg="add del mod">
          <ac:chgData name="Matthew Lancaster" userId="c6508ab9-36e5-4e0a-b485-d26d7a305679" providerId="ADAL" clId="{3F296E93-8C4A-40F3-87E5-F1CCE35D865A}" dt="2022-10-10T16:59:27.874" v="252" actId="478"/>
          <ac:spMkLst>
            <pc:docMk/>
            <pc:sldMk cId="2537063674" sldId="269"/>
            <ac:spMk id="35" creationId="{FD2ED738-6382-45F7-8469-10A0287FE6E7}"/>
          </ac:spMkLst>
        </pc:spChg>
        <pc:spChg chg="add mod">
          <ac:chgData name="Matthew Lancaster" userId="c6508ab9-36e5-4e0a-b485-d26d7a305679" providerId="ADAL" clId="{3F296E93-8C4A-40F3-87E5-F1CCE35D865A}" dt="2022-10-10T17:08:53.918" v="347" actId="1076"/>
          <ac:spMkLst>
            <pc:docMk/>
            <pc:sldMk cId="2537063674" sldId="269"/>
            <ac:spMk id="36" creationId="{E444E259-65C2-47FA-8635-A5C3245E25AC}"/>
          </ac:spMkLst>
        </pc:spChg>
        <pc:spChg chg="add mod">
          <ac:chgData name="Matthew Lancaster" userId="c6508ab9-36e5-4e0a-b485-d26d7a305679" providerId="ADAL" clId="{3F296E93-8C4A-40F3-87E5-F1CCE35D865A}" dt="2022-10-10T17:12:11.893" v="390" actId="1076"/>
          <ac:spMkLst>
            <pc:docMk/>
            <pc:sldMk cId="2537063674" sldId="269"/>
            <ac:spMk id="37" creationId="{825D00CC-48D6-41D0-A127-69019769D5CF}"/>
          </ac:spMkLst>
        </pc:spChg>
      </pc:sldChg>
      <pc:sldChg chg="addSp delSp modSp mod">
        <pc:chgData name="Matthew Lancaster" userId="c6508ab9-36e5-4e0a-b485-d26d7a305679" providerId="ADAL" clId="{3F296E93-8C4A-40F3-87E5-F1CCE35D865A}" dt="2022-10-10T17:46:10.278" v="615" actId="732"/>
        <pc:sldMkLst>
          <pc:docMk/>
          <pc:sldMk cId="358661293" sldId="270"/>
        </pc:sldMkLst>
        <pc:spChg chg="mod">
          <ac:chgData name="Matthew Lancaster" userId="c6508ab9-36e5-4e0a-b485-d26d7a305679" providerId="ADAL" clId="{3F296E93-8C4A-40F3-87E5-F1CCE35D865A}" dt="2022-10-10T17:27:23.523" v="575" actId="20577"/>
          <ac:spMkLst>
            <pc:docMk/>
            <pc:sldMk cId="358661293" sldId="270"/>
            <ac:spMk id="4" creationId="{22B828F5-7B10-8AB9-FF45-3F5B386CF924}"/>
          </ac:spMkLst>
        </pc:spChg>
        <pc:spChg chg="del">
          <ac:chgData name="Matthew Lancaster" userId="c6508ab9-36e5-4e0a-b485-d26d7a305679" providerId="ADAL" clId="{3F296E93-8C4A-40F3-87E5-F1CCE35D865A}" dt="2022-10-10T17:43:00.996" v="602" actId="21"/>
          <ac:spMkLst>
            <pc:docMk/>
            <pc:sldMk cId="358661293" sldId="270"/>
            <ac:spMk id="6" creationId="{C7EB0E4B-F714-D63E-ED55-0B54C6486109}"/>
          </ac:spMkLst>
        </pc:spChg>
        <pc:spChg chg="add del mod">
          <ac:chgData name="Matthew Lancaster" userId="c6508ab9-36e5-4e0a-b485-d26d7a305679" providerId="ADAL" clId="{3F296E93-8C4A-40F3-87E5-F1CCE35D865A}" dt="2022-10-10T17:16:24.093" v="396" actId="21"/>
          <ac:spMkLst>
            <pc:docMk/>
            <pc:sldMk cId="358661293" sldId="270"/>
            <ac:spMk id="11" creationId="{3459E089-311E-4790-BF89-BDF23BF276DB}"/>
          </ac:spMkLst>
        </pc:spChg>
        <pc:spChg chg="add del mod">
          <ac:chgData name="Matthew Lancaster" userId="c6508ab9-36e5-4e0a-b485-d26d7a305679" providerId="ADAL" clId="{3F296E93-8C4A-40F3-87E5-F1CCE35D865A}" dt="2022-10-10T17:24:51.026" v="495" actId="21"/>
          <ac:spMkLst>
            <pc:docMk/>
            <pc:sldMk cId="358661293" sldId="270"/>
            <ac:spMk id="12" creationId="{291BBB89-FD5B-41C6-9EAD-5359A3B83C61}"/>
          </ac:spMkLst>
        </pc:spChg>
        <pc:spChg chg="add mod">
          <ac:chgData name="Matthew Lancaster" userId="c6508ab9-36e5-4e0a-b485-d26d7a305679" providerId="ADAL" clId="{3F296E93-8C4A-40F3-87E5-F1CCE35D865A}" dt="2022-10-10T17:43:01.462" v="603"/>
          <ac:spMkLst>
            <pc:docMk/>
            <pc:sldMk cId="358661293" sldId="270"/>
            <ac:spMk id="13" creationId="{D0CEFBB9-C1CC-4F13-A7B1-B8993A1D51C4}"/>
          </ac:spMkLst>
        </pc:spChg>
        <pc:picChg chg="mod modCrop">
          <ac:chgData name="Matthew Lancaster" userId="c6508ab9-36e5-4e0a-b485-d26d7a305679" providerId="ADAL" clId="{3F296E93-8C4A-40F3-87E5-F1CCE35D865A}" dt="2022-10-10T17:46:10.278" v="615" actId="732"/>
          <ac:picMkLst>
            <pc:docMk/>
            <pc:sldMk cId="358661293" sldId="270"/>
            <ac:picMk id="9" creationId="{4617CA06-C922-4208-9FFC-64455AF3FD15}"/>
          </ac:picMkLst>
        </pc:picChg>
      </pc:sldChg>
      <pc:sldChg chg="addSp delSp modSp mod">
        <pc:chgData name="Matthew Lancaster" userId="c6508ab9-36e5-4e0a-b485-d26d7a305679" providerId="ADAL" clId="{3F296E93-8C4A-40F3-87E5-F1CCE35D865A}" dt="2022-10-10T17:27:29.305" v="578" actId="20577"/>
        <pc:sldMkLst>
          <pc:docMk/>
          <pc:sldMk cId="1951717614" sldId="292"/>
        </pc:sldMkLst>
        <pc:spChg chg="add del mod">
          <ac:chgData name="Matthew Lancaster" userId="c6508ab9-36e5-4e0a-b485-d26d7a305679" providerId="ADAL" clId="{3F296E93-8C4A-40F3-87E5-F1CCE35D865A}" dt="2022-10-10T17:27:29.305" v="578" actId="20577"/>
          <ac:spMkLst>
            <pc:docMk/>
            <pc:sldMk cId="1951717614" sldId="292"/>
            <ac:spMk id="4" creationId="{5CEAB75F-2A9A-8669-BF5B-1758AEC9A7C1}"/>
          </ac:spMkLst>
        </pc:spChg>
      </pc:sldChg>
      <pc:sldChg chg="addSp delSp modSp mod">
        <pc:chgData name="Matthew Lancaster" userId="c6508ab9-36e5-4e0a-b485-d26d7a305679" providerId="ADAL" clId="{3F296E93-8C4A-40F3-87E5-F1CCE35D865A}" dt="2022-10-10T17:48:31.350" v="629" actId="732"/>
        <pc:sldMkLst>
          <pc:docMk/>
          <pc:sldMk cId="1939762520" sldId="293"/>
        </pc:sldMkLst>
        <pc:spChg chg="add del mod">
          <ac:chgData name="Matthew Lancaster" userId="c6508ab9-36e5-4e0a-b485-d26d7a305679" providerId="ADAL" clId="{3F296E93-8C4A-40F3-87E5-F1CCE35D865A}" dt="2022-10-10T17:16:06.154" v="392" actId="478"/>
          <ac:spMkLst>
            <pc:docMk/>
            <pc:sldMk cId="1939762520" sldId="293"/>
            <ac:spMk id="11" creationId="{C1AB5CEF-A60D-4702-855C-EFC652A75B6E}"/>
          </ac:spMkLst>
        </pc:spChg>
        <pc:spChg chg="add del mod">
          <ac:chgData name="Matthew Lancaster" userId="c6508ab9-36e5-4e0a-b485-d26d7a305679" providerId="ADAL" clId="{3F296E93-8C4A-40F3-87E5-F1CCE35D865A}" dt="2022-10-10T17:16:12.585" v="394" actId="478"/>
          <ac:spMkLst>
            <pc:docMk/>
            <pc:sldMk cId="1939762520" sldId="293"/>
            <ac:spMk id="12" creationId="{4B727CD1-BD66-482D-A542-89612A5E827B}"/>
          </ac:spMkLst>
        </pc:spChg>
        <pc:spChg chg="add del mod">
          <ac:chgData name="Matthew Lancaster" userId="c6508ab9-36e5-4e0a-b485-d26d7a305679" providerId="ADAL" clId="{3F296E93-8C4A-40F3-87E5-F1CCE35D865A}" dt="2022-10-10T17:19:54.713" v="438" actId="478"/>
          <ac:spMkLst>
            <pc:docMk/>
            <pc:sldMk cId="1939762520" sldId="293"/>
            <ac:spMk id="13" creationId="{884DBCA1-BC2F-4066-B41B-1DE364BB4BC6}"/>
          </ac:spMkLst>
        </pc:spChg>
        <pc:spChg chg="add mod">
          <ac:chgData name="Matthew Lancaster" userId="c6508ab9-36e5-4e0a-b485-d26d7a305679" providerId="ADAL" clId="{3F296E93-8C4A-40F3-87E5-F1CCE35D865A}" dt="2022-10-10T17:21:01.848" v="446" actId="1076"/>
          <ac:spMkLst>
            <pc:docMk/>
            <pc:sldMk cId="1939762520" sldId="293"/>
            <ac:spMk id="15" creationId="{E595D0D8-41C0-4A3E-B10D-1BBA3C1736CB}"/>
          </ac:spMkLst>
        </pc:spChg>
        <pc:spChg chg="add mod">
          <ac:chgData name="Matthew Lancaster" userId="c6508ab9-36e5-4e0a-b485-d26d7a305679" providerId="ADAL" clId="{3F296E93-8C4A-40F3-87E5-F1CCE35D865A}" dt="2022-10-10T17:27:20.595" v="574" actId="20577"/>
          <ac:spMkLst>
            <pc:docMk/>
            <pc:sldMk cId="1939762520" sldId="293"/>
            <ac:spMk id="16" creationId="{BF1B83F2-C94A-46AF-A80D-F19A740DE5A2}"/>
          </ac:spMkLst>
        </pc:spChg>
        <pc:spChg chg="add del mod">
          <ac:chgData name="Matthew Lancaster" userId="c6508ab9-36e5-4e0a-b485-d26d7a305679" providerId="ADAL" clId="{3F296E93-8C4A-40F3-87E5-F1CCE35D865A}" dt="2022-10-10T17:42:36.607" v="598" actId="478"/>
          <ac:spMkLst>
            <pc:docMk/>
            <pc:sldMk cId="1939762520" sldId="293"/>
            <ac:spMk id="17" creationId="{EDFA4BA7-ED2C-4D16-B730-AA711C205040}"/>
          </ac:spMkLst>
        </pc:spChg>
        <pc:spChg chg="add del mod">
          <ac:chgData name="Matthew Lancaster" userId="c6508ab9-36e5-4e0a-b485-d26d7a305679" providerId="ADAL" clId="{3F296E93-8C4A-40F3-87E5-F1CCE35D865A}" dt="2022-10-10T17:25:15.427" v="499" actId="21"/>
          <ac:spMkLst>
            <pc:docMk/>
            <pc:sldMk cId="1939762520" sldId="293"/>
            <ac:spMk id="18" creationId="{180C5479-6805-4878-9472-05C0F23CD369}"/>
          </ac:spMkLst>
        </pc:spChg>
        <pc:spChg chg="add del mod">
          <ac:chgData name="Matthew Lancaster" userId="c6508ab9-36e5-4e0a-b485-d26d7a305679" providerId="ADAL" clId="{3F296E93-8C4A-40F3-87E5-F1CCE35D865A}" dt="2022-10-10T17:42:45.968" v="600"/>
          <ac:spMkLst>
            <pc:docMk/>
            <pc:sldMk cId="1939762520" sldId="293"/>
            <ac:spMk id="19" creationId="{72B32750-0279-46AA-80E9-1F4F6614B2CC}"/>
          </ac:spMkLst>
        </pc:spChg>
        <pc:spChg chg="add mod">
          <ac:chgData name="Matthew Lancaster" userId="c6508ab9-36e5-4e0a-b485-d26d7a305679" providerId="ADAL" clId="{3F296E93-8C4A-40F3-87E5-F1CCE35D865A}" dt="2022-10-10T17:43:13.701" v="605" actId="1076"/>
          <ac:spMkLst>
            <pc:docMk/>
            <pc:sldMk cId="1939762520" sldId="293"/>
            <ac:spMk id="20" creationId="{D727355E-D994-4B5C-93A9-5E0D30BE0771}"/>
          </ac:spMkLst>
        </pc:spChg>
        <pc:picChg chg="add mod modCrop">
          <ac:chgData name="Matthew Lancaster" userId="c6508ab9-36e5-4e0a-b485-d26d7a305679" providerId="ADAL" clId="{3F296E93-8C4A-40F3-87E5-F1CCE35D865A}" dt="2022-10-10T17:48:31.350" v="629" actId="732"/>
          <ac:picMkLst>
            <pc:docMk/>
            <pc:sldMk cId="1939762520" sldId="293"/>
            <ac:picMk id="9" creationId="{F139A92C-EE2D-46C1-841F-280DAF824A18}"/>
          </ac:picMkLst>
        </pc:picChg>
        <pc:picChg chg="del mod">
          <ac:chgData name="Matthew Lancaster" userId="c6508ab9-36e5-4e0a-b485-d26d7a305679" providerId="ADAL" clId="{3F296E93-8C4A-40F3-87E5-F1CCE35D865A}" dt="2022-10-10T17:22:10.825" v="448" actId="478"/>
          <ac:picMkLst>
            <pc:docMk/>
            <pc:sldMk cId="1939762520" sldId="293"/>
            <ac:picMk id="14" creationId="{3CA1172B-52FA-4148-A372-CB9DD87D47FB}"/>
          </ac:picMkLst>
        </pc:picChg>
      </pc:sldChg>
      <pc:sldChg chg="addSp delSp modSp mod">
        <pc:chgData name="Matthew Lancaster" userId="c6508ab9-36e5-4e0a-b485-d26d7a305679" providerId="ADAL" clId="{3F296E93-8C4A-40F3-87E5-F1CCE35D865A}" dt="2022-10-10T17:46:34.254" v="618" actId="14100"/>
        <pc:sldMkLst>
          <pc:docMk/>
          <pc:sldMk cId="2569823007" sldId="295"/>
        </pc:sldMkLst>
        <pc:spChg chg="add mod">
          <ac:chgData name="Matthew Lancaster" userId="c6508ab9-36e5-4e0a-b485-d26d7a305679" providerId="ADAL" clId="{3F296E93-8C4A-40F3-87E5-F1CCE35D865A}" dt="2022-10-10T17:27:06.953" v="573" actId="20577"/>
          <ac:spMkLst>
            <pc:docMk/>
            <pc:sldMk cId="2569823007" sldId="295"/>
            <ac:spMk id="11" creationId="{84AF6805-BC24-4128-A988-AA931AE7E3A2}"/>
          </ac:spMkLst>
        </pc:spChg>
        <pc:spChg chg="add del mod">
          <ac:chgData name="Matthew Lancaster" userId="c6508ab9-36e5-4e0a-b485-d26d7a305679" providerId="ADAL" clId="{3F296E93-8C4A-40F3-87E5-F1CCE35D865A}" dt="2022-10-10T17:26:09.101" v="547" actId="21"/>
          <ac:spMkLst>
            <pc:docMk/>
            <pc:sldMk cId="2569823007" sldId="295"/>
            <ac:spMk id="13" creationId="{62DECD64-CD03-4C45-84E0-3960F83B4262}"/>
          </ac:spMkLst>
        </pc:spChg>
        <pc:picChg chg="mod modCrop">
          <ac:chgData name="Matthew Lancaster" userId="c6508ab9-36e5-4e0a-b485-d26d7a305679" providerId="ADAL" clId="{3F296E93-8C4A-40F3-87E5-F1CCE35D865A}" dt="2022-10-10T17:46:34.254" v="618" actId="14100"/>
          <ac:picMkLst>
            <pc:docMk/>
            <pc:sldMk cId="2569823007" sldId="295"/>
            <ac:picMk id="12" creationId="{1F2F4A25-7C03-4B68-878E-3727EB3225D2}"/>
          </ac:picMkLst>
        </pc:picChg>
      </pc:sldChg>
      <pc:sldChg chg="addSp delSp modSp mod">
        <pc:chgData name="Matthew Lancaster" userId="c6508ab9-36e5-4e0a-b485-d26d7a305679" providerId="ADAL" clId="{3F296E93-8C4A-40F3-87E5-F1CCE35D865A}" dt="2022-10-10T17:49:55.361" v="632" actId="171"/>
        <pc:sldMkLst>
          <pc:docMk/>
          <pc:sldMk cId="4091571569" sldId="308"/>
        </pc:sldMkLst>
        <pc:spChg chg="add mod">
          <ac:chgData name="Matthew Lancaster" userId="c6508ab9-36e5-4e0a-b485-d26d7a305679" providerId="ADAL" clId="{3F296E93-8C4A-40F3-87E5-F1CCE35D865A}" dt="2022-10-10T17:37:57.548" v="579" actId="1076"/>
          <ac:spMkLst>
            <pc:docMk/>
            <pc:sldMk cId="4091571569" sldId="308"/>
            <ac:spMk id="11" creationId="{9FCD464F-8413-4577-A1D0-50FA82A5EE33}"/>
          </ac:spMkLst>
        </pc:spChg>
        <pc:spChg chg="add mod">
          <ac:chgData name="Matthew Lancaster" userId="c6508ab9-36e5-4e0a-b485-d26d7a305679" providerId="ADAL" clId="{3F296E93-8C4A-40F3-87E5-F1CCE35D865A}" dt="2022-10-10T17:49:44.583" v="631" actId="1076"/>
          <ac:spMkLst>
            <pc:docMk/>
            <pc:sldMk cId="4091571569" sldId="308"/>
            <ac:spMk id="13" creationId="{A82122DF-2CEF-4EC7-AF78-CF88B5FCEA9C}"/>
          </ac:spMkLst>
        </pc:spChg>
        <pc:picChg chg="del mod modCrop">
          <ac:chgData name="Matthew Lancaster" userId="c6508ab9-36e5-4e0a-b485-d26d7a305679" providerId="ADAL" clId="{3F296E93-8C4A-40F3-87E5-F1CCE35D865A}" dt="2022-10-10T17:41:53.718" v="594" actId="21"/>
          <ac:picMkLst>
            <pc:docMk/>
            <pc:sldMk cId="4091571569" sldId="308"/>
            <ac:picMk id="9" creationId="{F96AC1EB-A9D6-442D-8666-07B3A6AB1F3A}"/>
          </ac:picMkLst>
        </pc:picChg>
        <pc:picChg chg="add mod ord">
          <ac:chgData name="Matthew Lancaster" userId="c6508ab9-36e5-4e0a-b485-d26d7a305679" providerId="ADAL" clId="{3F296E93-8C4A-40F3-87E5-F1CCE35D865A}" dt="2022-10-10T17:49:55.361" v="632" actId="171"/>
          <ac:picMkLst>
            <pc:docMk/>
            <pc:sldMk cId="4091571569" sldId="308"/>
            <ac:picMk id="12" creationId="{18C52B98-366E-4207-A3E1-7BDB95024359}"/>
          </ac:picMkLst>
        </pc:picChg>
      </pc:sldChg>
    </pc:docChg>
  </pc:docChgLst>
  <pc:docChgLst>
    <pc:chgData name="Roberto Lacasa" userId="S::rel18c@fsu.edu::56fd04ad-fbc8-419f-879a-4b0643511510" providerId="AD" clId="Web-{090E3485-F135-4036-A93A-414D39CB6B76}"/>
    <pc:docChg chg="modSld">
      <pc:chgData name="Roberto Lacasa" userId="S::rel18c@fsu.edu::56fd04ad-fbc8-419f-879a-4b0643511510" providerId="AD" clId="Web-{090E3485-F135-4036-A93A-414D39CB6B76}" dt="2022-10-08T18:41:30.331" v="79"/>
      <pc:docMkLst>
        <pc:docMk/>
      </pc:docMkLst>
      <pc:sldChg chg="modNotes">
        <pc:chgData name="Roberto Lacasa" userId="S::rel18c@fsu.edu::56fd04ad-fbc8-419f-879a-4b0643511510" providerId="AD" clId="Web-{090E3485-F135-4036-A93A-414D39CB6B76}" dt="2022-10-08T18:40:21.173" v="12"/>
        <pc:sldMkLst>
          <pc:docMk/>
          <pc:sldMk cId="358661293" sldId="270"/>
        </pc:sldMkLst>
      </pc:sldChg>
      <pc:sldChg chg="modNotes">
        <pc:chgData name="Roberto Lacasa" userId="S::rel18c@fsu.edu::56fd04ad-fbc8-419f-879a-4b0643511510" providerId="AD" clId="Web-{090E3485-F135-4036-A93A-414D39CB6B76}" dt="2022-10-08T18:41:30.331" v="79"/>
        <pc:sldMkLst>
          <pc:docMk/>
          <pc:sldMk cId="1939762520" sldId="293"/>
        </pc:sldMkLst>
      </pc:sldChg>
    </pc:docChg>
  </pc:docChgLst>
  <pc:docChgLst>
    <pc:chgData name="Tauben Brenner" userId="S::tyb18b@fsu.edu::36cef9e0-fa1d-4eb2-971f-0eac36d8adf4" providerId="AD" clId="Web-{56F32586-4209-61AE-50C7-86A9DFE6839C}"/>
    <pc:docChg chg="modSld">
      <pc:chgData name="Tauben Brenner" userId="S::tyb18b@fsu.edu::36cef9e0-fa1d-4eb2-971f-0eac36d8adf4" providerId="AD" clId="Web-{56F32586-4209-61AE-50C7-86A9DFE6839C}" dt="2022-11-08T20:57:09.948" v="983"/>
      <pc:docMkLst>
        <pc:docMk/>
      </pc:docMkLst>
      <pc:sldChg chg="modNotes">
        <pc:chgData name="Tauben Brenner" userId="S::tyb18b@fsu.edu::36cef9e0-fa1d-4eb2-971f-0eac36d8adf4" providerId="AD" clId="Web-{56F32586-4209-61AE-50C7-86A9DFE6839C}" dt="2022-11-08T20:13:32.811" v="1"/>
        <pc:sldMkLst>
          <pc:docMk/>
          <pc:sldMk cId="109857222" sldId="256"/>
        </pc:sldMkLst>
      </pc:sldChg>
      <pc:sldChg chg="modNotes">
        <pc:chgData name="Tauben Brenner" userId="S::tyb18b@fsu.edu::36cef9e0-fa1d-4eb2-971f-0eac36d8adf4" providerId="AD" clId="Web-{56F32586-4209-61AE-50C7-86A9DFE6839C}" dt="2022-11-08T20:41:13.668" v="809"/>
        <pc:sldMkLst>
          <pc:docMk/>
          <pc:sldMk cId="1829407569" sldId="361"/>
        </pc:sldMkLst>
      </pc:sldChg>
      <pc:sldChg chg="modNotes">
        <pc:chgData name="Tauben Brenner" userId="S::tyb18b@fsu.edu::36cef9e0-fa1d-4eb2-971f-0eac36d8adf4" providerId="AD" clId="Web-{56F32586-4209-61AE-50C7-86A9DFE6839C}" dt="2022-11-08T20:18:34.596" v="452"/>
        <pc:sldMkLst>
          <pc:docMk/>
          <pc:sldMk cId="1883982253" sldId="367"/>
        </pc:sldMkLst>
      </pc:sldChg>
      <pc:sldChg chg="modNotes">
        <pc:chgData name="Tauben Brenner" userId="S::tyb18b@fsu.edu::36cef9e0-fa1d-4eb2-971f-0eac36d8adf4" providerId="AD" clId="Web-{56F32586-4209-61AE-50C7-86A9DFE6839C}" dt="2022-11-08T20:19:08.645" v="545"/>
        <pc:sldMkLst>
          <pc:docMk/>
          <pc:sldMk cId="644724612" sldId="374"/>
        </pc:sldMkLst>
      </pc:sldChg>
      <pc:sldChg chg="modNotes">
        <pc:chgData name="Tauben Brenner" userId="S::tyb18b@fsu.edu::36cef9e0-fa1d-4eb2-971f-0eac36d8adf4" providerId="AD" clId="Web-{56F32586-4209-61AE-50C7-86A9DFE6839C}" dt="2022-11-08T20:57:09.948" v="983"/>
        <pc:sldMkLst>
          <pc:docMk/>
          <pc:sldMk cId="652660925" sldId="402"/>
        </pc:sldMkLst>
      </pc:sldChg>
      <pc:sldChg chg="modNotes">
        <pc:chgData name="Tauben Brenner" userId="S::tyb18b@fsu.edu::36cef9e0-fa1d-4eb2-971f-0eac36d8adf4" providerId="AD" clId="Web-{56F32586-4209-61AE-50C7-86A9DFE6839C}" dt="2022-11-08T20:55:38.864" v="895"/>
        <pc:sldMkLst>
          <pc:docMk/>
          <pc:sldMk cId="1432526949" sldId="403"/>
        </pc:sldMkLst>
      </pc:sldChg>
      <pc:sldChg chg="modNotes">
        <pc:chgData name="Tauben Brenner" userId="S::tyb18b@fsu.edu::36cef9e0-fa1d-4eb2-971f-0eac36d8adf4" providerId="AD" clId="Web-{56F32586-4209-61AE-50C7-86A9DFE6839C}" dt="2022-11-08T20:56:45.478" v="926"/>
        <pc:sldMkLst>
          <pc:docMk/>
          <pc:sldMk cId="2245971712" sldId="404"/>
        </pc:sldMkLst>
      </pc:sldChg>
      <pc:sldChg chg="modNotes">
        <pc:chgData name="Tauben Brenner" userId="S::tyb18b@fsu.edu::36cef9e0-fa1d-4eb2-971f-0eac36d8adf4" providerId="AD" clId="Web-{56F32586-4209-61AE-50C7-86A9DFE6839C}" dt="2022-11-08T20:57:06.917" v="982"/>
        <pc:sldMkLst>
          <pc:docMk/>
          <pc:sldMk cId="4202237229" sldId="405"/>
        </pc:sldMkLst>
      </pc:sldChg>
    </pc:docChg>
  </pc:docChgLst>
  <pc:docChgLst>
    <pc:chgData name="Dominic Bellocchio" userId="S::db20fn@fsu.edu::72897a1d-d36e-4955-ac8f-d5e02d6e2286" providerId="AD" clId="Web-{584F218F-B9BA-4A3A-AC74-FC878D1DCE16}"/>
    <pc:docChg chg="modSld">
      <pc:chgData name="Dominic Bellocchio" userId="S::db20fn@fsu.edu::72897a1d-d36e-4955-ac8f-d5e02d6e2286" providerId="AD" clId="Web-{584F218F-B9BA-4A3A-AC74-FC878D1DCE16}" dt="2022-10-10T18:22:37.605" v="105" actId="20577"/>
      <pc:docMkLst>
        <pc:docMk/>
      </pc:docMkLst>
      <pc:sldChg chg="modSp">
        <pc:chgData name="Dominic Bellocchio" userId="S::db20fn@fsu.edu::72897a1d-d36e-4955-ac8f-d5e02d6e2286" providerId="AD" clId="Web-{584F218F-B9BA-4A3A-AC74-FC878D1DCE16}" dt="2022-10-10T18:22:37.605" v="105" actId="20577"/>
        <pc:sldMkLst>
          <pc:docMk/>
          <pc:sldMk cId="3440299693" sldId="266"/>
        </pc:sldMkLst>
        <pc:spChg chg="mod">
          <ac:chgData name="Dominic Bellocchio" userId="S::db20fn@fsu.edu::72897a1d-d36e-4955-ac8f-d5e02d6e2286" providerId="AD" clId="Web-{584F218F-B9BA-4A3A-AC74-FC878D1DCE16}" dt="2022-10-10T18:18:35.627" v="39" actId="20577"/>
          <ac:spMkLst>
            <pc:docMk/>
            <pc:sldMk cId="3440299693" sldId="266"/>
            <ac:spMk id="2" creationId="{A7F7C30E-DA44-BBFA-F554-AF96694C1EBA}"/>
          </ac:spMkLst>
        </pc:spChg>
        <pc:spChg chg="mod">
          <ac:chgData name="Dominic Bellocchio" userId="S::db20fn@fsu.edu::72897a1d-d36e-4955-ac8f-d5e02d6e2286" providerId="AD" clId="Web-{584F218F-B9BA-4A3A-AC74-FC878D1DCE16}" dt="2022-10-10T18:22:37.605" v="105" actId="20577"/>
          <ac:spMkLst>
            <pc:docMk/>
            <pc:sldMk cId="3440299693" sldId="266"/>
            <ac:spMk id="4" creationId="{733ED7EE-5B9C-2DA5-637C-25F4FAAA6889}"/>
          </ac:spMkLst>
        </pc:spChg>
        <pc:spChg chg="mod">
          <ac:chgData name="Dominic Bellocchio" userId="S::db20fn@fsu.edu::72897a1d-d36e-4955-ac8f-d5e02d6e2286" providerId="AD" clId="Web-{584F218F-B9BA-4A3A-AC74-FC878D1DCE16}" dt="2022-10-10T18:19:11.363" v="60" actId="20577"/>
          <ac:spMkLst>
            <pc:docMk/>
            <pc:sldMk cId="3440299693" sldId="266"/>
            <ac:spMk id="15" creationId="{68BA5986-55FB-5031-4BC1-E89E1ED4151F}"/>
          </ac:spMkLst>
        </pc:spChg>
      </pc:sldChg>
    </pc:docChg>
  </pc:docChgLst>
  <pc:docChgLst>
    <pc:chgData name="Dylan Ma" userId="d19f606a-f869-495f-a967-091fe7c6f588" providerId="ADAL" clId="{6E8CFB14-1A12-4186-B109-EDF9693C3B1A}"/>
    <pc:docChg chg="undo custSel addSld delSld modSld sldOrd">
      <pc:chgData name="Dylan Ma" userId="d19f606a-f869-495f-a967-091fe7c6f588" providerId="ADAL" clId="{6E8CFB14-1A12-4186-B109-EDF9693C3B1A}" dt="2023-03-30T22:09:48.210" v="365" actId="1076"/>
      <pc:docMkLst>
        <pc:docMk/>
      </pc:docMkLst>
      <pc:sldChg chg="modSp mod">
        <pc:chgData name="Dylan Ma" userId="d19f606a-f869-495f-a967-091fe7c6f588" providerId="ADAL" clId="{6E8CFB14-1A12-4186-B109-EDF9693C3B1A}" dt="2023-03-30T21:38:47.653" v="126" actId="2711"/>
        <pc:sldMkLst>
          <pc:docMk/>
          <pc:sldMk cId="1972839122" sldId="260"/>
        </pc:sldMkLst>
        <pc:spChg chg="mod">
          <ac:chgData name="Dylan Ma" userId="d19f606a-f869-495f-a967-091fe7c6f588" providerId="ADAL" clId="{6E8CFB14-1A12-4186-B109-EDF9693C3B1A}" dt="2023-03-30T21:38:47.653" v="126" actId="2711"/>
          <ac:spMkLst>
            <pc:docMk/>
            <pc:sldMk cId="1972839122" sldId="260"/>
            <ac:spMk id="12" creationId="{C7B43AA6-B035-A55E-4A62-549AE65248C2}"/>
          </ac:spMkLst>
        </pc:spChg>
      </pc:sldChg>
      <pc:sldChg chg="modSp mod">
        <pc:chgData name="Dylan Ma" userId="d19f606a-f869-495f-a967-091fe7c6f588" providerId="ADAL" clId="{6E8CFB14-1A12-4186-B109-EDF9693C3B1A}" dt="2023-03-30T21:39:07.141" v="128" actId="2711"/>
        <pc:sldMkLst>
          <pc:docMk/>
          <pc:sldMk cId="69931009" sldId="408"/>
        </pc:sldMkLst>
        <pc:spChg chg="mod">
          <ac:chgData name="Dylan Ma" userId="d19f606a-f869-495f-a967-091fe7c6f588" providerId="ADAL" clId="{6E8CFB14-1A12-4186-B109-EDF9693C3B1A}" dt="2023-03-30T21:39:07.141" v="128" actId="2711"/>
          <ac:spMkLst>
            <pc:docMk/>
            <pc:sldMk cId="69931009" sldId="408"/>
            <ac:spMk id="4" creationId="{22B828F5-7B10-8AB9-FF45-3F5B386CF924}"/>
          </ac:spMkLst>
        </pc:spChg>
      </pc:sldChg>
      <pc:sldChg chg="modSp mod">
        <pc:chgData name="Dylan Ma" userId="d19f606a-f869-495f-a967-091fe7c6f588" providerId="ADAL" clId="{6E8CFB14-1A12-4186-B109-EDF9693C3B1A}" dt="2023-03-30T21:40:13.051" v="136" actId="2711"/>
        <pc:sldMkLst>
          <pc:docMk/>
          <pc:sldMk cId="1185611152" sldId="452"/>
        </pc:sldMkLst>
        <pc:spChg chg="mod">
          <ac:chgData name="Dylan Ma" userId="d19f606a-f869-495f-a967-091fe7c6f588" providerId="ADAL" clId="{6E8CFB14-1A12-4186-B109-EDF9693C3B1A}" dt="2023-03-30T21:40:13.051" v="136" actId="2711"/>
          <ac:spMkLst>
            <pc:docMk/>
            <pc:sldMk cId="1185611152" sldId="452"/>
            <ac:spMk id="11" creationId="{AF49460E-F1ED-C1A8-128E-6FEA4D35E32E}"/>
          </ac:spMkLst>
        </pc:spChg>
      </pc:sldChg>
      <pc:sldChg chg="addSp delSp modSp mod">
        <pc:chgData name="Dylan Ma" userId="d19f606a-f869-495f-a967-091fe7c6f588" providerId="ADAL" clId="{6E8CFB14-1A12-4186-B109-EDF9693C3B1A}" dt="2023-03-30T21:33:21.659" v="6" actId="1076"/>
        <pc:sldMkLst>
          <pc:docMk/>
          <pc:sldMk cId="3495017410" sldId="457"/>
        </pc:sldMkLst>
        <pc:graphicFrameChg chg="add mod modGraphic">
          <ac:chgData name="Dylan Ma" userId="d19f606a-f869-495f-a967-091fe7c6f588" providerId="ADAL" clId="{6E8CFB14-1A12-4186-B109-EDF9693C3B1A}" dt="2023-03-30T21:33:21.659" v="6" actId="1076"/>
          <ac:graphicFrameMkLst>
            <pc:docMk/>
            <pc:sldMk cId="3495017410" sldId="457"/>
            <ac:graphicFrameMk id="4" creationId="{2FBDB8FB-DA39-6654-C56F-77A609071742}"/>
          </ac:graphicFrameMkLst>
        </pc:graphicFrameChg>
        <pc:graphicFrameChg chg="del">
          <ac:chgData name="Dylan Ma" userId="d19f606a-f869-495f-a967-091fe7c6f588" providerId="ADAL" clId="{6E8CFB14-1A12-4186-B109-EDF9693C3B1A}" dt="2023-03-30T21:33:05.785" v="1" actId="478"/>
          <ac:graphicFrameMkLst>
            <pc:docMk/>
            <pc:sldMk cId="3495017410" sldId="457"/>
            <ac:graphicFrameMk id="22" creationId="{F1282E21-886A-447A-D7E8-F7D216D8511D}"/>
          </ac:graphicFrameMkLst>
        </pc:graphicFrameChg>
      </pc:sldChg>
      <pc:sldChg chg="modSp mod">
        <pc:chgData name="Dylan Ma" userId="d19f606a-f869-495f-a967-091fe7c6f588" providerId="ADAL" clId="{6E8CFB14-1A12-4186-B109-EDF9693C3B1A}" dt="2023-03-30T21:41:12.103" v="149" actId="2711"/>
        <pc:sldMkLst>
          <pc:docMk/>
          <pc:sldMk cId="2422877087" sldId="466"/>
        </pc:sldMkLst>
        <pc:spChg chg="mod">
          <ac:chgData name="Dylan Ma" userId="d19f606a-f869-495f-a967-091fe7c6f588" providerId="ADAL" clId="{6E8CFB14-1A12-4186-B109-EDF9693C3B1A}" dt="2023-03-30T21:41:12.103" v="149" actId="2711"/>
          <ac:spMkLst>
            <pc:docMk/>
            <pc:sldMk cId="2422877087" sldId="466"/>
            <ac:spMk id="26" creationId="{EAB09D5A-9AA8-4436-81A7-F03F3A7116A9}"/>
          </ac:spMkLst>
        </pc:spChg>
        <pc:spChg chg="mod">
          <ac:chgData name="Dylan Ma" userId="d19f606a-f869-495f-a967-091fe7c6f588" providerId="ADAL" clId="{6E8CFB14-1A12-4186-B109-EDF9693C3B1A}" dt="2023-03-30T21:41:12.103" v="149" actId="2711"/>
          <ac:spMkLst>
            <pc:docMk/>
            <pc:sldMk cId="2422877087" sldId="466"/>
            <ac:spMk id="27" creationId="{39B5ACE6-8C06-CDC4-4FD8-FF206002DCA6}"/>
          </ac:spMkLst>
        </pc:spChg>
      </pc:sldChg>
      <pc:sldChg chg="modSp mod">
        <pc:chgData name="Dylan Ma" userId="d19f606a-f869-495f-a967-091fe7c6f588" providerId="ADAL" clId="{6E8CFB14-1A12-4186-B109-EDF9693C3B1A}" dt="2023-03-30T21:39:42.381" v="131" actId="2711"/>
        <pc:sldMkLst>
          <pc:docMk/>
          <pc:sldMk cId="349546769" sldId="490"/>
        </pc:sldMkLst>
        <pc:spChg chg="mod">
          <ac:chgData name="Dylan Ma" userId="d19f606a-f869-495f-a967-091fe7c6f588" providerId="ADAL" clId="{6E8CFB14-1A12-4186-B109-EDF9693C3B1A}" dt="2023-03-30T21:39:42.381" v="131" actId="2711"/>
          <ac:spMkLst>
            <pc:docMk/>
            <pc:sldMk cId="349546769" sldId="490"/>
            <ac:spMk id="6" creationId="{2BA0A857-BAF4-2D4E-F9CC-EE64B29930B3}"/>
          </ac:spMkLst>
        </pc:spChg>
      </pc:sldChg>
      <pc:sldChg chg="modSp mod">
        <pc:chgData name="Dylan Ma" userId="d19f606a-f869-495f-a967-091fe7c6f588" providerId="ADAL" clId="{6E8CFB14-1A12-4186-B109-EDF9693C3B1A}" dt="2023-03-30T21:39:52.986" v="132" actId="2711"/>
        <pc:sldMkLst>
          <pc:docMk/>
          <pc:sldMk cId="1847141081" sldId="491"/>
        </pc:sldMkLst>
        <pc:spChg chg="mod">
          <ac:chgData name="Dylan Ma" userId="d19f606a-f869-495f-a967-091fe7c6f588" providerId="ADAL" clId="{6E8CFB14-1A12-4186-B109-EDF9693C3B1A}" dt="2023-03-30T21:39:52.986" v="132" actId="2711"/>
          <ac:spMkLst>
            <pc:docMk/>
            <pc:sldMk cId="1847141081" sldId="491"/>
            <ac:spMk id="6" creationId="{2BA0A857-BAF4-2D4E-F9CC-EE64B29930B3}"/>
          </ac:spMkLst>
        </pc:spChg>
        <pc:spChg chg="mod">
          <ac:chgData name="Dylan Ma" userId="d19f606a-f869-495f-a967-091fe7c6f588" providerId="ADAL" clId="{6E8CFB14-1A12-4186-B109-EDF9693C3B1A}" dt="2023-03-30T21:39:52.986" v="132" actId="2711"/>
          <ac:spMkLst>
            <pc:docMk/>
            <pc:sldMk cId="1847141081" sldId="491"/>
            <ac:spMk id="22" creationId="{3C4F9FE9-DB97-2494-0BD3-786A6FA800DF}"/>
          </ac:spMkLst>
        </pc:spChg>
      </pc:sldChg>
      <pc:sldChg chg="modSp mod">
        <pc:chgData name="Dylan Ma" userId="d19f606a-f869-495f-a967-091fe7c6f588" providerId="ADAL" clId="{6E8CFB14-1A12-4186-B109-EDF9693C3B1A}" dt="2023-03-30T21:39:57.031" v="133" actId="2711"/>
        <pc:sldMkLst>
          <pc:docMk/>
          <pc:sldMk cId="1048424185" sldId="492"/>
        </pc:sldMkLst>
        <pc:spChg chg="mod">
          <ac:chgData name="Dylan Ma" userId="d19f606a-f869-495f-a967-091fe7c6f588" providerId="ADAL" clId="{6E8CFB14-1A12-4186-B109-EDF9693C3B1A}" dt="2023-03-30T21:39:57.031" v="133" actId="2711"/>
          <ac:spMkLst>
            <pc:docMk/>
            <pc:sldMk cId="1048424185" sldId="492"/>
            <ac:spMk id="6" creationId="{2BA0A857-BAF4-2D4E-F9CC-EE64B29930B3}"/>
          </ac:spMkLst>
        </pc:spChg>
        <pc:spChg chg="mod">
          <ac:chgData name="Dylan Ma" userId="d19f606a-f869-495f-a967-091fe7c6f588" providerId="ADAL" clId="{6E8CFB14-1A12-4186-B109-EDF9693C3B1A}" dt="2023-03-30T21:39:57.031" v="133" actId="2711"/>
          <ac:spMkLst>
            <pc:docMk/>
            <pc:sldMk cId="1048424185" sldId="492"/>
            <ac:spMk id="22" creationId="{3C4F9FE9-DB97-2494-0BD3-786A6FA800DF}"/>
          </ac:spMkLst>
        </pc:spChg>
        <pc:spChg chg="mod">
          <ac:chgData name="Dylan Ma" userId="d19f606a-f869-495f-a967-091fe7c6f588" providerId="ADAL" clId="{6E8CFB14-1A12-4186-B109-EDF9693C3B1A}" dt="2023-03-30T21:39:57.031" v="133" actId="2711"/>
          <ac:spMkLst>
            <pc:docMk/>
            <pc:sldMk cId="1048424185" sldId="492"/>
            <ac:spMk id="23" creationId="{2FDC4877-DDDC-2163-35C1-DC3C1027871A}"/>
          </ac:spMkLst>
        </pc:spChg>
      </pc:sldChg>
      <pc:sldChg chg="modSp mod">
        <pc:chgData name="Dylan Ma" userId="d19f606a-f869-495f-a967-091fe7c6f588" providerId="ADAL" clId="{6E8CFB14-1A12-4186-B109-EDF9693C3B1A}" dt="2023-03-30T21:40:01.777" v="134" actId="2711"/>
        <pc:sldMkLst>
          <pc:docMk/>
          <pc:sldMk cId="1609447663" sldId="493"/>
        </pc:sldMkLst>
        <pc:spChg chg="mod">
          <ac:chgData name="Dylan Ma" userId="d19f606a-f869-495f-a967-091fe7c6f588" providerId="ADAL" clId="{6E8CFB14-1A12-4186-B109-EDF9693C3B1A}" dt="2023-03-30T21:40:01.777" v="134" actId="2711"/>
          <ac:spMkLst>
            <pc:docMk/>
            <pc:sldMk cId="1609447663" sldId="493"/>
            <ac:spMk id="6" creationId="{2BA0A857-BAF4-2D4E-F9CC-EE64B29930B3}"/>
          </ac:spMkLst>
        </pc:spChg>
        <pc:spChg chg="mod">
          <ac:chgData name="Dylan Ma" userId="d19f606a-f869-495f-a967-091fe7c6f588" providerId="ADAL" clId="{6E8CFB14-1A12-4186-B109-EDF9693C3B1A}" dt="2023-03-30T21:40:01.777" v="134" actId="2711"/>
          <ac:spMkLst>
            <pc:docMk/>
            <pc:sldMk cId="1609447663" sldId="493"/>
            <ac:spMk id="22" creationId="{3C4F9FE9-DB97-2494-0BD3-786A6FA800DF}"/>
          </ac:spMkLst>
        </pc:spChg>
        <pc:spChg chg="mod">
          <ac:chgData name="Dylan Ma" userId="d19f606a-f869-495f-a967-091fe7c6f588" providerId="ADAL" clId="{6E8CFB14-1A12-4186-B109-EDF9693C3B1A}" dt="2023-03-30T21:40:01.777" v="134" actId="2711"/>
          <ac:spMkLst>
            <pc:docMk/>
            <pc:sldMk cId="1609447663" sldId="493"/>
            <ac:spMk id="23" creationId="{2FDC4877-DDDC-2163-35C1-DC3C1027871A}"/>
          </ac:spMkLst>
        </pc:spChg>
        <pc:spChg chg="mod">
          <ac:chgData name="Dylan Ma" userId="d19f606a-f869-495f-a967-091fe7c6f588" providerId="ADAL" clId="{6E8CFB14-1A12-4186-B109-EDF9693C3B1A}" dt="2023-03-30T21:40:01.777" v="134" actId="2711"/>
          <ac:spMkLst>
            <pc:docMk/>
            <pc:sldMk cId="1609447663" sldId="493"/>
            <ac:spMk id="26" creationId="{7B4A7CD3-7EC9-72C8-FBE4-1D231DC2AF3E}"/>
          </ac:spMkLst>
        </pc:spChg>
      </pc:sldChg>
      <pc:sldChg chg="modSp mod">
        <pc:chgData name="Dylan Ma" userId="d19f606a-f869-495f-a967-091fe7c6f588" providerId="ADAL" clId="{6E8CFB14-1A12-4186-B109-EDF9693C3B1A}" dt="2023-03-30T21:40:33.800" v="144" actId="2711"/>
        <pc:sldMkLst>
          <pc:docMk/>
          <pc:sldMk cId="4247396693" sldId="494"/>
        </pc:sldMkLst>
        <pc:spChg chg="mod">
          <ac:chgData name="Dylan Ma" userId="d19f606a-f869-495f-a967-091fe7c6f588" providerId="ADAL" clId="{6E8CFB14-1A12-4186-B109-EDF9693C3B1A}" dt="2023-03-30T21:40:33.800" v="144" actId="2711"/>
          <ac:spMkLst>
            <pc:docMk/>
            <pc:sldMk cId="4247396693" sldId="494"/>
            <ac:spMk id="23" creationId="{C0EB15ED-CD71-85D4-1060-59F763432D8B}"/>
          </ac:spMkLst>
        </pc:spChg>
        <pc:spChg chg="mod">
          <ac:chgData name="Dylan Ma" userId="d19f606a-f869-495f-a967-091fe7c6f588" providerId="ADAL" clId="{6E8CFB14-1A12-4186-B109-EDF9693C3B1A}" dt="2023-03-30T21:40:33.800" v="144" actId="2711"/>
          <ac:spMkLst>
            <pc:docMk/>
            <pc:sldMk cId="4247396693" sldId="494"/>
            <ac:spMk id="24" creationId="{380A15B1-3F30-AEF1-543B-78A4C0AAA983}"/>
          </ac:spMkLst>
        </pc:spChg>
      </pc:sldChg>
      <pc:sldChg chg="modSp mod">
        <pc:chgData name="Dylan Ma" userId="d19f606a-f869-495f-a967-091fe7c6f588" providerId="ADAL" clId="{6E8CFB14-1A12-4186-B109-EDF9693C3B1A}" dt="2023-03-30T21:46:40.641" v="203" actId="208"/>
        <pc:sldMkLst>
          <pc:docMk/>
          <pc:sldMk cId="1264264603" sldId="496"/>
        </pc:sldMkLst>
        <pc:spChg chg="mod">
          <ac:chgData name="Dylan Ma" userId="d19f606a-f869-495f-a967-091fe7c6f588" providerId="ADAL" clId="{6E8CFB14-1A12-4186-B109-EDF9693C3B1A}" dt="2023-03-30T21:40:40.831" v="145" actId="2711"/>
          <ac:spMkLst>
            <pc:docMk/>
            <pc:sldMk cId="1264264603" sldId="496"/>
            <ac:spMk id="10" creationId="{B27FC5CB-21FD-01DD-70CD-F8C81EB62EF0}"/>
          </ac:spMkLst>
        </pc:spChg>
        <pc:spChg chg="mod">
          <ac:chgData name="Dylan Ma" userId="d19f606a-f869-495f-a967-091fe7c6f588" providerId="ADAL" clId="{6E8CFB14-1A12-4186-B109-EDF9693C3B1A}" dt="2023-03-30T21:46:40.641" v="203" actId="208"/>
          <ac:spMkLst>
            <pc:docMk/>
            <pc:sldMk cId="1264264603" sldId="496"/>
            <ac:spMk id="11" creationId="{D8016ECB-96E2-F5BA-1F68-431765D1E1D3}"/>
          </ac:spMkLst>
        </pc:spChg>
        <pc:spChg chg="mod">
          <ac:chgData name="Dylan Ma" userId="d19f606a-f869-495f-a967-091fe7c6f588" providerId="ADAL" clId="{6E8CFB14-1A12-4186-B109-EDF9693C3B1A}" dt="2023-03-30T21:46:40.641" v="203" actId="208"/>
          <ac:spMkLst>
            <pc:docMk/>
            <pc:sldMk cId="1264264603" sldId="496"/>
            <ac:spMk id="12" creationId="{4C9C9BEC-1364-9649-FA9C-7F56FFACA30A}"/>
          </ac:spMkLst>
        </pc:spChg>
        <pc:spChg chg="mod">
          <ac:chgData name="Dylan Ma" userId="d19f606a-f869-495f-a967-091fe7c6f588" providerId="ADAL" clId="{6E8CFB14-1A12-4186-B109-EDF9693C3B1A}" dt="2023-03-30T21:40:40.831" v="145" actId="2711"/>
          <ac:spMkLst>
            <pc:docMk/>
            <pc:sldMk cId="1264264603" sldId="496"/>
            <ac:spMk id="14" creationId="{2D25C7A8-B2B9-8274-DD5D-AED718EE102E}"/>
          </ac:spMkLst>
        </pc:spChg>
      </pc:sldChg>
      <pc:sldChg chg="modSp mod">
        <pc:chgData name="Dylan Ma" userId="d19f606a-f869-495f-a967-091fe7c6f588" providerId="ADAL" clId="{6E8CFB14-1A12-4186-B109-EDF9693C3B1A}" dt="2023-03-30T21:55:38.215" v="288" actId="1076"/>
        <pc:sldMkLst>
          <pc:docMk/>
          <pc:sldMk cId="4124504455" sldId="497"/>
        </pc:sldMkLst>
        <pc:spChg chg="mod">
          <ac:chgData name="Dylan Ma" userId="d19f606a-f869-495f-a967-091fe7c6f588" providerId="ADAL" clId="{6E8CFB14-1A12-4186-B109-EDF9693C3B1A}" dt="2023-03-30T21:40:45.637" v="146" actId="2711"/>
          <ac:spMkLst>
            <pc:docMk/>
            <pc:sldMk cId="4124504455" sldId="497"/>
            <ac:spMk id="22" creationId="{1E359F50-D11D-B643-F0E7-CAB2C66B1090}"/>
          </ac:spMkLst>
        </pc:spChg>
        <pc:spChg chg="mod">
          <ac:chgData name="Dylan Ma" userId="d19f606a-f869-495f-a967-091fe7c6f588" providerId="ADAL" clId="{6E8CFB14-1A12-4186-B109-EDF9693C3B1A}" dt="2023-03-30T21:40:45.637" v="146" actId="2711"/>
          <ac:spMkLst>
            <pc:docMk/>
            <pc:sldMk cId="4124504455" sldId="497"/>
            <ac:spMk id="23" creationId="{C5A50635-4A22-A672-DC10-DFE2E4FC29E2}"/>
          </ac:spMkLst>
        </pc:spChg>
        <pc:picChg chg="mod">
          <ac:chgData name="Dylan Ma" userId="d19f606a-f869-495f-a967-091fe7c6f588" providerId="ADAL" clId="{6E8CFB14-1A12-4186-B109-EDF9693C3B1A}" dt="2023-03-30T21:55:38.215" v="288" actId="1076"/>
          <ac:picMkLst>
            <pc:docMk/>
            <pc:sldMk cId="4124504455" sldId="497"/>
            <ac:picMk id="29" creationId="{638D251B-1550-E330-F0DB-3E036708A261}"/>
          </ac:picMkLst>
        </pc:picChg>
      </pc:sldChg>
      <pc:sldChg chg="modSp mod">
        <pc:chgData name="Dylan Ma" userId="d19f606a-f869-495f-a967-091fe7c6f588" providerId="ADAL" clId="{6E8CFB14-1A12-4186-B109-EDF9693C3B1A}" dt="2023-03-30T21:46:48.733" v="205" actId="208"/>
        <pc:sldMkLst>
          <pc:docMk/>
          <pc:sldMk cId="1087779007" sldId="498"/>
        </pc:sldMkLst>
        <pc:spChg chg="mod">
          <ac:chgData name="Dylan Ma" userId="d19f606a-f869-495f-a967-091fe7c6f588" providerId="ADAL" clId="{6E8CFB14-1A12-4186-B109-EDF9693C3B1A}" dt="2023-03-30T21:40:53.478" v="147" actId="2711"/>
          <ac:spMkLst>
            <pc:docMk/>
            <pc:sldMk cId="1087779007" sldId="498"/>
            <ac:spMk id="9" creationId="{156B56AB-9D5C-ED68-3940-4097FC566FE6}"/>
          </ac:spMkLst>
        </pc:spChg>
        <pc:spChg chg="mod">
          <ac:chgData name="Dylan Ma" userId="d19f606a-f869-495f-a967-091fe7c6f588" providerId="ADAL" clId="{6E8CFB14-1A12-4186-B109-EDF9693C3B1A}" dt="2023-03-30T21:40:53.478" v="147" actId="2711"/>
          <ac:spMkLst>
            <pc:docMk/>
            <pc:sldMk cId="1087779007" sldId="498"/>
            <ac:spMk id="10" creationId="{E8A8A4C8-1234-B1E3-C20A-7D937C56FE58}"/>
          </ac:spMkLst>
        </pc:spChg>
        <pc:spChg chg="mod">
          <ac:chgData name="Dylan Ma" userId="d19f606a-f869-495f-a967-091fe7c6f588" providerId="ADAL" clId="{6E8CFB14-1A12-4186-B109-EDF9693C3B1A}" dt="2023-03-30T21:46:48.733" v="205" actId="208"/>
          <ac:spMkLst>
            <pc:docMk/>
            <pc:sldMk cId="1087779007" sldId="498"/>
            <ac:spMk id="12" creationId="{BB5A36E8-2094-1EED-F989-6F0517BE099B}"/>
          </ac:spMkLst>
        </pc:spChg>
        <pc:spChg chg="mod">
          <ac:chgData name="Dylan Ma" userId="d19f606a-f869-495f-a967-091fe7c6f588" providerId="ADAL" clId="{6E8CFB14-1A12-4186-B109-EDF9693C3B1A}" dt="2023-03-30T21:46:48.733" v="205" actId="208"/>
          <ac:spMkLst>
            <pc:docMk/>
            <pc:sldMk cId="1087779007" sldId="498"/>
            <ac:spMk id="13" creationId="{9FF4E4B8-AA28-1AFF-00D7-4E503110B5D5}"/>
          </ac:spMkLst>
        </pc:spChg>
        <pc:spChg chg="mod">
          <ac:chgData name="Dylan Ma" userId="d19f606a-f869-495f-a967-091fe7c6f588" providerId="ADAL" clId="{6E8CFB14-1A12-4186-B109-EDF9693C3B1A}" dt="2023-03-30T21:36:19.960" v="31" actId="1035"/>
          <ac:spMkLst>
            <pc:docMk/>
            <pc:sldMk cId="1087779007" sldId="498"/>
            <ac:spMk id="17" creationId="{F0E8621E-2F41-93E3-3A5A-59E6E504E188}"/>
          </ac:spMkLst>
        </pc:spChg>
        <pc:spChg chg="mod">
          <ac:chgData name="Dylan Ma" userId="d19f606a-f869-495f-a967-091fe7c6f588" providerId="ADAL" clId="{6E8CFB14-1A12-4186-B109-EDF9693C3B1A}" dt="2023-03-30T21:40:53.478" v="147" actId="2711"/>
          <ac:spMkLst>
            <pc:docMk/>
            <pc:sldMk cId="1087779007" sldId="498"/>
            <ac:spMk id="19" creationId="{54A34632-6787-F995-9F42-3C5A7C29DF52}"/>
          </ac:spMkLst>
        </pc:spChg>
        <pc:spChg chg="mod">
          <ac:chgData name="Dylan Ma" userId="d19f606a-f869-495f-a967-091fe7c6f588" providerId="ADAL" clId="{6E8CFB14-1A12-4186-B109-EDF9693C3B1A}" dt="2023-03-30T21:40:59.923" v="148" actId="1036"/>
          <ac:spMkLst>
            <pc:docMk/>
            <pc:sldMk cId="1087779007" sldId="498"/>
            <ac:spMk id="20" creationId="{319A2FD6-A00A-BA95-6687-4B1A9D1F8692}"/>
          </ac:spMkLst>
        </pc:spChg>
        <pc:spChg chg="mod">
          <ac:chgData name="Dylan Ma" userId="d19f606a-f869-495f-a967-091fe7c6f588" providerId="ADAL" clId="{6E8CFB14-1A12-4186-B109-EDF9693C3B1A}" dt="2023-03-30T21:40:53.478" v="147" actId="2711"/>
          <ac:spMkLst>
            <pc:docMk/>
            <pc:sldMk cId="1087779007" sldId="498"/>
            <ac:spMk id="22" creationId="{10CCEB8F-180F-0E24-35D8-194E2F0492C5}"/>
          </ac:spMkLst>
        </pc:spChg>
      </pc:sldChg>
      <pc:sldChg chg="modNotesTx">
        <pc:chgData name="Dylan Ma" userId="d19f606a-f869-495f-a967-091fe7c6f588" providerId="ADAL" clId="{6E8CFB14-1A12-4186-B109-EDF9693C3B1A}" dt="2023-03-30T21:38:17.800" v="125" actId="20577"/>
        <pc:sldMkLst>
          <pc:docMk/>
          <pc:sldMk cId="2939530589" sldId="519"/>
        </pc:sldMkLst>
      </pc:sldChg>
      <pc:sldChg chg="modSp mod">
        <pc:chgData name="Dylan Ma" userId="d19f606a-f869-495f-a967-091fe7c6f588" providerId="ADAL" clId="{6E8CFB14-1A12-4186-B109-EDF9693C3B1A}" dt="2023-03-30T21:46:59.113" v="207" actId="208"/>
        <pc:sldMkLst>
          <pc:docMk/>
          <pc:sldMk cId="2748157669" sldId="525"/>
        </pc:sldMkLst>
        <pc:spChg chg="mod">
          <ac:chgData name="Dylan Ma" userId="d19f606a-f869-495f-a967-091fe7c6f588" providerId="ADAL" clId="{6E8CFB14-1A12-4186-B109-EDF9693C3B1A}" dt="2023-03-30T21:41:24.866" v="150" actId="2711"/>
          <ac:spMkLst>
            <pc:docMk/>
            <pc:sldMk cId="2748157669" sldId="525"/>
            <ac:spMk id="9" creationId="{9EDBE2B7-2DF6-A558-1109-DB0D161F501A}"/>
          </ac:spMkLst>
        </pc:spChg>
        <pc:spChg chg="mod">
          <ac:chgData name="Dylan Ma" userId="d19f606a-f869-495f-a967-091fe7c6f588" providerId="ADAL" clId="{6E8CFB14-1A12-4186-B109-EDF9693C3B1A}" dt="2023-03-30T21:41:24.866" v="150" actId="2711"/>
          <ac:spMkLst>
            <pc:docMk/>
            <pc:sldMk cId="2748157669" sldId="525"/>
            <ac:spMk id="13" creationId="{3F373FC5-C496-67F6-3AE0-3600BB27AB12}"/>
          </ac:spMkLst>
        </pc:spChg>
        <pc:spChg chg="mod">
          <ac:chgData name="Dylan Ma" userId="d19f606a-f869-495f-a967-091fe7c6f588" providerId="ADAL" clId="{6E8CFB14-1A12-4186-B109-EDF9693C3B1A}" dt="2023-03-30T21:41:24.866" v="150" actId="2711"/>
          <ac:spMkLst>
            <pc:docMk/>
            <pc:sldMk cId="2748157669" sldId="525"/>
            <ac:spMk id="15" creationId="{973EE1A2-5311-419A-B571-E3EED354D3EB}"/>
          </ac:spMkLst>
        </pc:spChg>
        <pc:spChg chg="mod">
          <ac:chgData name="Dylan Ma" userId="d19f606a-f869-495f-a967-091fe7c6f588" providerId="ADAL" clId="{6E8CFB14-1A12-4186-B109-EDF9693C3B1A}" dt="2023-03-30T21:46:59.113" v="207" actId="208"/>
          <ac:spMkLst>
            <pc:docMk/>
            <pc:sldMk cId="2748157669" sldId="525"/>
            <ac:spMk id="17" creationId="{3024F62F-3C68-49DF-2B63-C128B6A765A4}"/>
          </ac:spMkLst>
        </pc:spChg>
        <pc:spChg chg="mod">
          <ac:chgData name="Dylan Ma" userId="d19f606a-f869-495f-a967-091fe7c6f588" providerId="ADAL" clId="{6E8CFB14-1A12-4186-B109-EDF9693C3B1A}" dt="2023-03-30T21:46:59.113" v="207" actId="208"/>
          <ac:spMkLst>
            <pc:docMk/>
            <pc:sldMk cId="2748157669" sldId="525"/>
            <ac:spMk id="19" creationId="{2DB564DB-F1D7-5789-1B02-33DA519BF40D}"/>
          </ac:spMkLst>
        </pc:spChg>
        <pc:spChg chg="mod">
          <ac:chgData name="Dylan Ma" userId="d19f606a-f869-495f-a967-091fe7c6f588" providerId="ADAL" clId="{6E8CFB14-1A12-4186-B109-EDF9693C3B1A}" dt="2023-03-30T21:44:32.112" v="195" actId="208"/>
          <ac:spMkLst>
            <pc:docMk/>
            <pc:sldMk cId="2748157669" sldId="525"/>
            <ac:spMk id="25" creationId="{BB580642-5C20-EDED-6324-40A5883104EE}"/>
          </ac:spMkLst>
        </pc:spChg>
        <pc:spChg chg="mod">
          <ac:chgData name="Dylan Ma" userId="d19f606a-f869-495f-a967-091fe7c6f588" providerId="ADAL" clId="{6E8CFB14-1A12-4186-B109-EDF9693C3B1A}" dt="2023-03-30T21:44:32.112" v="195" actId="208"/>
          <ac:spMkLst>
            <pc:docMk/>
            <pc:sldMk cId="2748157669" sldId="525"/>
            <ac:spMk id="26" creationId="{CB1BFF27-933A-31D5-EE63-20888DDAFD98}"/>
          </ac:spMkLst>
        </pc:spChg>
      </pc:sldChg>
      <pc:sldChg chg="modSp mod">
        <pc:chgData name="Dylan Ma" userId="d19f606a-f869-495f-a967-091fe7c6f588" providerId="ADAL" clId="{6E8CFB14-1A12-4186-B109-EDF9693C3B1A}" dt="2023-03-30T22:08:47.994" v="355" actId="5793"/>
        <pc:sldMkLst>
          <pc:docMk/>
          <pc:sldMk cId="3785146097" sldId="545"/>
        </pc:sldMkLst>
        <pc:spChg chg="mod">
          <ac:chgData name="Dylan Ma" userId="d19f606a-f869-495f-a967-091fe7c6f588" providerId="ADAL" clId="{6E8CFB14-1A12-4186-B109-EDF9693C3B1A}" dt="2023-03-30T22:08:47.994" v="355" actId="5793"/>
          <ac:spMkLst>
            <pc:docMk/>
            <pc:sldMk cId="3785146097" sldId="545"/>
            <ac:spMk id="24" creationId="{22C1BE8B-5DB3-4B88-AF7A-7FFCAB6000D8}"/>
          </ac:spMkLst>
        </pc:spChg>
      </pc:sldChg>
      <pc:sldChg chg="modSp mod">
        <pc:chgData name="Dylan Ma" userId="d19f606a-f869-495f-a967-091fe7c6f588" providerId="ADAL" clId="{6E8CFB14-1A12-4186-B109-EDF9693C3B1A}" dt="2023-03-30T21:39:00.193" v="127" actId="2711"/>
        <pc:sldMkLst>
          <pc:docMk/>
          <pc:sldMk cId="3115324854" sldId="547"/>
        </pc:sldMkLst>
        <pc:spChg chg="mod">
          <ac:chgData name="Dylan Ma" userId="d19f606a-f869-495f-a967-091fe7c6f588" providerId="ADAL" clId="{6E8CFB14-1A12-4186-B109-EDF9693C3B1A}" dt="2023-03-30T21:39:00.193" v="127" actId="2711"/>
          <ac:spMkLst>
            <pc:docMk/>
            <pc:sldMk cId="3115324854" sldId="547"/>
            <ac:spMk id="4" creationId="{5CEAB75F-2A9A-8669-BF5B-1758AEC9A7C1}"/>
          </ac:spMkLst>
        </pc:spChg>
      </pc:sldChg>
      <pc:sldChg chg="modSp mod">
        <pc:chgData name="Dylan Ma" userId="d19f606a-f869-495f-a967-091fe7c6f588" providerId="ADAL" clId="{6E8CFB14-1A12-4186-B109-EDF9693C3B1A}" dt="2023-03-30T21:40:25.002" v="143" actId="20577"/>
        <pc:sldMkLst>
          <pc:docMk/>
          <pc:sldMk cId="1708859709" sldId="549"/>
        </pc:sldMkLst>
        <pc:spChg chg="mod">
          <ac:chgData name="Dylan Ma" userId="d19f606a-f869-495f-a967-091fe7c6f588" providerId="ADAL" clId="{6E8CFB14-1A12-4186-B109-EDF9693C3B1A}" dt="2023-03-30T21:40:19.424" v="137" actId="2711"/>
          <ac:spMkLst>
            <pc:docMk/>
            <pc:sldMk cId="1708859709" sldId="549"/>
            <ac:spMk id="3" creationId="{59A6444C-6C2E-B08A-78D4-42ACB1E5BFD7}"/>
          </ac:spMkLst>
        </pc:spChg>
        <pc:spChg chg="mod">
          <ac:chgData name="Dylan Ma" userId="d19f606a-f869-495f-a967-091fe7c6f588" providerId="ADAL" clId="{6E8CFB14-1A12-4186-B109-EDF9693C3B1A}" dt="2023-03-30T21:40:25.002" v="143" actId="20577"/>
          <ac:spMkLst>
            <pc:docMk/>
            <pc:sldMk cId="1708859709" sldId="549"/>
            <ac:spMk id="5" creationId="{59A6444C-6C2E-B08A-78D4-42ACB1E5BFD7}"/>
          </ac:spMkLst>
        </pc:spChg>
        <pc:spChg chg="mod">
          <ac:chgData name="Dylan Ma" userId="d19f606a-f869-495f-a967-091fe7c6f588" providerId="ADAL" clId="{6E8CFB14-1A12-4186-B109-EDF9693C3B1A}" dt="2023-03-30T21:40:19.424" v="137" actId="2711"/>
          <ac:spMkLst>
            <pc:docMk/>
            <pc:sldMk cId="1708859709" sldId="549"/>
            <ac:spMk id="6" creationId="{59A6444C-6C2E-B08A-78D4-42ACB1E5BFD7}"/>
          </ac:spMkLst>
        </pc:spChg>
      </pc:sldChg>
      <pc:sldChg chg="addSp modSp mod">
        <pc:chgData name="Dylan Ma" userId="d19f606a-f869-495f-a967-091fe7c6f588" providerId="ADAL" clId="{6E8CFB14-1A12-4186-B109-EDF9693C3B1A}" dt="2023-03-30T22:06:32.871" v="347" actId="1076"/>
        <pc:sldMkLst>
          <pc:docMk/>
          <pc:sldMk cId="2584297273" sldId="556"/>
        </pc:sldMkLst>
        <pc:spChg chg="mod">
          <ac:chgData name="Dylan Ma" userId="d19f606a-f869-495f-a967-091fe7c6f588" providerId="ADAL" clId="{6E8CFB14-1A12-4186-B109-EDF9693C3B1A}" dt="2023-03-30T22:06:32.871" v="347" actId="1076"/>
          <ac:spMkLst>
            <pc:docMk/>
            <pc:sldMk cId="2584297273" sldId="556"/>
            <ac:spMk id="2" creationId="{C1089A20-47F4-4F0E-C3E6-660FC133F47C}"/>
          </ac:spMkLst>
        </pc:spChg>
        <pc:spChg chg="mod">
          <ac:chgData name="Dylan Ma" userId="d19f606a-f869-495f-a967-091fe7c6f588" providerId="ADAL" clId="{6E8CFB14-1A12-4186-B109-EDF9693C3B1A}" dt="2023-03-30T22:06:32.871" v="347" actId="1076"/>
          <ac:spMkLst>
            <pc:docMk/>
            <pc:sldMk cId="2584297273" sldId="556"/>
            <ac:spMk id="6" creationId="{971FD9B6-2C81-0F42-6A77-367321145D49}"/>
          </ac:spMkLst>
        </pc:spChg>
        <pc:spChg chg="mod">
          <ac:chgData name="Dylan Ma" userId="d19f606a-f869-495f-a967-091fe7c6f588" providerId="ADAL" clId="{6E8CFB14-1A12-4186-B109-EDF9693C3B1A}" dt="2023-03-30T22:06:08.127" v="340" actId="1076"/>
          <ac:spMkLst>
            <pc:docMk/>
            <pc:sldMk cId="2584297273" sldId="556"/>
            <ac:spMk id="7" creationId="{AB8B9646-C7F7-D1E8-08F7-A97DC120327A}"/>
          </ac:spMkLst>
        </pc:spChg>
        <pc:spChg chg="mod">
          <ac:chgData name="Dylan Ma" userId="d19f606a-f869-495f-a967-091fe7c6f588" providerId="ADAL" clId="{6E8CFB14-1A12-4186-B109-EDF9693C3B1A}" dt="2023-03-30T22:06:08.127" v="340" actId="1076"/>
          <ac:spMkLst>
            <pc:docMk/>
            <pc:sldMk cId="2584297273" sldId="556"/>
            <ac:spMk id="8" creationId="{FECD2260-5956-2B1C-8FC6-300E2F4D5C3F}"/>
          </ac:spMkLst>
        </pc:spChg>
        <pc:spChg chg="mod">
          <ac:chgData name="Dylan Ma" userId="d19f606a-f869-495f-a967-091fe7c6f588" providerId="ADAL" clId="{6E8CFB14-1A12-4186-B109-EDF9693C3B1A}" dt="2023-03-30T22:06:28.519" v="346" actId="1076"/>
          <ac:spMkLst>
            <pc:docMk/>
            <pc:sldMk cId="2584297273" sldId="556"/>
            <ac:spMk id="9" creationId="{85EE8C7A-CA1C-E947-AB07-785CC13195C2}"/>
          </ac:spMkLst>
        </pc:spChg>
        <pc:spChg chg="mod">
          <ac:chgData name="Dylan Ma" userId="d19f606a-f869-495f-a967-091fe7c6f588" providerId="ADAL" clId="{6E8CFB14-1A12-4186-B109-EDF9693C3B1A}" dt="2023-03-30T22:06:28.519" v="346" actId="1076"/>
          <ac:spMkLst>
            <pc:docMk/>
            <pc:sldMk cId="2584297273" sldId="556"/>
            <ac:spMk id="10" creationId="{D32CAF94-3748-B025-D6E9-1806B7ABECAD}"/>
          </ac:spMkLst>
        </pc:spChg>
        <pc:spChg chg="mod">
          <ac:chgData name="Dylan Ma" userId="d19f606a-f869-495f-a967-091fe7c6f588" providerId="ADAL" clId="{6E8CFB14-1A12-4186-B109-EDF9693C3B1A}" dt="2023-03-30T22:05:59.711" v="339" actId="1076"/>
          <ac:spMkLst>
            <pc:docMk/>
            <pc:sldMk cId="2584297273" sldId="556"/>
            <ac:spMk id="16" creationId="{66244240-4135-6E3E-28D1-40ABCB1B828A}"/>
          </ac:spMkLst>
        </pc:spChg>
        <pc:spChg chg="add mod">
          <ac:chgData name="Dylan Ma" userId="d19f606a-f869-495f-a967-091fe7c6f588" providerId="ADAL" clId="{6E8CFB14-1A12-4186-B109-EDF9693C3B1A}" dt="2023-03-30T22:05:59.711" v="339" actId="1076"/>
          <ac:spMkLst>
            <pc:docMk/>
            <pc:sldMk cId="2584297273" sldId="556"/>
            <ac:spMk id="20" creationId="{6C772FEB-A169-FB2F-5B8F-4C6B0104F1D5}"/>
          </ac:spMkLst>
        </pc:spChg>
        <pc:picChg chg="mod">
          <ac:chgData name="Dylan Ma" userId="d19f606a-f869-495f-a967-091fe7c6f588" providerId="ADAL" clId="{6E8CFB14-1A12-4186-B109-EDF9693C3B1A}" dt="2023-03-30T22:05:59.711" v="339" actId="1076"/>
          <ac:picMkLst>
            <pc:docMk/>
            <pc:sldMk cId="2584297273" sldId="556"/>
            <ac:picMk id="5" creationId="{FF79F752-C28E-EC68-AF8B-EBFE1B1EBB60}"/>
          </ac:picMkLst>
        </pc:picChg>
        <pc:picChg chg="mod">
          <ac:chgData name="Dylan Ma" userId="d19f606a-f869-495f-a967-091fe7c6f588" providerId="ADAL" clId="{6E8CFB14-1A12-4186-B109-EDF9693C3B1A}" dt="2023-03-30T22:06:08.127" v="340" actId="1076"/>
          <ac:picMkLst>
            <pc:docMk/>
            <pc:sldMk cId="2584297273" sldId="556"/>
            <ac:picMk id="15" creationId="{F9043942-8273-D8D7-DAC2-3DFE38A31D12}"/>
          </ac:picMkLst>
        </pc:picChg>
        <pc:cxnChg chg="add mod">
          <ac:chgData name="Dylan Ma" userId="d19f606a-f869-495f-a967-091fe7c6f588" providerId="ADAL" clId="{6E8CFB14-1A12-4186-B109-EDF9693C3B1A}" dt="2023-03-30T22:05:59.711" v="339" actId="1076"/>
          <ac:cxnSpMkLst>
            <pc:docMk/>
            <pc:sldMk cId="2584297273" sldId="556"/>
            <ac:cxnSpMk id="17" creationId="{FE042177-0334-1B79-A821-5178E166E8DB}"/>
          </ac:cxnSpMkLst>
        </pc:cxnChg>
      </pc:sldChg>
      <pc:sldChg chg="modSp mod">
        <pc:chgData name="Dylan Ma" userId="d19f606a-f869-495f-a967-091fe7c6f588" providerId="ADAL" clId="{6E8CFB14-1A12-4186-B109-EDF9693C3B1A}" dt="2023-03-30T22:09:16.328" v="361" actId="14100"/>
        <pc:sldMkLst>
          <pc:docMk/>
          <pc:sldMk cId="3826263640" sldId="560"/>
        </pc:sldMkLst>
        <pc:spChg chg="mod">
          <ac:chgData name="Dylan Ma" userId="d19f606a-f869-495f-a967-091fe7c6f588" providerId="ADAL" clId="{6E8CFB14-1A12-4186-B109-EDF9693C3B1A}" dt="2023-03-30T22:09:14.170" v="360" actId="14100"/>
          <ac:spMkLst>
            <pc:docMk/>
            <pc:sldMk cId="3826263640" sldId="560"/>
            <ac:spMk id="5" creationId="{6B4E8D98-2C10-57B6-3AAB-4BBB54F9A23C}"/>
          </ac:spMkLst>
        </pc:spChg>
        <pc:spChg chg="mod">
          <ac:chgData name="Dylan Ma" userId="d19f606a-f869-495f-a967-091fe7c6f588" providerId="ADAL" clId="{6E8CFB14-1A12-4186-B109-EDF9693C3B1A}" dt="2023-03-30T22:09:16.328" v="361" actId="14100"/>
          <ac:spMkLst>
            <pc:docMk/>
            <pc:sldMk cId="3826263640" sldId="560"/>
            <ac:spMk id="6" creationId="{E04B47FF-79A0-38F6-1AE4-8BDB628CB979}"/>
          </ac:spMkLst>
        </pc:spChg>
      </pc:sldChg>
      <pc:sldChg chg="modSp mod">
        <pc:chgData name="Dylan Ma" userId="d19f606a-f869-495f-a967-091fe7c6f588" providerId="ADAL" clId="{6E8CFB14-1A12-4186-B109-EDF9693C3B1A}" dt="2023-03-30T21:51:50.842" v="285" actId="20577"/>
        <pc:sldMkLst>
          <pc:docMk/>
          <pc:sldMk cId="3263974130" sldId="561"/>
        </pc:sldMkLst>
        <pc:spChg chg="mod">
          <ac:chgData name="Dylan Ma" userId="d19f606a-f869-495f-a967-091fe7c6f588" providerId="ADAL" clId="{6E8CFB14-1A12-4186-B109-EDF9693C3B1A}" dt="2023-03-30T21:51:50.842" v="285" actId="20577"/>
          <ac:spMkLst>
            <pc:docMk/>
            <pc:sldMk cId="3263974130" sldId="561"/>
            <ac:spMk id="8" creationId="{4BA01218-4D4D-2C3B-EB8F-588870AC0B3C}"/>
          </ac:spMkLst>
        </pc:spChg>
      </pc:sldChg>
      <pc:sldChg chg="modSp mod">
        <pc:chgData name="Dylan Ma" userId="d19f606a-f869-495f-a967-091fe7c6f588" providerId="ADAL" clId="{6E8CFB14-1A12-4186-B109-EDF9693C3B1A}" dt="2023-03-30T22:09:48.210" v="365" actId="1076"/>
        <pc:sldMkLst>
          <pc:docMk/>
          <pc:sldMk cId="4220094556" sldId="562"/>
        </pc:sldMkLst>
        <pc:spChg chg="mod">
          <ac:chgData name="Dylan Ma" userId="d19f606a-f869-495f-a967-091fe7c6f588" providerId="ADAL" clId="{6E8CFB14-1A12-4186-B109-EDF9693C3B1A}" dt="2023-03-30T22:09:48.210" v="365" actId="1076"/>
          <ac:spMkLst>
            <pc:docMk/>
            <pc:sldMk cId="4220094556" sldId="562"/>
            <ac:spMk id="2" creationId="{1B4D5C99-7E0C-F88C-25F7-880806871F47}"/>
          </ac:spMkLst>
        </pc:spChg>
        <pc:picChg chg="mod">
          <ac:chgData name="Dylan Ma" userId="d19f606a-f869-495f-a967-091fe7c6f588" providerId="ADAL" clId="{6E8CFB14-1A12-4186-B109-EDF9693C3B1A}" dt="2023-03-30T22:09:45.272" v="364" actId="1076"/>
          <ac:picMkLst>
            <pc:docMk/>
            <pc:sldMk cId="4220094556" sldId="562"/>
            <ac:picMk id="5" creationId="{F8B23028-3BA4-65DE-5C2F-AE8986B5ABE5}"/>
          </ac:picMkLst>
        </pc:picChg>
      </pc:sldChg>
      <pc:sldChg chg="add del ord">
        <pc:chgData name="Dylan Ma" userId="d19f606a-f869-495f-a967-091fe7c6f588" providerId="ADAL" clId="{6E8CFB14-1A12-4186-B109-EDF9693C3B1A}" dt="2023-03-30T22:07:01.450" v="349"/>
        <pc:sldMkLst>
          <pc:docMk/>
          <pc:sldMk cId="2160841280" sldId="563"/>
        </pc:sldMkLst>
      </pc:sldChg>
      <pc:sldChg chg="addSp delSp modSp mod">
        <pc:chgData name="Dylan Ma" userId="d19f606a-f869-495f-a967-091fe7c6f588" providerId="ADAL" clId="{6E8CFB14-1A12-4186-B109-EDF9693C3B1A}" dt="2023-03-30T21:54:24.872" v="286" actId="14826"/>
        <pc:sldMkLst>
          <pc:docMk/>
          <pc:sldMk cId="2738664971" sldId="568"/>
        </pc:sldMkLst>
        <pc:graphicFrameChg chg="add mod">
          <ac:chgData name="Dylan Ma" userId="d19f606a-f869-495f-a967-091fe7c6f588" providerId="ADAL" clId="{6E8CFB14-1A12-4186-B109-EDF9693C3B1A}" dt="2023-03-30T21:34:23.741" v="23" actId="1076"/>
          <ac:graphicFrameMkLst>
            <pc:docMk/>
            <pc:sldMk cId="2738664971" sldId="568"/>
            <ac:graphicFrameMk id="6" creationId="{8FE06E9D-7387-0388-1087-C6F0799D2C87}"/>
          </ac:graphicFrameMkLst>
        </pc:graphicFrameChg>
        <pc:graphicFrameChg chg="del">
          <ac:chgData name="Dylan Ma" userId="d19f606a-f869-495f-a967-091fe7c6f588" providerId="ADAL" clId="{6E8CFB14-1A12-4186-B109-EDF9693C3B1A}" dt="2023-03-30T21:33:40.074" v="9" actId="478"/>
          <ac:graphicFrameMkLst>
            <pc:docMk/>
            <pc:sldMk cId="2738664971" sldId="568"/>
            <ac:graphicFrameMk id="8" creationId="{40F25CC0-56F2-485C-4405-ECCCFE594EA0}"/>
          </ac:graphicFrameMkLst>
        </pc:graphicFrameChg>
        <pc:picChg chg="add mod">
          <ac:chgData name="Dylan Ma" userId="d19f606a-f869-495f-a967-091fe7c6f588" providerId="ADAL" clId="{6E8CFB14-1A12-4186-B109-EDF9693C3B1A}" dt="2023-03-30T21:54:24.872" v="286" actId="14826"/>
          <ac:picMkLst>
            <pc:docMk/>
            <pc:sldMk cId="2738664971" sldId="568"/>
            <ac:picMk id="5" creationId="{6E66EE43-8E8C-3F6E-D278-379883138477}"/>
          </ac:picMkLst>
        </pc:picChg>
        <pc:picChg chg="del">
          <ac:chgData name="Dylan Ma" userId="d19f606a-f869-495f-a967-091fe7c6f588" providerId="ADAL" clId="{6E8CFB14-1A12-4186-B109-EDF9693C3B1A}" dt="2023-03-30T21:33:47.957" v="14" actId="478"/>
          <ac:picMkLst>
            <pc:docMk/>
            <pc:sldMk cId="2738664971" sldId="568"/>
            <ac:picMk id="7" creationId="{ACEFD7B2-5322-557E-95FD-91FA37F074AE}"/>
          </ac:picMkLst>
        </pc:picChg>
      </pc:sldChg>
      <pc:sldChg chg="del">
        <pc:chgData name="Dylan Ma" userId="d19f606a-f869-495f-a967-091fe7c6f588" providerId="ADAL" clId="{6E8CFB14-1A12-4186-B109-EDF9693C3B1A}" dt="2023-03-30T21:33:33.637" v="8" actId="47"/>
        <pc:sldMkLst>
          <pc:docMk/>
          <pc:sldMk cId="4145749594" sldId="571"/>
        </pc:sldMkLst>
      </pc:sldChg>
      <pc:sldChg chg="del">
        <pc:chgData name="Dylan Ma" userId="d19f606a-f869-495f-a967-091fe7c6f588" providerId="ADAL" clId="{6E8CFB14-1A12-4186-B109-EDF9693C3B1A}" dt="2023-03-30T21:33:31.975" v="7" actId="47"/>
        <pc:sldMkLst>
          <pc:docMk/>
          <pc:sldMk cId="1424742701" sldId="572"/>
        </pc:sldMkLst>
      </pc:sldChg>
      <pc:sldChg chg="del">
        <pc:chgData name="Dylan Ma" userId="d19f606a-f869-495f-a967-091fe7c6f588" providerId="ADAL" clId="{6E8CFB14-1A12-4186-B109-EDF9693C3B1A}" dt="2023-03-30T21:33:31.975" v="7" actId="47"/>
        <pc:sldMkLst>
          <pc:docMk/>
          <pc:sldMk cId="3959100902" sldId="573"/>
        </pc:sldMkLst>
      </pc:sldChg>
      <pc:sldChg chg="del">
        <pc:chgData name="Dylan Ma" userId="d19f606a-f869-495f-a967-091fe7c6f588" providerId="ADAL" clId="{6E8CFB14-1A12-4186-B109-EDF9693C3B1A}" dt="2023-03-30T21:33:31.975" v="7" actId="47"/>
        <pc:sldMkLst>
          <pc:docMk/>
          <pc:sldMk cId="2134362337" sldId="574"/>
        </pc:sldMkLst>
      </pc:sldChg>
      <pc:sldChg chg="del">
        <pc:chgData name="Dylan Ma" userId="d19f606a-f869-495f-a967-091fe7c6f588" providerId="ADAL" clId="{6E8CFB14-1A12-4186-B109-EDF9693C3B1A}" dt="2023-03-30T21:33:31.975" v="7" actId="47"/>
        <pc:sldMkLst>
          <pc:docMk/>
          <pc:sldMk cId="2717256382" sldId="575"/>
        </pc:sldMkLst>
      </pc:sldChg>
      <pc:sldChg chg="del">
        <pc:chgData name="Dylan Ma" userId="d19f606a-f869-495f-a967-091fe7c6f588" providerId="ADAL" clId="{6E8CFB14-1A12-4186-B109-EDF9693C3B1A}" dt="2023-03-30T21:33:31.975" v="7" actId="47"/>
        <pc:sldMkLst>
          <pc:docMk/>
          <pc:sldMk cId="707583962" sldId="576"/>
        </pc:sldMkLst>
      </pc:sldChg>
      <pc:sldChg chg="del">
        <pc:chgData name="Dylan Ma" userId="d19f606a-f869-495f-a967-091fe7c6f588" providerId="ADAL" clId="{6E8CFB14-1A12-4186-B109-EDF9693C3B1A}" dt="2023-03-30T21:33:31.975" v="7" actId="47"/>
        <pc:sldMkLst>
          <pc:docMk/>
          <pc:sldMk cId="57247127" sldId="577"/>
        </pc:sldMkLst>
      </pc:sldChg>
      <pc:sldChg chg="modSp mod">
        <pc:chgData name="Dylan Ma" userId="d19f606a-f869-495f-a967-091fe7c6f588" providerId="ADAL" clId="{6E8CFB14-1A12-4186-B109-EDF9693C3B1A}" dt="2023-03-30T21:39:15.562" v="129" actId="2711"/>
        <pc:sldMkLst>
          <pc:docMk/>
          <pc:sldMk cId="1771644796" sldId="586"/>
        </pc:sldMkLst>
        <pc:spChg chg="mod">
          <ac:chgData name="Dylan Ma" userId="d19f606a-f869-495f-a967-091fe7c6f588" providerId="ADAL" clId="{6E8CFB14-1A12-4186-B109-EDF9693C3B1A}" dt="2023-03-30T21:39:15.562" v="129" actId="2711"/>
          <ac:spMkLst>
            <pc:docMk/>
            <pc:sldMk cId="1771644796" sldId="586"/>
            <ac:spMk id="8" creationId="{D612BD91-3D44-9FD6-A849-642ADC2AB036}"/>
          </ac:spMkLst>
        </pc:spChg>
        <pc:spChg chg="mod">
          <ac:chgData name="Dylan Ma" userId="d19f606a-f869-495f-a967-091fe7c6f588" providerId="ADAL" clId="{6E8CFB14-1A12-4186-B109-EDF9693C3B1A}" dt="2023-03-30T21:39:15.562" v="129" actId="2711"/>
          <ac:spMkLst>
            <pc:docMk/>
            <pc:sldMk cId="1771644796" sldId="586"/>
            <ac:spMk id="9" creationId="{BDDBBB50-2B11-636F-B9B8-C0D4EED9C406}"/>
          </ac:spMkLst>
        </pc:spChg>
        <pc:spChg chg="mod">
          <ac:chgData name="Dylan Ma" userId="d19f606a-f869-495f-a967-091fe7c6f588" providerId="ADAL" clId="{6E8CFB14-1A12-4186-B109-EDF9693C3B1A}" dt="2023-03-30T21:39:15.562" v="129" actId="2711"/>
          <ac:spMkLst>
            <pc:docMk/>
            <pc:sldMk cId="1771644796" sldId="586"/>
            <ac:spMk id="11" creationId="{C4F0A4D2-2277-2AB1-017C-FBE69FFA3085}"/>
          </ac:spMkLst>
        </pc:spChg>
      </pc:sldChg>
      <pc:sldChg chg="modSp mod">
        <pc:chgData name="Dylan Ma" userId="d19f606a-f869-495f-a967-091fe7c6f588" providerId="ADAL" clId="{6E8CFB14-1A12-4186-B109-EDF9693C3B1A}" dt="2023-03-30T21:39:26.726" v="130" actId="2711"/>
        <pc:sldMkLst>
          <pc:docMk/>
          <pc:sldMk cId="791157890" sldId="587"/>
        </pc:sldMkLst>
        <pc:spChg chg="mod">
          <ac:chgData name="Dylan Ma" userId="d19f606a-f869-495f-a967-091fe7c6f588" providerId="ADAL" clId="{6E8CFB14-1A12-4186-B109-EDF9693C3B1A}" dt="2023-03-30T21:39:26.726" v="130" actId="2711"/>
          <ac:spMkLst>
            <pc:docMk/>
            <pc:sldMk cId="791157890" sldId="587"/>
            <ac:spMk id="8" creationId="{D612BD91-3D44-9FD6-A849-642ADC2AB036}"/>
          </ac:spMkLst>
        </pc:spChg>
        <pc:spChg chg="mod">
          <ac:chgData name="Dylan Ma" userId="d19f606a-f869-495f-a967-091fe7c6f588" providerId="ADAL" clId="{6E8CFB14-1A12-4186-B109-EDF9693C3B1A}" dt="2023-03-30T21:39:26.726" v="130" actId="2711"/>
          <ac:spMkLst>
            <pc:docMk/>
            <pc:sldMk cId="791157890" sldId="587"/>
            <ac:spMk id="9" creationId="{BDDBBB50-2B11-636F-B9B8-C0D4EED9C406}"/>
          </ac:spMkLst>
        </pc:spChg>
        <pc:spChg chg="mod">
          <ac:chgData name="Dylan Ma" userId="d19f606a-f869-495f-a967-091fe7c6f588" providerId="ADAL" clId="{6E8CFB14-1A12-4186-B109-EDF9693C3B1A}" dt="2023-03-30T21:39:26.726" v="130" actId="2711"/>
          <ac:spMkLst>
            <pc:docMk/>
            <pc:sldMk cId="791157890" sldId="587"/>
            <ac:spMk id="11" creationId="{C4F0A4D2-2277-2AB1-017C-FBE69FFA3085}"/>
          </ac:spMkLst>
        </pc:spChg>
      </pc:sldChg>
      <pc:sldChg chg="modSp mod">
        <pc:chgData name="Dylan Ma" userId="d19f606a-f869-495f-a967-091fe7c6f588" providerId="ADAL" clId="{6E8CFB14-1A12-4186-B109-EDF9693C3B1A}" dt="2023-03-30T21:58:07.143" v="293" actId="20577"/>
        <pc:sldMkLst>
          <pc:docMk/>
          <pc:sldMk cId="3184965925" sldId="589"/>
        </pc:sldMkLst>
        <pc:graphicFrameChg chg="mod modGraphic">
          <ac:chgData name="Dylan Ma" userId="d19f606a-f869-495f-a967-091fe7c6f588" providerId="ADAL" clId="{6E8CFB14-1A12-4186-B109-EDF9693C3B1A}" dt="2023-03-30T21:58:07.143" v="293" actId="20577"/>
          <ac:graphicFrameMkLst>
            <pc:docMk/>
            <pc:sldMk cId="3184965925" sldId="589"/>
            <ac:graphicFrameMk id="2" creationId="{8AFDD7E4-F131-5396-C8E2-AED98DF1F57B}"/>
          </ac:graphicFrameMkLst>
        </pc:graphicFrameChg>
      </pc:sldChg>
      <pc:sldChg chg="addSp delSp modSp mod">
        <pc:chgData name="Dylan Ma" userId="d19f606a-f869-495f-a967-091fe7c6f588" providerId="ADAL" clId="{6E8CFB14-1A12-4186-B109-EDF9693C3B1A}" dt="2023-03-30T21:49:31.556" v="222" actId="207"/>
        <pc:sldMkLst>
          <pc:docMk/>
          <pc:sldMk cId="2645996708" sldId="590"/>
        </pc:sldMkLst>
        <pc:graphicFrameChg chg="del">
          <ac:chgData name="Dylan Ma" userId="d19f606a-f869-495f-a967-091fe7c6f588" providerId="ADAL" clId="{6E8CFB14-1A12-4186-B109-EDF9693C3B1A}" dt="2023-03-30T21:49:22.466" v="220" actId="478"/>
          <ac:graphicFrameMkLst>
            <pc:docMk/>
            <pc:sldMk cId="2645996708" sldId="590"/>
            <ac:graphicFrameMk id="2" creationId="{8AFDD7E4-F131-5396-C8E2-AED98DF1F57B}"/>
          </ac:graphicFrameMkLst>
        </pc:graphicFrameChg>
        <pc:graphicFrameChg chg="add mod modGraphic">
          <ac:chgData name="Dylan Ma" userId="d19f606a-f869-495f-a967-091fe7c6f588" providerId="ADAL" clId="{6E8CFB14-1A12-4186-B109-EDF9693C3B1A}" dt="2023-03-30T21:49:31.556" v="222" actId="207"/>
          <ac:graphicFrameMkLst>
            <pc:docMk/>
            <pc:sldMk cId="2645996708" sldId="590"/>
            <ac:graphicFrameMk id="10" creationId="{5460FC8E-08DA-935B-4455-885884197D9E}"/>
          </ac:graphicFrameMkLst>
        </pc:graphicFrameChg>
      </pc:sldChg>
      <pc:sldChg chg="modSp mod">
        <pc:chgData name="Dylan Ma" userId="d19f606a-f869-495f-a967-091fe7c6f588" providerId="ADAL" clId="{6E8CFB14-1A12-4186-B109-EDF9693C3B1A}" dt="2023-03-30T22:08:07.833" v="351" actId="208"/>
        <pc:sldMkLst>
          <pc:docMk/>
          <pc:sldMk cId="4013649451" sldId="593"/>
        </pc:sldMkLst>
        <pc:spChg chg="mod">
          <ac:chgData name="Dylan Ma" userId="d19f606a-f869-495f-a967-091fe7c6f588" providerId="ADAL" clId="{6E8CFB14-1A12-4186-B109-EDF9693C3B1A}" dt="2023-03-30T21:42:39.896" v="181" actId="208"/>
          <ac:spMkLst>
            <pc:docMk/>
            <pc:sldMk cId="4013649451" sldId="593"/>
            <ac:spMk id="5" creationId="{EF5934B2-8E4C-77A3-3F5E-71785A822961}"/>
          </ac:spMkLst>
        </pc:spChg>
        <pc:spChg chg="mod">
          <ac:chgData name="Dylan Ma" userId="d19f606a-f869-495f-a967-091fe7c6f588" providerId="ADAL" clId="{6E8CFB14-1A12-4186-B109-EDF9693C3B1A}" dt="2023-03-30T21:42:05.229" v="175" actId="207"/>
          <ac:spMkLst>
            <pc:docMk/>
            <pc:sldMk cId="4013649451" sldId="593"/>
            <ac:spMk id="9" creationId="{9EDBE2B7-2DF6-A558-1109-DB0D161F501A}"/>
          </ac:spMkLst>
        </pc:spChg>
        <pc:spChg chg="mod">
          <ac:chgData name="Dylan Ma" userId="d19f606a-f869-495f-a967-091fe7c6f588" providerId="ADAL" clId="{6E8CFB14-1A12-4186-B109-EDF9693C3B1A}" dt="2023-03-30T21:42:16.981" v="177" actId="207"/>
          <ac:spMkLst>
            <pc:docMk/>
            <pc:sldMk cId="4013649451" sldId="593"/>
            <ac:spMk id="10" creationId="{691D7145-734A-9BBF-3FA0-97479148E8A3}"/>
          </ac:spMkLst>
        </pc:spChg>
        <pc:spChg chg="mod">
          <ac:chgData name="Dylan Ma" userId="d19f606a-f869-495f-a967-091fe7c6f588" providerId="ADAL" clId="{6E8CFB14-1A12-4186-B109-EDF9693C3B1A}" dt="2023-03-30T21:43:29.991" v="189" actId="208"/>
          <ac:spMkLst>
            <pc:docMk/>
            <pc:sldMk cId="4013649451" sldId="593"/>
            <ac:spMk id="11" creationId="{9DF0DDC0-4BE9-6120-1800-76C24CE7C60F}"/>
          </ac:spMkLst>
        </pc:spChg>
        <pc:spChg chg="mod">
          <ac:chgData name="Dylan Ma" userId="d19f606a-f869-495f-a967-091fe7c6f588" providerId="ADAL" clId="{6E8CFB14-1A12-4186-B109-EDF9693C3B1A}" dt="2023-03-30T21:43:27.685" v="188" actId="208"/>
          <ac:spMkLst>
            <pc:docMk/>
            <pc:sldMk cId="4013649451" sldId="593"/>
            <ac:spMk id="13" creationId="{3F373FC5-C496-67F6-3AE0-3600BB27AB12}"/>
          </ac:spMkLst>
        </pc:spChg>
        <pc:spChg chg="mod">
          <ac:chgData name="Dylan Ma" userId="d19f606a-f869-495f-a967-091fe7c6f588" providerId="ADAL" clId="{6E8CFB14-1A12-4186-B109-EDF9693C3B1A}" dt="2023-03-30T21:46:00.557" v="201" actId="208"/>
          <ac:spMkLst>
            <pc:docMk/>
            <pc:sldMk cId="4013649451" sldId="593"/>
            <ac:spMk id="17" creationId="{3024F62F-3C68-49DF-2B63-C128B6A765A4}"/>
          </ac:spMkLst>
        </pc:spChg>
        <pc:spChg chg="mod">
          <ac:chgData name="Dylan Ma" userId="d19f606a-f869-495f-a967-091fe7c6f588" providerId="ADAL" clId="{6E8CFB14-1A12-4186-B109-EDF9693C3B1A}" dt="2023-03-30T21:46:00.557" v="201" actId="208"/>
          <ac:spMkLst>
            <pc:docMk/>
            <pc:sldMk cId="4013649451" sldId="593"/>
            <ac:spMk id="19" creationId="{2DB564DB-F1D7-5789-1B02-33DA519BF40D}"/>
          </ac:spMkLst>
        </pc:spChg>
        <pc:spChg chg="mod">
          <ac:chgData name="Dylan Ma" userId="d19f606a-f869-495f-a967-091fe7c6f588" providerId="ADAL" clId="{6E8CFB14-1A12-4186-B109-EDF9693C3B1A}" dt="2023-03-30T22:08:07.833" v="351" actId="208"/>
          <ac:spMkLst>
            <pc:docMk/>
            <pc:sldMk cId="4013649451" sldId="593"/>
            <ac:spMk id="22" creationId="{5A6AFA0C-E0C4-BEC5-D382-893ACBBDC6FF}"/>
          </ac:spMkLst>
        </pc:spChg>
        <pc:spChg chg="mod">
          <ac:chgData name="Dylan Ma" userId="d19f606a-f869-495f-a967-091fe7c6f588" providerId="ADAL" clId="{6E8CFB14-1A12-4186-B109-EDF9693C3B1A}" dt="2023-03-30T22:08:07.833" v="351" actId="208"/>
          <ac:spMkLst>
            <pc:docMk/>
            <pc:sldMk cId="4013649451" sldId="593"/>
            <ac:spMk id="23" creationId="{ED383E8C-AF10-1548-1499-DCE6B7551BDB}"/>
          </ac:spMkLst>
        </pc:spChg>
        <pc:spChg chg="mod">
          <ac:chgData name="Dylan Ma" userId="d19f606a-f869-495f-a967-091fe7c6f588" providerId="ADAL" clId="{6E8CFB14-1A12-4186-B109-EDF9693C3B1A}" dt="2023-03-30T21:44:03.287" v="192" actId="208"/>
          <ac:spMkLst>
            <pc:docMk/>
            <pc:sldMk cId="4013649451" sldId="593"/>
            <ac:spMk id="25" creationId="{BB580642-5C20-EDED-6324-40A5883104EE}"/>
          </ac:spMkLst>
        </pc:spChg>
        <pc:spChg chg="mod">
          <ac:chgData name="Dylan Ma" userId="d19f606a-f869-495f-a967-091fe7c6f588" providerId="ADAL" clId="{6E8CFB14-1A12-4186-B109-EDF9693C3B1A}" dt="2023-03-30T21:44:03.287" v="192" actId="208"/>
          <ac:spMkLst>
            <pc:docMk/>
            <pc:sldMk cId="4013649451" sldId="593"/>
            <ac:spMk id="26" creationId="{CB1BFF27-933A-31D5-EE63-20888DDAFD98}"/>
          </ac:spMkLst>
        </pc:spChg>
      </pc:sldChg>
      <pc:sldChg chg="modSp mod">
        <pc:chgData name="Dylan Ma" userId="d19f606a-f869-495f-a967-091fe7c6f588" providerId="ADAL" clId="{6E8CFB14-1A12-4186-B109-EDF9693C3B1A}" dt="2023-03-30T21:42:34.892" v="180" actId="208"/>
        <pc:sldMkLst>
          <pc:docMk/>
          <pc:sldMk cId="3354653682" sldId="594"/>
        </pc:sldMkLst>
        <pc:spChg chg="mod">
          <ac:chgData name="Dylan Ma" userId="d19f606a-f869-495f-a967-091fe7c6f588" providerId="ADAL" clId="{6E8CFB14-1A12-4186-B109-EDF9693C3B1A}" dt="2023-03-30T21:42:34.892" v="180" actId="208"/>
          <ac:spMkLst>
            <pc:docMk/>
            <pc:sldMk cId="3354653682" sldId="594"/>
            <ac:spMk id="5" creationId="{EF5934B2-8E4C-77A3-3F5E-71785A822961}"/>
          </ac:spMkLst>
        </pc:spChg>
        <pc:spChg chg="mod">
          <ac:chgData name="Dylan Ma" userId="d19f606a-f869-495f-a967-091fe7c6f588" providerId="ADAL" clId="{6E8CFB14-1A12-4186-B109-EDF9693C3B1A}" dt="2023-03-30T21:41:30.655" v="151" actId="2711"/>
          <ac:spMkLst>
            <pc:docMk/>
            <pc:sldMk cId="3354653682" sldId="594"/>
            <ac:spMk id="26" creationId="{EAB09D5A-9AA8-4436-81A7-F03F3A7116A9}"/>
          </ac:spMkLst>
        </pc:spChg>
        <pc:spChg chg="mod">
          <ac:chgData name="Dylan Ma" userId="d19f606a-f869-495f-a967-091fe7c6f588" providerId="ADAL" clId="{6E8CFB14-1A12-4186-B109-EDF9693C3B1A}" dt="2023-03-30T21:41:30.655" v="151" actId="2711"/>
          <ac:spMkLst>
            <pc:docMk/>
            <pc:sldMk cId="3354653682" sldId="594"/>
            <ac:spMk id="27" creationId="{39B5ACE6-8C06-CDC4-4FD8-FF206002DCA6}"/>
          </ac:spMkLst>
        </pc:spChg>
      </pc:sldChg>
      <pc:sldChg chg="modSp mod">
        <pc:chgData name="Dylan Ma" userId="d19f606a-f869-495f-a967-091fe7c6f588" providerId="ADAL" clId="{6E8CFB14-1A12-4186-B109-EDF9693C3B1A}" dt="2023-03-30T21:51:13.825" v="275" actId="20577"/>
        <pc:sldMkLst>
          <pc:docMk/>
          <pc:sldMk cId="3539556743" sldId="596"/>
        </pc:sldMkLst>
        <pc:graphicFrameChg chg="modGraphic">
          <ac:chgData name="Dylan Ma" userId="d19f606a-f869-495f-a967-091fe7c6f588" providerId="ADAL" clId="{6E8CFB14-1A12-4186-B109-EDF9693C3B1A}" dt="2023-03-30T21:51:13.825" v="275" actId="20577"/>
          <ac:graphicFrameMkLst>
            <pc:docMk/>
            <pc:sldMk cId="3539556743" sldId="596"/>
            <ac:graphicFrameMk id="2" creationId="{8AFDD7E4-F131-5396-C8E2-AED98DF1F57B}"/>
          </ac:graphicFrameMkLst>
        </pc:graphicFrameChg>
      </pc:sldChg>
      <pc:sldChg chg="modSp mod">
        <pc:chgData name="Dylan Ma" userId="d19f606a-f869-495f-a967-091fe7c6f588" providerId="ADAL" clId="{6E8CFB14-1A12-4186-B109-EDF9693C3B1A}" dt="2023-03-30T21:50:58.073" v="247" actId="20577"/>
        <pc:sldMkLst>
          <pc:docMk/>
          <pc:sldMk cId="3433031853" sldId="597"/>
        </pc:sldMkLst>
        <pc:graphicFrameChg chg="modGraphic">
          <ac:chgData name="Dylan Ma" userId="d19f606a-f869-495f-a967-091fe7c6f588" providerId="ADAL" clId="{6E8CFB14-1A12-4186-B109-EDF9693C3B1A}" dt="2023-03-30T21:50:58.073" v="247" actId="20577"/>
          <ac:graphicFrameMkLst>
            <pc:docMk/>
            <pc:sldMk cId="3433031853" sldId="597"/>
            <ac:graphicFrameMk id="2" creationId="{8AFDD7E4-F131-5396-C8E2-AED98DF1F57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53_3870CEB4.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220_3884C6F74.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1E9_B9D88B02.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253_3870CEB4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222_DAF63679.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222_DAF63679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22B_DC4B2839.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247_11F905AA.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247_11F905AA3.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21F_627DE08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220_3884C6F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Overall Cost</a:t>
            </a:r>
          </a:p>
        </c:rich>
      </c:tx>
      <c:layout>
        <c:manualLayout>
          <c:xMode val="edge"/>
          <c:yMode val="edge"/>
          <c:x val="0.34481408262665492"/>
          <c:y val="7.7660696138061994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1">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A6B-BE46-A16D-493D6E3F4571}"/>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A6B-BE46-A16D-493D6E3F4571}"/>
              </c:ext>
            </c:extLst>
          </c:dPt>
          <c:dPt>
            <c:idx val="2"/>
            <c:bubble3D val="0"/>
            <c:spPr>
              <a:solidFill>
                <a:schemeClr val="dk1">
                  <a:tint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A6B-BE46-A16D-493D6E3F4571}"/>
              </c:ext>
            </c:extLst>
          </c:dPt>
          <c:dPt>
            <c:idx val="3"/>
            <c:bubble3D val="0"/>
            <c:spPr>
              <a:solidFill>
                <a:schemeClr val="dk1">
                  <a:tint val="985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A6B-BE46-A16D-493D6E3F4571}"/>
              </c:ext>
            </c:extLst>
          </c:dPt>
          <c:dLbls>
            <c:dLbl>
              <c:idx val="0"/>
              <c:layout>
                <c:manualLayout>
                  <c:x val="-9.8923293943168171E-3"/>
                  <c:y val="-2.986949851463977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A6B-BE46-A16D-493D6E3F457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Electronics</c:v>
                </c:pt>
                <c:pt idx="1">
                  <c:v>Materials</c:v>
                </c:pt>
                <c:pt idx="2">
                  <c:v>Shipping</c:v>
                </c:pt>
                <c:pt idx="3">
                  <c:v>Remaining</c:v>
                </c:pt>
              </c:strCache>
            </c:strRef>
          </c:cat>
          <c:val>
            <c:numRef>
              <c:f>Sheet1!$B$2:$B$5</c:f>
              <c:numCache>
                <c:formatCode>General</c:formatCode>
                <c:ptCount val="4"/>
                <c:pt idx="0">
                  <c:v>532.76</c:v>
                </c:pt>
                <c:pt idx="1">
                  <c:v>332.82</c:v>
                </c:pt>
                <c:pt idx="2">
                  <c:v>46.97</c:v>
                </c:pt>
                <c:pt idx="3">
                  <c:v>1087.45</c:v>
                </c:pt>
              </c:numCache>
            </c:numRef>
          </c:val>
          <c:extLst>
            <c:ext xmlns:c16="http://schemas.microsoft.com/office/drawing/2014/chart" uri="{C3380CC4-5D6E-409C-BE32-E72D297353CC}">
              <c16:uniqueId val="{00000008-4A6B-BE46-A16D-493D6E3F4571}"/>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TOTAL COST</a:t>
            </a:r>
          </a:p>
        </c:rich>
      </c:tx>
      <c:layout>
        <c:manualLayout>
          <c:xMode val="edge"/>
          <c:yMode val="edge"/>
          <c:x val="0.42347336047462192"/>
          <c:y val="1.0098520208967805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337290846456694"/>
          <c:y val="9.3105555296164169E-2"/>
          <c:w val="0.54137930610236218"/>
          <c:h val="0.81206890919851693"/>
        </c:manualLayout>
      </c:layout>
      <c:doughnutChart>
        <c:varyColors val="1"/>
        <c:ser>
          <c:idx val="0"/>
          <c:order val="0"/>
          <c:tx>
            <c:strRef>
              <c:f>Sheet1!$B$1</c:f>
              <c:strCache>
                <c:ptCount val="1"/>
                <c:pt idx="0">
                  <c:v>Sales</c:v>
                </c:pt>
              </c:strCache>
            </c:strRef>
          </c:tx>
          <c:spPr>
            <a:solidFill>
              <a:srgbClr val="EE2737"/>
            </a:solidFill>
          </c:spPr>
          <c:dPt>
            <c:idx val="0"/>
            <c:bubble3D val="0"/>
            <c:spPr>
              <a:solidFill>
                <a:srgbClr val="C4454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592-484B-9BC9-99801CFBFE2F}"/>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592-484B-9BC9-99801CFBFE2F}"/>
              </c:ext>
            </c:extLst>
          </c:dPt>
          <c:dPt>
            <c:idx val="2"/>
            <c:bubble3D val="0"/>
            <c:spPr>
              <a:solidFill>
                <a:srgbClr val="EE273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1C32-4A91-A74D-23EA5CFA81BE}"/>
              </c:ext>
            </c:extLst>
          </c:dPt>
          <c:dLbls>
            <c:dLbl>
              <c:idx val="0"/>
              <c:layout>
                <c:manualLayout>
                  <c:x val="-3.6802729545434803E-3"/>
                  <c:y val="-3.3661734029892987E-3"/>
                </c:manualLayout>
              </c:layout>
              <c:tx>
                <c:rich>
                  <a:bodyPr/>
                  <a:lstStyle/>
                  <a:p>
                    <a:fld id="{F83283C1-FB3C-4D4F-8AC0-039EA915BDEE}" type="CATEGORYNAME">
                      <a:rPr lang="en-US" smtClean="0">
                        <a:solidFill>
                          <a:schemeClr val="bg1"/>
                        </a:solidFill>
                      </a:rPr>
                      <a:pPr/>
                      <a:t>[CATEGORY NAME]</a:t>
                    </a:fld>
                    <a:endParaRPr lang="en-US">
                      <a:solidFill>
                        <a:schemeClr val="bg1"/>
                      </a:solidFill>
                    </a:endParaRPr>
                  </a:p>
                  <a:p>
                    <a:r>
                      <a:rPr lang="en-US" baseline="0">
                        <a:solidFill>
                          <a:schemeClr val="bg1"/>
                        </a:solidFill>
                      </a:rPr>
                      <a:t> </a:t>
                    </a:r>
                    <a:fld id="{F996B0C5-ACEF-4CE4-8389-7A492DAA3FE0}"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592-484B-9BC9-99801CFBFE2F}"/>
                </c:ext>
              </c:extLst>
            </c:dLbl>
            <c:dLbl>
              <c:idx val="1"/>
              <c:layout>
                <c:manualLayout>
                  <c:x val="-9.2006823863592072E-4"/>
                  <c:y val="5.0491275779719737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fld id="{7893D45B-6B01-4060-8DA7-D07141DA1CA1}" type="CATEGORYNAME">
                      <a:rPr lang="en-US" smtClean="0">
                        <a:solidFill>
                          <a:schemeClr val="bg1"/>
                        </a:solidFill>
                      </a:rPr>
                      <a:pPr>
                        <a:defRPr>
                          <a:solidFill>
                            <a:schemeClr val="tx1"/>
                          </a:solidFill>
                        </a:defRPr>
                      </a:pPr>
                      <a:t>[CATEGORY NAME]</a:t>
                    </a:fld>
                    <a:endParaRPr lang="en-US">
                      <a:solidFill>
                        <a:schemeClr val="bg1"/>
                      </a:solidFill>
                    </a:endParaRPr>
                  </a:p>
                  <a:p>
                    <a:pPr>
                      <a:defRPr>
                        <a:solidFill>
                          <a:schemeClr val="tx1"/>
                        </a:solidFill>
                      </a:defRPr>
                    </a:pPr>
                    <a:r>
                      <a:rPr lang="en-US" baseline="0">
                        <a:solidFill>
                          <a:schemeClr val="bg1"/>
                        </a:solidFill>
                      </a:rPr>
                      <a:t> </a:t>
                    </a:r>
                    <a:fld id="{765C468B-ADB4-4112-88FB-6F207B2A6EAF}"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bg1">
                    <a:alpha val="0"/>
                  </a:schemeClr>
                </a:solid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6731448164224791"/>
                      <c:h val="0.11182428044730347"/>
                    </c:manualLayout>
                  </c15:layout>
                  <c15:dlblFieldTable/>
                  <c15:showDataLabelsRange val="0"/>
                </c:ext>
                <c:ext xmlns:c16="http://schemas.microsoft.com/office/drawing/2014/chart" uri="{C3380CC4-5D6E-409C-BE32-E72D297353CC}">
                  <c16:uniqueId val="{00000002-8592-484B-9BC9-99801CFBFE2F}"/>
                </c:ext>
              </c:extLst>
            </c:dLbl>
            <c:dLbl>
              <c:idx val="2"/>
              <c:layout>
                <c:manualLayout>
                  <c:x val="3.6802729545434465E-3"/>
                  <c:y val="-1.3464693611957072E-2"/>
                </c:manualLayout>
              </c:layout>
              <c:tx>
                <c:rich>
                  <a:bodyPr/>
                  <a:lstStyle/>
                  <a:p>
                    <a:r>
                      <a:rPr lang="en-US" baseline="0">
                        <a:solidFill>
                          <a:schemeClr val="bg1"/>
                        </a:solidFill>
                      </a:rPr>
                      <a:t>Remaining</a:t>
                    </a:r>
                  </a:p>
                  <a:p>
                    <a:r>
                      <a:rPr lang="en-US" baseline="0">
                        <a:solidFill>
                          <a:schemeClr val="bg1"/>
                        </a:solidFill>
                      </a:rPr>
                      <a:t>Budget</a:t>
                    </a:r>
                  </a:p>
                  <a:p>
                    <a:fld id="{765817CF-F967-495A-B3E5-CA0C2EEA81D1}" type="PERCENTAGE">
                      <a:rPr lang="en-US" baseline="0" smtClean="0">
                        <a:solidFill>
                          <a:schemeClr val="bg1"/>
                        </a:solidFill>
                      </a:rPr>
                      <a:pPr/>
                      <a:t>[PERCENTAGE]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1C32-4A91-A74D-23EA5CFA81BE}"/>
                </c:ext>
              </c:extLst>
            </c:dLbl>
            <c:spPr>
              <a:solidFill>
                <a:schemeClr val="bg1">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Unused Cost</c:v>
                </c:pt>
                <c:pt idx="1">
                  <c:v>Project Cost</c:v>
                </c:pt>
                <c:pt idx="2">
                  <c:v>Remaining Money</c:v>
                </c:pt>
              </c:strCache>
            </c:strRef>
          </c:cat>
          <c:val>
            <c:numRef>
              <c:f>Sheet1!$B$2:$B$4</c:f>
              <c:numCache>
                <c:formatCode>General</c:formatCode>
                <c:ptCount val="3"/>
                <c:pt idx="0">
                  <c:v>305.94</c:v>
                </c:pt>
                <c:pt idx="1">
                  <c:v>679.6</c:v>
                </c:pt>
                <c:pt idx="2">
                  <c:v>1014.39</c:v>
                </c:pt>
              </c:numCache>
            </c:numRef>
          </c:val>
          <c:extLst>
            <c:ext xmlns:c16="http://schemas.microsoft.com/office/drawing/2014/chart" uri="{C3380CC4-5D6E-409C-BE32-E72D297353CC}">
              <c16:uniqueId val="{00000000-8592-484B-9BC9-99801CFBFE2F}"/>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budget</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199-476E-8EEB-4ED18D90344A}"/>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7A7-4E53-87BD-B40E1D91B53A}"/>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7A7-4E53-87BD-B40E1D91B53A}"/>
              </c:ext>
            </c:extLst>
          </c:dPt>
          <c:dPt>
            <c:idx val="3"/>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7A7-4E53-87BD-B40E1D91B53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Electronics</c:v>
                </c:pt>
                <c:pt idx="1">
                  <c:v>Materials</c:v>
                </c:pt>
                <c:pt idx="2">
                  <c:v>Shipping</c:v>
                </c:pt>
                <c:pt idx="3">
                  <c:v>Accrued</c:v>
                </c:pt>
              </c:strCache>
            </c:strRef>
          </c:cat>
          <c:val>
            <c:numRef>
              <c:f>Sheet1!$B$2:$B$5</c:f>
              <c:numCache>
                <c:formatCode>General</c:formatCode>
                <c:ptCount val="4"/>
                <c:pt idx="0">
                  <c:v>158.04</c:v>
                </c:pt>
                <c:pt idx="1">
                  <c:v>205.83</c:v>
                </c:pt>
                <c:pt idx="2">
                  <c:v>36.97</c:v>
                </c:pt>
                <c:pt idx="3">
                  <c:v>538.57000000000005</c:v>
                </c:pt>
              </c:numCache>
            </c:numRef>
          </c:val>
          <c:extLst>
            <c:ext xmlns:c16="http://schemas.microsoft.com/office/drawing/2014/chart" uri="{C3380CC4-5D6E-409C-BE32-E72D297353CC}">
              <c16:uniqueId val="{00000000-A199-476E-8EEB-4ED18D90344A}"/>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Project cost</a:t>
            </a:r>
          </a:p>
        </c:rich>
      </c:tx>
      <c:layout>
        <c:manualLayout>
          <c:xMode val="edge"/>
          <c:yMode val="edge"/>
          <c:x val="0.4216332239973502"/>
          <c:y val="0"/>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337290846456694"/>
          <c:y val="9.3105555296164169E-2"/>
          <c:w val="0.54137930610236218"/>
          <c:h val="0.81206890919851693"/>
        </c:manualLayout>
      </c:layout>
      <c:doughnutChart>
        <c:varyColors val="1"/>
        <c:ser>
          <c:idx val="0"/>
          <c:order val="0"/>
          <c:tx>
            <c:strRef>
              <c:f>Sheet1!$B$1</c:f>
              <c:strCache>
                <c:ptCount val="1"/>
                <c:pt idx="0">
                  <c:v>Sales</c:v>
                </c:pt>
              </c:strCache>
            </c:strRef>
          </c:tx>
          <c:spPr>
            <a:solidFill>
              <a:srgbClr val="EE2737"/>
            </a:solidFill>
          </c:spPr>
          <c:dPt>
            <c:idx val="0"/>
            <c:bubble3D val="0"/>
            <c:spPr>
              <a:solidFill>
                <a:srgbClr val="C4454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B18-486A-88B7-689546FBE54F}"/>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B18-486A-88B7-689546FBE54F}"/>
              </c:ext>
            </c:extLst>
          </c:dPt>
          <c:dPt>
            <c:idx val="2"/>
            <c:bubble3D val="0"/>
            <c:spPr>
              <a:solidFill>
                <a:srgbClr val="EE273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B18-486A-88B7-689546FBE54F}"/>
              </c:ext>
            </c:extLst>
          </c:dPt>
          <c:dPt>
            <c:idx val="3"/>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B18-486A-88B7-689546FBE54F}"/>
              </c:ext>
            </c:extLst>
          </c:dPt>
          <c:dLbls>
            <c:dLbl>
              <c:idx val="0"/>
              <c:layout>
                <c:manualLayout>
                  <c:x val="5.5204094318151197E-3"/>
                  <c:y val="-3.3661734029892679E-3"/>
                </c:manualLayout>
              </c:layout>
              <c:tx>
                <c:rich>
                  <a:bodyPr/>
                  <a:lstStyle/>
                  <a:p>
                    <a:fld id="{F83283C1-FB3C-4D4F-8AC0-039EA915BDEE}" type="CATEGORYNAME">
                      <a:rPr lang="en-US" smtClean="0">
                        <a:solidFill>
                          <a:schemeClr val="bg1"/>
                        </a:solidFill>
                      </a:rPr>
                      <a:pPr/>
                      <a:t>[CATEGORY NAME]</a:t>
                    </a:fld>
                    <a:endParaRPr lang="en-US">
                      <a:solidFill>
                        <a:schemeClr val="bg1"/>
                      </a:solidFill>
                    </a:endParaRPr>
                  </a:p>
                  <a:p>
                    <a:r>
                      <a:rPr lang="en-US" baseline="0">
                        <a:solidFill>
                          <a:schemeClr val="bg1"/>
                        </a:solidFill>
                      </a:rPr>
                      <a:t> </a:t>
                    </a:r>
                    <a:fld id="{F996B0C5-ACEF-4CE4-8389-7A492DAA3FE0}"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B18-486A-88B7-689546FBE54F}"/>
                </c:ext>
              </c:extLst>
            </c:dLbl>
            <c:dLbl>
              <c:idx val="1"/>
              <c:layout>
                <c:manualLayout>
                  <c:x val="-9.2006823863592072E-4"/>
                  <c:y val="5.0491275779719737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fld id="{7893D45B-6B01-4060-8DA7-D07141DA1CA1}" type="CATEGORYNAME">
                      <a:rPr lang="en-US" smtClean="0">
                        <a:solidFill>
                          <a:schemeClr val="bg1"/>
                        </a:solidFill>
                      </a:rPr>
                      <a:pPr>
                        <a:defRPr>
                          <a:solidFill>
                            <a:schemeClr val="tx1"/>
                          </a:solidFill>
                        </a:defRPr>
                      </a:pPr>
                      <a:t>[CATEGORY NAME]</a:t>
                    </a:fld>
                    <a:endParaRPr lang="en-US">
                      <a:solidFill>
                        <a:schemeClr val="bg1"/>
                      </a:solidFill>
                    </a:endParaRPr>
                  </a:p>
                  <a:p>
                    <a:pPr>
                      <a:defRPr>
                        <a:solidFill>
                          <a:schemeClr val="tx1"/>
                        </a:solidFill>
                      </a:defRPr>
                    </a:pPr>
                    <a:r>
                      <a:rPr lang="en-US" baseline="0">
                        <a:solidFill>
                          <a:schemeClr val="bg1"/>
                        </a:solidFill>
                      </a:rPr>
                      <a:t> </a:t>
                    </a:r>
                    <a:fld id="{765C468B-ADB4-4112-88FB-6F207B2A6EAF}"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bg1">
                    <a:alpha val="0"/>
                  </a:schemeClr>
                </a:solid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6731448164224791"/>
                      <c:h val="0.11182428044730347"/>
                    </c:manualLayout>
                  </c15:layout>
                  <c15:dlblFieldTable/>
                  <c15:showDataLabelsRange val="0"/>
                </c:ext>
                <c:ext xmlns:c16="http://schemas.microsoft.com/office/drawing/2014/chart" uri="{C3380CC4-5D6E-409C-BE32-E72D297353CC}">
                  <c16:uniqueId val="{00000003-6B18-486A-88B7-689546FBE54F}"/>
                </c:ext>
              </c:extLst>
            </c:dLbl>
            <c:dLbl>
              <c:idx val="2"/>
              <c:layout>
                <c:manualLayout>
                  <c:x val="-9.2006823863585319E-3"/>
                  <c:y val="-1.0098520208967805E-2"/>
                </c:manualLayout>
              </c:layout>
              <c:tx>
                <c:rich>
                  <a:bodyPr/>
                  <a:lstStyle/>
                  <a:p>
                    <a:r>
                      <a:rPr lang="en-US" baseline="0">
                        <a:solidFill>
                          <a:schemeClr val="bg1"/>
                        </a:solidFill>
                      </a:rPr>
                      <a:t>Remaining</a:t>
                    </a:r>
                  </a:p>
                  <a:p>
                    <a:r>
                      <a:rPr lang="en-US" baseline="0">
                        <a:solidFill>
                          <a:schemeClr val="bg1"/>
                        </a:solidFill>
                      </a:rPr>
                      <a:t>Budget</a:t>
                    </a:r>
                  </a:p>
                  <a:p>
                    <a:fld id="{765817CF-F967-495A-B3E5-CA0C2EEA81D1}" type="PERCENTAGE">
                      <a:rPr lang="en-US" baseline="0" smtClean="0">
                        <a:solidFill>
                          <a:schemeClr val="bg1"/>
                        </a:solidFill>
                      </a:rPr>
                      <a:pPr/>
                      <a:t>[PERCENTAGE]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6B18-486A-88B7-689546FBE54F}"/>
                </c:ext>
              </c:extLst>
            </c:dLbl>
            <c:dLbl>
              <c:idx val="3"/>
              <c:layout>
                <c:manualLayout>
                  <c:x val="5.5204094318151197E-3"/>
                  <c:y val="6.7323468059785358E-3"/>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FF0C7632-6F87-C745-B2FA-AE98E9001932}" type="CATEGORYNAME">
                      <a:rPr lang="en-US" baseline="0">
                        <a:solidFill>
                          <a:schemeClr val="bg1"/>
                        </a:solidFill>
                      </a:rPr>
                      <a:pPr>
                        <a:defRPr>
                          <a:solidFill>
                            <a:schemeClr val="tx1"/>
                          </a:solidFill>
                        </a:defRPr>
                      </a:pPr>
                      <a:t>[CATEGORY NAME]</a:t>
                    </a:fld>
                    <a:r>
                      <a:rPr lang="en-US" baseline="0">
                        <a:solidFill>
                          <a:schemeClr val="bg1"/>
                        </a:solidFill>
                      </a:rPr>
                      <a:t>
</a:t>
                    </a:r>
                    <a:fld id="{EAA852F9-3DCA-9C4C-8BB0-A0287EBF21C5}"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tx1">
                    <a:lumMod val="75000"/>
                    <a:lumOff val="25000"/>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B18-486A-88B7-689546FBE54F}"/>
                </c:ext>
              </c:extLst>
            </c:dLbl>
            <c:spPr>
              <a:solidFill>
                <a:schemeClr val="bg1">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3"/>
                <c:pt idx="0">
                  <c:v>Other Cost</c:v>
                </c:pt>
                <c:pt idx="1">
                  <c:v>Project Cost</c:v>
                </c:pt>
                <c:pt idx="2">
                  <c:v>Remaining Money</c:v>
                </c:pt>
              </c:strCache>
            </c:strRef>
          </c:cat>
          <c:val>
            <c:numRef>
              <c:f>Sheet1!$B$2:$B$5</c:f>
              <c:numCache>
                <c:formatCode>General</c:formatCode>
                <c:ptCount val="4"/>
                <c:pt idx="0">
                  <c:v>351.91</c:v>
                </c:pt>
                <c:pt idx="1">
                  <c:v>560.64</c:v>
                </c:pt>
                <c:pt idx="2">
                  <c:v>1087.45</c:v>
                </c:pt>
              </c:numCache>
            </c:numRef>
          </c:val>
          <c:extLst>
            <c:ext xmlns:c16="http://schemas.microsoft.com/office/drawing/2014/chart" uri="{C3380CC4-5D6E-409C-BE32-E72D297353CC}">
              <c16:uniqueId val="{00000008-6B18-486A-88B7-689546FBE54F}"/>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Overall Cost</a:t>
            </a:r>
          </a:p>
        </c:rich>
      </c:tx>
      <c:layout>
        <c:manualLayout>
          <c:xMode val="edge"/>
          <c:yMode val="edge"/>
          <c:x val="0.34481408262665492"/>
          <c:y val="7.7660696138061994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1">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A6B-BE46-A16D-493D6E3F4571}"/>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A6B-BE46-A16D-493D6E3F4571}"/>
              </c:ext>
            </c:extLst>
          </c:dPt>
          <c:dPt>
            <c:idx val="2"/>
            <c:bubble3D val="0"/>
            <c:spPr>
              <a:solidFill>
                <a:schemeClr val="dk1">
                  <a:tint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A6B-BE46-A16D-493D6E3F4571}"/>
              </c:ext>
            </c:extLst>
          </c:dPt>
          <c:dPt>
            <c:idx val="3"/>
            <c:bubble3D val="0"/>
            <c:spPr>
              <a:solidFill>
                <a:schemeClr val="dk1">
                  <a:tint val="985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A6B-BE46-A16D-493D6E3F4571}"/>
              </c:ext>
            </c:extLst>
          </c:dPt>
          <c:dLbls>
            <c:dLbl>
              <c:idx val="0"/>
              <c:layout>
                <c:manualLayout>
                  <c:x val="-9.8923293943168171E-3"/>
                  <c:y val="-2.986949851463977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A6B-BE46-A16D-493D6E3F457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Electronics</c:v>
                </c:pt>
                <c:pt idx="1">
                  <c:v>Materials</c:v>
                </c:pt>
                <c:pt idx="2">
                  <c:v>Shipping</c:v>
                </c:pt>
                <c:pt idx="3">
                  <c:v>Remaining</c:v>
                </c:pt>
              </c:strCache>
            </c:strRef>
          </c:cat>
          <c:val>
            <c:numRef>
              <c:f>Sheet1!$B$2:$B$5</c:f>
              <c:numCache>
                <c:formatCode>General</c:formatCode>
                <c:ptCount val="4"/>
                <c:pt idx="0">
                  <c:v>532.76</c:v>
                </c:pt>
                <c:pt idx="1">
                  <c:v>332.82</c:v>
                </c:pt>
                <c:pt idx="2">
                  <c:v>46.97</c:v>
                </c:pt>
                <c:pt idx="3">
                  <c:v>1087.45</c:v>
                </c:pt>
              </c:numCache>
            </c:numRef>
          </c:val>
          <c:extLst>
            <c:ext xmlns:c16="http://schemas.microsoft.com/office/drawing/2014/chart" uri="{C3380CC4-5D6E-409C-BE32-E72D297353CC}">
              <c16:uniqueId val="{00000008-4A6B-BE46-A16D-493D6E3F4571}"/>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Project cost</a:t>
            </a:r>
          </a:p>
        </c:rich>
      </c:tx>
      <c:layout>
        <c:manualLayout>
          <c:xMode val="edge"/>
          <c:yMode val="edge"/>
          <c:x val="0.4216332239973502"/>
          <c:y val="0"/>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337290846456694"/>
          <c:y val="9.3105555296164169E-2"/>
          <c:w val="0.54137930610236218"/>
          <c:h val="0.81206890919851693"/>
        </c:manualLayout>
      </c:layout>
      <c:doughnutChart>
        <c:varyColors val="1"/>
        <c:ser>
          <c:idx val="0"/>
          <c:order val="0"/>
          <c:tx>
            <c:strRef>
              <c:f>Sheet1!$B$1</c:f>
              <c:strCache>
                <c:ptCount val="1"/>
                <c:pt idx="0">
                  <c:v>Sales</c:v>
                </c:pt>
              </c:strCache>
            </c:strRef>
          </c:tx>
          <c:spPr>
            <a:solidFill>
              <a:srgbClr val="EE2737"/>
            </a:solidFill>
          </c:spPr>
          <c:dPt>
            <c:idx val="0"/>
            <c:bubble3D val="0"/>
            <c:spPr>
              <a:solidFill>
                <a:srgbClr val="C4454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B18-486A-88B7-689546FBE54F}"/>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B18-486A-88B7-689546FBE54F}"/>
              </c:ext>
            </c:extLst>
          </c:dPt>
          <c:dPt>
            <c:idx val="2"/>
            <c:bubble3D val="0"/>
            <c:spPr>
              <a:solidFill>
                <a:srgbClr val="EE273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B18-486A-88B7-689546FBE54F}"/>
              </c:ext>
            </c:extLst>
          </c:dPt>
          <c:dPt>
            <c:idx val="3"/>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B18-486A-88B7-689546FBE54F}"/>
              </c:ext>
            </c:extLst>
          </c:dPt>
          <c:dLbls>
            <c:dLbl>
              <c:idx val="0"/>
              <c:layout>
                <c:manualLayout>
                  <c:x val="5.5204094318151197E-3"/>
                  <c:y val="-3.3661734029892679E-3"/>
                </c:manualLayout>
              </c:layout>
              <c:tx>
                <c:rich>
                  <a:bodyPr/>
                  <a:lstStyle/>
                  <a:p>
                    <a:fld id="{F83283C1-FB3C-4D4F-8AC0-039EA915BDEE}" type="CATEGORYNAME">
                      <a:rPr lang="en-US" smtClean="0">
                        <a:solidFill>
                          <a:schemeClr val="bg1"/>
                        </a:solidFill>
                      </a:rPr>
                      <a:pPr/>
                      <a:t>[CATEGORY NAME]</a:t>
                    </a:fld>
                    <a:endParaRPr lang="en-US">
                      <a:solidFill>
                        <a:schemeClr val="bg1"/>
                      </a:solidFill>
                    </a:endParaRPr>
                  </a:p>
                  <a:p>
                    <a:r>
                      <a:rPr lang="en-US" baseline="0">
                        <a:solidFill>
                          <a:schemeClr val="bg1"/>
                        </a:solidFill>
                      </a:rPr>
                      <a:t> </a:t>
                    </a:r>
                    <a:fld id="{F996B0C5-ACEF-4CE4-8389-7A492DAA3FE0}"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B18-486A-88B7-689546FBE54F}"/>
                </c:ext>
              </c:extLst>
            </c:dLbl>
            <c:dLbl>
              <c:idx val="1"/>
              <c:layout>
                <c:manualLayout>
                  <c:x val="-9.2006823863592072E-4"/>
                  <c:y val="5.0491275779719737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fld id="{7893D45B-6B01-4060-8DA7-D07141DA1CA1}" type="CATEGORYNAME">
                      <a:rPr lang="en-US" smtClean="0">
                        <a:solidFill>
                          <a:schemeClr val="bg1"/>
                        </a:solidFill>
                      </a:rPr>
                      <a:pPr>
                        <a:defRPr>
                          <a:solidFill>
                            <a:schemeClr val="tx1"/>
                          </a:solidFill>
                        </a:defRPr>
                      </a:pPr>
                      <a:t>[CATEGORY NAME]</a:t>
                    </a:fld>
                    <a:endParaRPr lang="en-US">
                      <a:solidFill>
                        <a:schemeClr val="bg1"/>
                      </a:solidFill>
                    </a:endParaRPr>
                  </a:p>
                  <a:p>
                    <a:pPr>
                      <a:defRPr>
                        <a:solidFill>
                          <a:schemeClr val="tx1"/>
                        </a:solidFill>
                      </a:defRPr>
                    </a:pPr>
                    <a:r>
                      <a:rPr lang="en-US" baseline="0">
                        <a:solidFill>
                          <a:schemeClr val="bg1"/>
                        </a:solidFill>
                      </a:rPr>
                      <a:t> </a:t>
                    </a:r>
                    <a:fld id="{765C468B-ADB4-4112-88FB-6F207B2A6EAF}"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bg1">
                    <a:alpha val="0"/>
                  </a:schemeClr>
                </a:solid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6731448164224791"/>
                      <c:h val="0.11182428044730347"/>
                    </c:manualLayout>
                  </c15:layout>
                  <c15:dlblFieldTable/>
                  <c15:showDataLabelsRange val="0"/>
                </c:ext>
                <c:ext xmlns:c16="http://schemas.microsoft.com/office/drawing/2014/chart" uri="{C3380CC4-5D6E-409C-BE32-E72D297353CC}">
                  <c16:uniqueId val="{00000003-6B18-486A-88B7-689546FBE54F}"/>
                </c:ext>
              </c:extLst>
            </c:dLbl>
            <c:dLbl>
              <c:idx val="2"/>
              <c:layout>
                <c:manualLayout>
                  <c:x val="-9.2006823863585319E-3"/>
                  <c:y val="-1.0098520208967805E-2"/>
                </c:manualLayout>
              </c:layout>
              <c:tx>
                <c:rich>
                  <a:bodyPr/>
                  <a:lstStyle/>
                  <a:p>
                    <a:r>
                      <a:rPr lang="en-US" baseline="0">
                        <a:solidFill>
                          <a:schemeClr val="bg1"/>
                        </a:solidFill>
                      </a:rPr>
                      <a:t>Remaining</a:t>
                    </a:r>
                  </a:p>
                  <a:p>
                    <a:r>
                      <a:rPr lang="en-US" baseline="0">
                        <a:solidFill>
                          <a:schemeClr val="bg1"/>
                        </a:solidFill>
                      </a:rPr>
                      <a:t>Budget</a:t>
                    </a:r>
                  </a:p>
                  <a:p>
                    <a:fld id="{765817CF-F967-495A-B3E5-CA0C2EEA81D1}" type="PERCENTAGE">
                      <a:rPr lang="en-US" baseline="0" smtClean="0">
                        <a:solidFill>
                          <a:schemeClr val="bg1"/>
                        </a:solidFill>
                      </a:rPr>
                      <a:pPr/>
                      <a:t>[PERCENTAGE]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6B18-486A-88B7-689546FBE54F}"/>
                </c:ext>
              </c:extLst>
            </c:dLbl>
            <c:dLbl>
              <c:idx val="3"/>
              <c:layout>
                <c:manualLayout>
                  <c:x val="5.5204094318151197E-3"/>
                  <c:y val="6.7323468059785358E-3"/>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FF0C7632-6F87-C745-B2FA-AE98E9001932}" type="CATEGORYNAME">
                      <a:rPr lang="en-US" baseline="0">
                        <a:solidFill>
                          <a:schemeClr val="bg1"/>
                        </a:solidFill>
                      </a:rPr>
                      <a:pPr>
                        <a:defRPr>
                          <a:solidFill>
                            <a:schemeClr val="tx1"/>
                          </a:solidFill>
                        </a:defRPr>
                      </a:pPr>
                      <a:t>[CATEGORY NAME]</a:t>
                    </a:fld>
                    <a:r>
                      <a:rPr lang="en-US" baseline="0">
                        <a:solidFill>
                          <a:schemeClr val="bg1"/>
                        </a:solidFill>
                      </a:rPr>
                      <a:t>
</a:t>
                    </a:r>
                    <a:fld id="{EAA852F9-3DCA-9C4C-8BB0-A0287EBF21C5}"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tx1">
                    <a:lumMod val="75000"/>
                    <a:lumOff val="25000"/>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B18-486A-88B7-689546FBE54F}"/>
                </c:ext>
              </c:extLst>
            </c:dLbl>
            <c:spPr>
              <a:solidFill>
                <a:schemeClr val="bg1">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3"/>
                <c:pt idx="0">
                  <c:v>Other Cost</c:v>
                </c:pt>
                <c:pt idx="1">
                  <c:v>Project Cost</c:v>
                </c:pt>
                <c:pt idx="2">
                  <c:v>Remaining Money</c:v>
                </c:pt>
              </c:strCache>
            </c:strRef>
          </c:cat>
          <c:val>
            <c:numRef>
              <c:f>Sheet1!$B$2:$B$5</c:f>
              <c:numCache>
                <c:formatCode>General</c:formatCode>
                <c:ptCount val="4"/>
                <c:pt idx="0">
                  <c:v>305.94</c:v>
                </c:pt>
                <c:pt idx="1">
                  <c:v>560.64</c:v>
                </c:pt>
                <c:pt idx="2">
                  <c:v>1087.45</c:v>
                </c:pt>
              </c:numCache>
            </c:numRef>
          </c:val>
          <c:extLst>
            <c:ext xmlns:c16="http://schemas.microsoft.com/office/drawing/2014/chart" uri="{C3380CC4-5D6E-409C-BE32-E72D297353CC}">
              <c16:uniqueId val="{00000008-6B18-486A-88B7-689546FBE54F}"/>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Project cost</a:t>
            </a:r>
          </a:p>
        </c:rich>
      </c:tx>
      <c:layout>
        <c:manualLayout>
          <c:xMode val="edge"/>
          <c:yMode val="edge"/>
          <c:x val="0.4216332239973502"/>
          <c:y val="0"/>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337290846456694"/>
          <c:y val="9.3105555296164169E-2"/>
          <c:w val="0.54137930610236218"/>
          <c:h val="0.81206890919851693"/>
        </c:manualLayout>
      </c:layout>
      <c:doughnutChart>
        <c:varyColors val="1"/>
        <c:ser>
          <c:idx val="0"/>
          <c:order val="0"/>
          <c:tx>
            <c:strRef>
              <c:f>Sheet1!$B$1</c:f>
              <c:strCache>
                <c:ptCount val="1"/>
                <c:pt idx="0">
                  <c:v>Sales</c:v>
                </c:pt>
              </c:strCache>
            </c:strRef>
          </c:tx>
          <c:spPr>
            <a:solidFill>
              <a:srgbClr val="EE2737"/>
            </a:solidFill>
          </c:spPr>
          <c:dPt>
            <c:idx val="0"/>
            <c:bubble3D val="0"/>
            <c:spPr>
              <a:solidFill>
                <a:srgbClr val="C4454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592-484B-9BC9-99801CFBFE2F}"/>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592-484B-9BC9-99801CFBFE2F}"/>
              </c:ext>
            </c:extLst>
          </c:dPt>
          <c:dPt>
            <c:idx val="2"/>
            <c:bubble3D val="0"/>
            <c:spPr>
              <a:solidFill>
                <a:srgbClr val="EE273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1C32-4A91-A74D-23EA5CFA81BE}"/>
              </c:ext>
            </c:extLst>
          </c:dPt>
          <c:dPt>
            <c:idx val="3"/>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6-349D-AD40-A34B-008F431DD58E}"/>
              </c:ext>
            </c:extLst>
          </c:dPt>
          <c:dLbls>
            <c:dLbl>
              <c:idx val="0"/>
              <c:layout>
                <c:manualLayout>
                  <c:x val="5.5204094318151197E-3"/>
                  <c:y val="-3.3661734029892679E-3"/>
                </c:manualLayout>
              </c:layout>
              <c:tx>
                <c:rich>
                  <a:bodyPr/>
                  <a:lstStyle/>
                  <a:p>
                    <a:fld id="{F83283C1-FB3C-4D4F-8AC0-039EA915BDEE}" type="CATEGORYNAME">
                      <a:rPr lang="en-US" smtClean="0">
                        <a:solidFill>
                          <a:schemeClr val="bg1"/>
                        </a:solidFill>
                      </a:rPr>
                      <a:pPr/>
                      <a:t>[CATEGORY NAME]</a:t>
                    </a:fld>
                    <a:endParaRPr lang="en-US">
                      <a:solidFill>
                        <a:schemeClr val="bg1"/>
                      </a:solidFill>
                    </a:endParaRPr>
                  </a:p>
                  <a:p>
                    <a:r>
                      <a:rPr lang="en-US" baseline="0">
                        <a:solidFill>
                          <a:schemeClr val="bg1"/>
                        </a:solidFill>
                      </a:rPr>
                      <a:t> </a:t>
                    </a:r>
                    <a:fld id="{F996B0C5-ACEF-4CE4-8389-7A492DAA3FE0}"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592-484B-9BC9-99801CFBFE2F}"/>
                </c:ext>
              </c:extLst>
            </c:dLbl>
            <c:dLbl>
              <c:idx val="1"/>
              <c:layout>
                <c:manualLayout>
                  <c:x val="-9.2006823863592072E-4"/>
                  <c:y val="5.0491275779719737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fld id="{7893D45B-6B01-4060-8DA7-D07141DA1CA1}" type="CATEGORYNAME">
                      <a:rPr lang="en-US" smtClean="0">
                        <a:solidFill>
                          <a:schemeClr val="bg1"/>
                        </a:solidFill>
                      </a:rPr>
                      <a:pPr>
                        <a:defRPr>
                          <a:solidFill>
                            <a:schemeClr val="tx1"/>
                          </a:solidFill>
                        </a:defRPr>
                      </a:pPr>
                      <a:t>[CATEGORY NAME]</a:t>
                    </a:fld>
                    <a:endParaRPr lang="en-US">
                      <a:solidFill>
                        <a:schemeClr val="bg1"/>
                      </a:solidFill>
                    </a:endParaRPr>
                  </a:p>
                  <a:p>
                    <a:pPr>
                      <a:defRPr>
                        <a:solidFill>
                          <a:schemeClr val="tx1"/>
                        </a:solidFill>
                      </a:defRPr>
                    </a:pPr>
                    <a:r>
                      <a:rPr lang="en-US" baseline="0">
                        <a:solidFill>
                          <a:schemeClr val="bg1"/>
                        </a:solidFill>
                      </a:rPr>
                      <a:t> </a:t>
                    </a:r>
                    <a:fld id="{765C468B-ADB4-4112-88FB-6F207B2A6EAF}"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bg1">
                    <a:alpha val="0"/>
                  </a:schemeClr>
                </a:solid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6731448164224791"/>
                      <c:h val="0.11182428044730347"/>
                    </c:manualLayout>
                  </c15:layout>
                  <c15:dlblFieldTable/>
                  <c15:showDataLabelsRange val="0"/>
                </c:ext>
                <c:ext xmlns:c16="http://schemas.microsoft.com/office/drawing/2014/chart" uri="{C3380CC4-5D6E-409C-BE32-E72D297353CC}">
                  <c16:uniqueId val="{00000002-8592-484B-9BC9-99801CFBFE2F}"/>
                </c:ext>
              </c:extLst>
            </c:dLbl>
            <c:dLbl>
              <c:idx val="2"/>
              <c:layout>
                <c:manualLayout>
                  <c:x val="-9.2006823863585319E-3"/>
                  <c:y val="-1.0098520208967805E-2"/>
                </c:manualLayout>
              </c:layout>
              <c:tx>
                <c:rich>
                  <a:bodyPr/>
                  <a:lstStyle/>
                  <a:p>
                    <a:r>
                      <a:rPr lang="en-US" baseline="0">
                        <a:solidFill>
                          <a:schemeClr val="bg1"/>
                        </a:solidFill>
                      </a:rPr>
                      <a:t>Remaining</a:t>
                    </a:r>
                  </a:p>
                  <a:p>
                    <a:r>
                      <a:rPr lang="en-US" baseline="0">
                        <a:solidFill>
                          <a:schemeClr val="bg1"/>
                        </a:solidFill>
                      </a:rPr>
                      <a:t>Budget</a:t>
                    </a:r>
                  </a:p>
                  <a:p>
                    <a:fld id="{765817CF-F967-495A-B3E5-CA0C2EEA81D1}" type="PERCENTAGE">
                      <a:rPr lang="en-US" baseline="0" smtClean="0">
                        <a:solidFill>
                          <a:schemeClr val="bg1"/>
                        </a:solidFill>
                      </a:rPr>
                      <a:pPr/>
                      <a:t>[PERCENTAGE]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1C32-4A91-A74D-23EA5CFA81BE}"/>
                </c:ext>
              </c:extLst>
            </c:dLbl>
            <c:dLbl>
              <c:idx val="3"/>
              <c:layout>
                <c:manualLayout>
                  <c:x val="5.5204094318151197E-3"/>
                  <c:y val="6.7323468059785358E-3"/>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FF0C7632-6F87-C745-B2FA-AE98E9001932}" type="CATEGORYNAME">
                      <a:rPr lang="en-US" baseline="0">
                        <a:solidFill>
                          <a:schemeClr val="bg1"/>
                        </a:solidFill>
                      </a:rPr>
                      <a:pPr>
                        <a:defRPr>
                          <a:solidFill>
                            <a:schemeClr val="tx1"/>
                          </a:solidFill>
                        </a:defRPr>
                      </a:pPr>
                      <a:t>[CATEGORY NAME]</a:t>
                    </a:fld>
                    <a:r>
                      <a:rPr lang="en-US" baseline="0">
                        <a:solidFill>
                          <a:schemeClr val="bg1"/>
                        </a:solidFill>
                      </a:rPr>
                      <a:t>
</a:t>
                    </a:r>
                    <a:fld id="{EAA852F9-3DCA-9C4C-8BB0-A0287EBF21C5}"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tx1">
                    <a:lumMod val="75000"/>
                    <a:lumOff val="25000"/>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49D-AD40-A34B-008F431DD58E}"/>
                </c:ext>
              </c:extLst>
            </c:dLbl>
            <c:spPr>
              <a:solidFill>
                <a:schemeClr val="bg1">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3"/>
                <c:pt idx="0">
                  <c:v>Other Cost</c:v>
                </c:pt>
                <c:pt idx="1">
                  <c:v>Project Cost</c:v>
                </c:pt>
                <c:pt idx="2">
                  <c:v>Remaining Money</c:v>
                </c:pt>
              </c:strCache>
            </c:strRef>
          </c:cat>
          <c:val>
            <c:numRef>
              <c:f>Sheet1!$B$2:$B$5</c:f>
              <c:numCache>
                <c:formatCode>General</c:formatCode>
                <c:ptCount val="4"/>
                <c:pt idx="0">
                  <c:v>305.94</c:v>
                </c:pt>
                <c:pt idx="1">
                  <c:v>560.64</c:v>
                </c:pt>
                <c:pt idx="2">
                  <c:v>1087.45</c:v>
                </c:pt>
              </c:numCache>
            </c:numRef>
          </c:val>
          <c:extLst>
            <c:ext xmlns:c16="http://schemas.microsoft.com/office/drawing/2014/chart" uri="{C3380CC4-5D6E-409C-BE32-E72D297353CC}">
              <c16:uniqueId val="{00000000-8592-484B-9BC9-99801CFBFE2F}"/>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Project Cost</a:t>
            </a:r>
          </a:p>
        </c:rich>
      </c:tx>
      <c:layout>
        <c:manualLayout>
          <c:xMode val="edge"/>
          <c:yMode val="edge"/>
          <c:x val="0.34481408262665492"/>
          <c:y val="7.7660696138061994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tx1">
                  <a:lumMod val="85000"/>
                  <a:lumOff val="1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A6B-BE46-A16D-493D6E3F4571}"/>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A6B-BE46-A16D-493D6E3F4571}"/>
              </c:ext>
            </c:extLst>
          </c:dPt>
          <c:dPt>
            <c:idx val="2"/>
            <c:bubble3D val="0"/>
            <c:spPr>
              <a:solidFill>
                <a:schemeClr val="dk1">
                  <a:tint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A6B-BE46-A16D-493D6E3F4571}"/>
              </c:ext>
            </c:extLst>
          </c:dPt>
          <c:dPt>
            <c:idx val="3"/>
            <c:bubble3D val="0"/>
            <c:spPr>
              <a:solidFill>
                <a:schemeClr val="dk1">
                  <a:tint val="985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A6B-BE46-A16D-493D6E3F4571}"/>
              </c:ext>
            </c:extLst>
          </c:dPt>
          <c:dLbls>
            <c:dLbl>
              <c:idx val="0"/>
              <c:layout>
                <c:manualLayout>
                  <c:x val="-9.8923293943168171E-3"/>
                  <c:y val="-2.986949851463977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A6B-BE46-A16D-493D6E3F457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Electronics</c:v>
                </c:pt>
                <c:pt idx="1">
                  <c:v>Materials</c:v>
                </c:pt>
                <c:pt idx="2">
                  <c:v>Shipping</c:v>
                </c:pt>
              </c:strCache>
            </c:strRef>
          </c:cat>
          <c:val>
            <c:numRef>
              <c:f>Sheet1!$B$2:$B$5</c:f>
              <c:numCache>
                <c:formatCode>General</c:formatCode>
                <c:ptCount val="4"/>
                <c:pt idx="0">
                  <c:v>78.97</c:v>
                </c:pt>
                <c:pt idx="1">
                  <c:v>49</c:v>
                </c:pt>
                <c:pt idx="2">
                  <c:v>36.97</c:v>
                </c:pt>
              </c:numCache>
            </c:numRef>
          </c:val>
          <c:extLst>
            <c:ext xmlns:c16="http://schemas.microsoft.com/office/drawing/2014/chart" uri="{C3380CC4-5D6E-409C-BE32-E72D297353CC}">
              <c16:uniqueId val="{00000008-4A6B-BE46-A16D-493D6E3F4571}"/>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TOTAL COST</a:t>
            </a:r>
          </a:p>
        </c:rich>
      </c:tx>
      <c:layout>
        <c:manualLayout>
          <c:xMode val="edge"/>
          <c:yMode val="edge"/>
          <c:x val="0.4216332239973502"/>
          <c:y val="0"/>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337290846456694"/>
          <c:y val="9.3105555296164169E-2"/>
          <c:w val="0.54137930610236218"/>
          <c:h val="0.81206890919851693"/>
        </c:manualLayout>
      </c:layout>
      <c:doughnutChart>
        <c:varyColors val="1"/>
        <c:ser>
          <c:idx val="0"/>
          <c:order val="0"/>
          <c:tx>
            <c:strRef>
              <c:f>Sheet1!$B$1</c:f>
              <c:strCache>
                <c:ptCount val="1"/>
                <c:pt idx="0">
                  <c:v>Sales</c:v>
                </c:pt>
              </c:strCache>
            </c:strRef>
          </c:tx>
          <c:spPr>
            <a:solidFill>
              <a:srgbClr val="EE2737"/>
            </a:solidFill>
          </c:spPr>
          <c:dPt>
            <c:idx val="0"/>
            <c:bubble3D val="0"/>
            <c:spPr>
              <a:solidFill>
                <a:srgbClr val="C4454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592-484B-9BC9-99801CFBFE2F}"/>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592-484B-9BC9-99801CFBFE2F}"/>
              </c:ext>
            </c:extLst>
          </c:dPt>
          <c:dPt>
            <c:idx val="2"/>
            <c:bubble3D val="0"/>
            <c:spPr>
              <a:solidFill>
                <a:srgbClr val="EE273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1C32-4A91-A74D-23EA5CFA81BE}"/>
              </c:ext>
            </c:extLst>
          </c:dPt>
          <c:dPt>
            <c:idx val="3"/>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6-349D-AD40-A34B-008F431DD58E}"/>
              </c:ext>
            </c:extLst>
          </c:dPt>
          <c:dLbls>
            <c:dLbl>
              <c:idx val="0"/>
              <c:layout>
                <c:manualLayout>
                  <c:x val="5.5204094318151197E-3"/>
                  <c:y val="-3.3661734029892679E-3"/>
                </c:manualLayout>
              </c:layout>
              <c:tx>
                <c:rich>
                  <a:bodyPr/>
                  <a:lstStyle/>
                  <a:p>
                    <a:fld id="{F83283C1-FB3C-4D4F-8AC0-039EA915BDEE}" type="CATEGORYNAME">
                      <a:rPr lang="en-US" smtClean="0">
                        <a:solidFill>
                          <a:schemeClr val="bg1"/>
                        </a:solidFill>
                      </a:rPr>
                      <a:pPr/>
                      <a:t>[CATEGORY NAME]</a:t>
                    </a:fld>
                    <a:endParaRPr lang="en-US">
                      <a:solidFill>
                        <a:schemeClr val="bg1"/>
                      </a:solidFill>
                    </a:endParaRPr>
                  </a:p>
                  <a:p>
                    <a:r>
                      <a:rPr lang="en-US" baseline="0">
                        <a:solidFill>
                          <a:schemeClr val="bg1"/>
                        </a:solidFill>
                      </a:rPr>
                      <a:t> </a:t>
                    </a:r>
                    <a:fld id="{F996B0C5-ACEF-4CE4-8389-7A492DAA3FE0}"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592-484B-9BC9-99801CFBFE2F}"/>
                </c:ext>
              </c:extLst>
            </c:dLbl>
            <c:dLbl>
              <c:idx val="1"/>
              <c:layout>
                <c:manualLayout>
                  <c:x val="-9.2006823863592072E-4"/>
                  <c:y val="5.0491275779719737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fld id="{7893D45B-6B01-4060-8DA7-D07141DA1CA1}" type="CATEGORYNAME">
                      <a:rPr lang="en-US" smtClean="0">
                        <a:solidFill>
                          <a:schemeClr val="bg1"/>
                        </a:solidFill>
                      </a:rPr>
                      <a:pPr>
                        <a:defRPr>
                          <a:solidFill>
                            <a:schemeClr val="tx1"/>
                          </a:solidFill>
                        </a:defRPr>
                      </a:pPr>
                      <a:t>[CATEGORY NAME]</a:t>
                    </a:fld>
                    <a:endParaRPr lang="en-US">
                      <a:solidFill>
                        <a:schemeClr val="bg1"/>
                      </a:solidFill>
                    </a:endParaRPr>
                  </a:p>
                  <a:p>
                    <a:pPr>
                      <a:defRPr>
                        <a:solidFill>
                          <a:schemeClr val="tx1"/>
                        </a:solidFill>
                      </a:defRPr>
                    </a:pPr>
                    <a:r>
                      <a:rPr lang="en-US" baseline="0">
                        <a:solidFill>
                          <a:schemeClr val="bg1"/>
                        </a:solidFill>
                      </a:rPr>
                      <a:t> </a:t>
                    </a:r>
                    <a:fld id="{765C468B-ADB4-4112-88FB-6F207B2A6EAF}"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bg1">
                    <a:alpha val="0"/>
                  </a:schemeClr>
                </a:solid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6731448164224791"/>
                      <c:h val="0.11182428044730347"/>
                    </c:manualLayout>
                  </c15:layout>
                  <c15:dlblFieldTable/>
                  <c15:showDataLabelsRange val="0"/>
                </c:ext>
                <c:ext xmlns:c16="http://schemas.microsoft.com/office/drawing/2014/chart" uri="{C3380CC4-5D6E-409C-BE32-E72D297353CC}">
                  <c16:uniqueId val="{00000002-8592-484B-9BC9-99801CFBFE2F}"/>
                </c:ext>
              </c:extLst>
            </c:dLbl>
            <c:dLbl>
              <c:idx val="2"/>
              <c:layout>
                <c:manualLayout>
                  <c:x val="-9.2006823863585319E-3"/>
                  <c:y val="-1.0098520208967805E-2"/>
                </c:manualLayout>
              </c:layout>
              <c:tx>
                <c:rich>
                  <a:bodyPr/>
                  <a:lstStyle/>
                  <a:p>
                    <a:r>
                      <a:rPr lang="en-US" baseline="0">
                        <a:solidFill>
                          <a:schemeClr val="bg1"/>
                        </a:solidFill>
                      </a:rPr>
                      <a:t>Remaining</a:t>
                    </a:r>
                  </a:p>
                  <a:p>
                    <a:r>
                      <a:rPr lang="en-US" baseline="0">
                        <a:solidFill>
                          <a:schemeClr val="bg1"/>
                        </a:solidFill>
                      </a:rPr>
                      <a:t>Budget</a:t>
                    </a:r>
                  </a:p>
                  <a:p>
                    <a:fld id="{765817CF-F967-495A-B3E5-CA0C2EEA81D1}" type="PERCENTAGE">
                      <a:rPr lang="en-US" baseline="0" smtClean="0">
                        <a:solidFill>
                          <a:schemeClr val="bg1"/>
                        </a:solidFill>
                      </a:rPr>
                      <a:pPr/>
                      <a:t>[PERCENTAGE]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1C32-4A91-A74D-23EA5CFA81BE}"/>
                </c:ext>
              </c:extLst>
            </c:dLbl>
            <c:dLbl>
              <c:idx val="3"/>
              <c:layout>
                <c:manualLayout>
                  <c:x val="5.5204094318151197E-3"/>
                  <c:y val="6.7323468059785358E-3"/>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FF0C7632-6F87-C745-B2FA-AE98E9001932}" type="CATEGORYNAME">
                      <a:rPr lang="en-US" baseline="0">
                        <a:solidFill>
                          <a:schemeClr val="bg1"/>
                        </a:solidFill>
                      </a:rPr>
                      <a:pPr>
                        <a:defRPr>
                          <a:solidFill>
                            <a:schemeClr val="tx1"/>
                          </a:solidFill>
                        </a:defRPr>
                      </a:pPr>
                      <a:t>[CATEGORY NAME]</a:t>
                    </a:fld>
                    <a:r>
                      <a:rPr lang="en-US" baseline="0">
                        <a:solidFill>
                          <a:schemeClr val="bg1"/>
                        </a:solidFill>
                      </a:rPr>
                      <a:t>
</a:t>
                    </a:r>
                    <a:fld id="{EAA852F9-3DCA-9C4C-8BB0-A0287EBF21C5}" type="PERCENTAGE">
                      <a:rPr lang="en-US" baseline="0">
                        <a:solidFill>
                          <a:schemeClr val="bg1"/>
                        </a:solidFill>
                      </a:rPr>
                      <a:pPr>
                        <a:defRPr>
                          <a:solidFill>
                            <a:schemeClr val="tx1"/>
                          </a:solidFill>
                        </a:defRPr>
                      </a:pPr>
                      <a:t>[PERCENTAGE]</a:t>
                    </a:fld>
                    <a:endParaRPr lang="en-US" baseline="0">
                      <a:solidFill>
                        <a:schemeClr val="bg1"/>
                      </a:solidFill>
                    </a:endParaRPr>
                  </a:p>
                </c:rich>
              </c:tx>
              <c:spPr>
                <a:solidFill>
                  <a:schemeClr val="tx1">
                    <a:lumMod val="75000"/>
                    <a:lumOff val="25000"/>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49D-AD40-A34B-008F431DD58E}"/>
                </c:ext>
              </c:extLst>
            </c:dLbl>
            <c:spPr>
              <a:solidFill>
                <a:schemeClr val="bg1">
                  <a:alpha val="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Other Cost</c:v>
                </c:pt>
                <c:pt idx="1">
                  <c:v>Project Cost</c:v>
                </c:pt>
                <c:pt idx="2">
                  <c:v>Remaining Money</c:v>
                </c:pt>
                <c:pt idx="3">
                  <c:v>Drone Cost</c:v>
                </c:pt>
              </c:strCache>
            </c:strRef>
          </c:cat>
          <c:val>
            <c:numRef>
              <c:f>Sheet1!$B$2:$B$5</c:f>
              <c:numCache>
                <c:formatCode>General</c:formatCode>
                <c:ptCount val="4"/>
                <c:pt idx="0">
                  <c:v>305.94</c:v>
                </c:pt>
                <c:pt idx="1">
                  <c:v>679.6</c:v>
                </c:pt>
                <c:pt idx="2">
                  <c:v>1014.39</c:v>
                </c:pt>
                <c:pt idx="3">
                  <c:v>538.57000000000005</c:v>
                </c:pt>
              </c:numCache>
            </c:numRef>
          </c:val>
          <c:extLst>
            <c:ext xmlns:c16="http://schemas.microsoft.com/office/drawing/2014/chart" uri="{C3380CC4-5D6E-409C-BE32-E72D297353CC}">
              <c16:uniqueId val="{00000000-8592-484B-9BC9-99801CFBFE2F}"/>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Project Cost</a:t>
            </a:r>
          </a:p>
        </c:rich>
      </c:tx>
      <c:layout>
        <c:manualLayout>
          <c:xMode val="edge"/>
          <c:yMode val="edge"/>
          <c:x val="0.34481408262665492"/>
          <c:y val="0.1075301946527012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tx1">
                  <a:lumMod val="85000"/>
                  <a:lumOff val="1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566-4288-94E1-769BA2F0CF7F}"/>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566-4288-94E1-769BA2F0CF7F}"/>
              </c:ext>
            </c:extLst>
          </c:dPt>
          <c:dPt>
            <c:idx val="2"/>
            <c:bubble3D val="0"/>
            <c:spPr>
              <a:solidFill>
                <a:schemeClr val="dk1">
                  <a:tint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566-4288-94E1-769BA2F0CF7F}"/>
              </c:ext>
            </c:extLst>
          </c:dPt>
          <c:dPt>
            <c:idx val="3"/>
            <c:bubble3D val="0"/>
            <c:spPr>
              <a:solidFill>
                <a:schemeClr val="dk1">
                  <a:tint val="985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566-4288-94E1-769BA2F0CF7F}"/>
              </c:ext>
            </c:extLst>
          </c:dPt>
          <c:dLbls>
            <c:dLbl>
              <c:idx val="0"/>
              <c:layout>
                <c:manualLayout>
                  <c:x val="-9.8923293943168171E-3"/>
                  <c:y val="-2.986949851463977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566-4288-94E1-769BA2F0CF7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Electronics</c:v>
                </c:pt>
                <c:pt idx="1">
                  <c:v>Materials</c:v>
                </c:pt>
                <c:pt idx="2">
                  <c:v>Shipping</c:v>
                </c:pt>
              </c:strCache>
            </c:strRef>
          </c:cat>
          <c:val>
            <c:numRef>
              <c:f>Sheet1!$B$2:$B$5</c:f>
              <c:numCache>
                <c:formatCode>General</c:formatCode>
                <c:ptCount val="4"/>
                <c:pt idx="0">
                  <c:v>158.04</c:v>
                </c:pt>
                <c:pt idx="1">
                  <c:v>205.83</c:v>
                </c:pt>
                <c:pt idx="2">
                  <c:v>36.97</c:v>
                </c:pt>
              </c:numCache>
            </c:numRef>
          </c:val>
          <c:extLst>
            <c:ext xmlns:c16="http://schemas.microsoft.com/office/drawing/2014/chart" uri="{C3380CC4-5D6E-409C-BE32-E72D297353CC}">
              <c16:uniqueId val="{00000008-F566-4288-94E1-769BA2F0CF7F}"/>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Project Cost</a:t>
            </a:r>
          </a:p>
        </c:rich>
      </c:tx>
      <c:layout>
        <c:manualLayout>
          <c:xMode val="edge"/>
          <c:yMode val="edge"/>
          <c:x val="0.34481408262665492"/>
          <c:y val="0.1075301946527012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tx1">
                  <a:lumMod val="85000"/>
                  <a:lumOff val="1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566-4288-94E1-769BA2F0CF7F}"/>
              </c:ext>
            </c:extLst>
          </c:dPt>
          <c:dPt>
            <c:idx val="1"/>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566-4288-94E1-769BA2F0CF7F}"/>
              </c:ext>
            </c:extLst>
          </c:dPt>
          <c:dPt>
            <c:idx val="2"/>
            <c:bubble3D val="0"/>
            <c:spPr>
              <a:solidFill>
                <a:schemeClr val="dk1">
                  <a:tint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566-4288-94E1-769BA2F0CF7F}"/>
              </c:ext>
            </c:extLst>
          </c:dPt>
          <c:dPt>
            <c:idx val="3"/>
            <c:bubble3D val="0"/>
            <c:spPr>
              <a:solidFill>
                <a:schemeClr val="dk1">
                  <a:tint val="985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566-4288-94E1-769BA2F0CF7F}"/>
              </c:ext>
            </c:extLst>
          </c:dPt>
          <c:dLbls>
            <c:dLbl>
              <c:idx val="0"/>
              <c:layout>
                <c:manualLayout>
                  <c:x val="-9.8923293943168171E-3"/>
                  <c:y val="-2.986949851463977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566-4288-94E1-769BA2F0CF7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Electronics</c:v>
                </c:pt>
                <c:pt idx="1">
                  <c:v>Materials</c:v>
                </c:pt>
                <c:pt idx="2">
                  <c:v>Shipping</c:v>
                </c:pt>
              </c:strCache>
            </c:strRef>
          </c:cat>
          <c:val>
            <c:numRef>
              <c:f>Sheet1!$B$2:$B$5</c:f>
              <c:numCache>
                <c:formatCode>General</c:formatCode>
                <c:ptCount val="4"/>
                <c:pt idx="0">
                  <c:v>158.04</c:v>
                </c:pt>
                <c:pt idx="1">
                  <c:v>205.83</c:v>
                </c:pt>
                <c:pt idx="2">
                  <c:v>36.97</c:v>
                </c:pt>
              </c:numCache>
            </c:numRef>
          </c:val>
          <c:extLst>
            <c:ext xmlns:c16="http://schemas.microsoft.com/office/drawing/2014/chart" uri="{C3380CC4-5D6E-409C-BE32-E72D297353CC}">
              <c16:uniqueId val="{00000008-F566-4288-94E1-769BA2F0CF7F}"/>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0.18732</cdr:x>
      <cdr:y>0.73414</cdr:y>
    </cdr:from>
    <cdr:to>
      <cdr:x>0.34879</cdr:x>
      <cdr:y>0.83203</cdr:y>
    </cdr:to>
    <cdr:sp macro="" textlink="">
      <cdr:nvSpPr>
        <cdr:cNvPr id="3" name="TextBox 9">
          <a:extLst xmlns:a="http://schemas.openxmlformats.org/drawingml/2006/main">
            <a:ext uri="{FF2B5EF4-FFF2-40B4-BE49-F238E27FC236}">
              <a16:creationId xmlns:a16="http://schemas.microsoft.com/office/drawing/2014/main" id="{6B36EBE4-8740-C8D0-3AC9-FCFC502B99E2}"/>
            </a:ext>
          </a:extLst>
        </cdr:cNvPr>
        <cdr:cNvSpPr txBox="1"/>
      </cdr:nvSpPr>
      <cdr:spPr>
        <a:xfrm xmlns:a="http://schemas.openxmlformats.org/drawingml/2006/main">
          <a:off x="1292805" y="2769776"/>
          <a:ext cx="1114411" cy="369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$ 1087.45</a:t>
          </a:r>
        </a:p>
      </cdr:txBody>
    </cdr:sp>
  </cdr:relSizeAnchor>
  <cdr:relSizeAnchor xmlns:cdr="http://schemas.openxmlformats.org/drawingml/2006/chartDrawing">
    <cdr:from>
      <cdr:x>0.63852</cdr:x>
      <cdr:y>0.08906</cdr:y>
    </cdr:from>
    <cdr:to>
      <cdr:x>0.79999</cdr:x>
      <cdr:y>0.18695</cdr:y>
    </cdr:to>
    <cdr:sp macro="" textlink="">
      <cdr:nvSpPr>
        <cdr:cNvPr id="4" name="TextBox 9">
          <a:extLst xmlns:a="http://schemas.openxmlformats.org/drawingml/2006/main">
            <a:ext uri="{FF2B5EF4-FFF2-40B4-BE49-F238E27FC236}">
              <a16:creationId xmlns:a16="http://schemas.microsoft.com/office/drawing/2014/main" id="{8830F038-08B9-B8F2-3D69-B98398F4C40C}"/>
            </a:ext>
          </a:extLst>
        </cdr:cNvPr>
        <cdr:cNvSpPr txBox="1"/>
      </cdr:nvSpPr>
      <cdr:spPr>
        <a:xfrm xmlns:a="http://schemas.openxmlformats.org/drawingml/2006/main">
          <a:off x="4406859" y="335995"/>
          <a:ext cx="1114412"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$ 351.91</a:t>
          </a:r>
        </a:p>
      </cdr:txBody>
    </cdr:sp>
  </cdr:relSizeAnchor>
  <cdr:relSizeAnchor xmlns:cdr="http://schemas.openxmlformats.org/drawingml/2006/chartDrawing">
    <cdr:from>
      <cdr:x>0.7239</cdr:x>
      <cdr:y>0.52397</cdr:y>
    </cdr:from>
    <cdr:to>
      <cdr:x>0.88537</cdr:x>
      <cdr:y>0.62186</cdr:y>
    </cdr:to>
    <cdr:sp macro="" textlink="">
      <cdr:nvSpPr>
        <cdr:cNvPr id="5" name="TextBox 9">
          <a:extLst xmlns:a="http://schemas.openxmlformats.org/drawingml/2006/main">
            <a:ext uri="{FF2B5EF4-FFF2-40B4-BE49-F238E27FC236}">
              <a16:creationId xmlns:a16="http://schemas.microsoft.com/office/drawing/2014/main" id="{EEA29644-9C7D-50E8-B659-1B9B81CC1763}"/>
            </a:ext>
          </a:extLst>
        </cdr:cNvPr>
        <cdr:cNvSpPr txBox="1"/>
      </cdr:nvSpPr>
      <cdr:spPr>
        <a:xfrm xmlns:a="http://schemas.openxmlformats.org/drawingml/2006/main">
          <a:off x="4996139" y="1976835"/>
          <a:ext cx="1114412"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$ 560.64</a:t>
          </a:r>
        </a:p>
      </cdr:txBody>
    </cdr:sp>
  </cdr:relSizeAnchor>
</c:userShapes>
</file>

<file path=ppt/drawings/drawing2.xml><?xml version="1.0" encoding="utf-8"?>
<c:userShapes xmlns:c="http://schemas.openxmlformats.org/drawingml/2006/chart">
  <cdr:relSizeAnchor xmlns:cdr="http://schemas.openxmlformats.org/drawingml/2006/chartDrawing">
    <cdr:from>
      <cdr:x>0.18732</cdr:x>
      <cdr:y>0.73414</cdr:y>
    </cdr:from>
    <cdr:to>
      <cdr:x>0.34879</cdr:x>
      <cdr:y>0.83203</cdr:y>
    </cdr:to>
    <cdr:sp macro="" textlink="">
      <cdr:nvSpPr>
        <cdr:cNvPr id="3" name="TextBox 9">
          <a:extLst xmlns:a="http://schemas.openxmlformats.org/drawingml/2006/main">
            <a:ext uri="{FF2B5EF4-FFF2-40B4-BE49-F238E27FC236}">
              <a16:creationId xmlns:a16="http://schemas.microsoft.com/office/drawing/2014/main" id="{6B36EBE4-8740-C8D0-3AC9-FCFC502B99E2}"/>
            </a:ext>
          </a:extLst>
        </cdr:cNvPr>
        <cdr:cNvSpPr txBox="1"/>
      </cdr:nvSpPr>
      <cdr:spPr>
        <a:xfrm xmlns:a="http://schemas.openxmlformats.org/drawingml/2006/main">
          <a:off x="1292805" y="2769776"/>
          <a:ext cx="1114411" cy="369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$ 1087.45</a:t>
          </a:r>
        </a:p>
      </cdr:txBody>
    </cdr:sp>
  </cdr:relSizeAnchor>
  <cdr:relSizeAnchor xmlns:cdr="http://schemas.openxmlformats.org/drawingml/2006/chartDrawing">
    <cdr:from>
      <cdr:x>0.63852</cdr:x>
      <cdr:y>0.08906</cdr:y>
    </cdr:from>
    <cdr:to>
      <cdr:x>0.79999</cdr:x>
      <cdr:y>0.18695</cdr:y>
    </cdr:to>
    <cdr:sp macro="" textlink="">
      <cdr:nvSpPr>
        <cdr:cNvPr id="4" name="TextBox 9">
          <a:extLst xmlns:a="http://schemas.openxmlformats.org/drawingml/2006/main">
            <a:ext uri="{FF2B5EF4-FFF2-40B4-BE49-F238E27FC236}">
              <a16:creationId xmlns:a16="http://schemas.microsoft.com/office/drawing/2014/main" id="{8830F038-08B9-B8F2-3D69-B98398F4C40C}"/>
            </a:ext>
          </a:extLst>
        </cdr:cNvPr>
        <cdr:cNvSpPr txBox="1"/>
      </cdr:nvSpPr>
      <cdr:spPr>
        <a:xfrm xmlns:a="http://schemas.openxmlformats.org/drawingml/2006/main">
          <a:off x="4406859" y="335995"/>
          <a:ext cx="1114412"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$ 305.94</a:t>
          </a:r>
        </a:p>
      </cdr:txBody>
    </cdr:sp>
  </cdr:relSizeAnchor>
  <cdr:relSizeAnchor xmlns:cdr="http://schemas.openxmlformats.org/drawingml/2006/chartDrawing">
    <cdr:from>
      <cdr:x>0.7239</cdr:x>
      <cdr:y>0.52397</cdr:y>
    </cdr:from>
    <cdr:to>
      <cdr:x>0.88537</cdr:x>
      <cdr:y>0.62186</cdr:y>
    </cdr:to>
    <cdr:sp macro="" textlink="">
      <cdr:nvSpPr>
        <cdr:cNvPr id="5" name="TextBox 9">
          <a:extLst xmlns:a="http://schemas.openxmlformats.org/drawingml/2006/main">
            <a:ext uri="{FF2B5EF4-FFF2-40B4-BE49-F238E27FC236}">
              <a16:creationId xmlns:a16="http://schemas.microsoft.com/office/drawing/2014/main" id="{EEA29644-9C7D-50E8-B659-1B9B81CC1763}"/>
            </a:ext>
          </a:extLst>
        </cdr:cNvPr>
        <cdr:cNvSpPr txBox="1"/>
      </cdr:nvSpPr>
      <cdr:spPr>
        <a:xfrm xmlns:a="http://schemas.openxmlformats.org/drawingml/2006/main">
          <a:off x="4996139" y="1976835"/>
          <a:ext cx="1114412"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$ 560.64</a:t>
          </a:r>
        </a:p>
      </cdr:txBody>
    </cdr:sp>
  </cdr:relSizeAnchor>
</c:userShapes>
</file>

<file path=ppt/drawings/drawing3.xml><?xml version="1.0" encoding="utf-8"?>
<c:userShapes xmlns:c="http://schemas.openxmlformats.org/drawingml/2006/chart">
  <cdr:relSizeAnchor xmlns:cdr="http://schemas.openxmlformats.org/drawingml/2006/chartDrawing">
    <cdr:from>
      <cdr:x>0.18732</cdr:x>
      <cdr:y>0.73414</cdr:y>
    </cdr:from>
    <cdr:to>
      <cdr:x>0.34879</cdr:x>
      <cdr:y>0.83203</cdr:y>
    </cdr:to>
    <cdr:sp macro="" textlink="">
      <cdr:nvSpPr>
        <cdr:cNvPr id="3" name="TextBox 9">
          <a:extLst xmlns:a="http://schemas.openxmlformats.org/drawingml/2006/main">
            <a:ext uri="{FF2B5EF4-FFF2-40B4-BE49-F238E27FC236}">
              <a16:creationId xmlns:a16="http://schemas.microsoft.com/office/drawing/2014/main" id="{6B36EBE4-8740-C8D0-3AC9-FCFC502B99E2}"/>
            </a:ext>
          </a:extLst>
        </cdr:cNvPr>
        <cdr:cNvSpPr txBox="1"/>
      </cdr:nvSpPr>
      <cdr:spPr>
        <a:xfrm xmlns:a="http://schemas.openxmlformats.org/drawingml/2006/main">
          <a:off x="1292805" y="2769776"/>
          <a:ext cx="1114411" cy="369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$ 1087.45</a:t>
          </a:r>
        </a:p>
      </cdr:txBody>
    </cdr:sp>
  </cdr:relSizeAnchor>
  <cdr:relSizeAnchor xmlns:cdr="http://schemas.openxmlformats.org/drawingml/2006/chartDrawing">
    <cdr:from>
      <cdr:x>0.63852</cdr:x>
      <cdr:y>0.08906</cdr:y>
    </cdr:from>
    <cdr:to>
      <cdr:x>0.79999</cdr:x>
      <cdr:y>0.18695</cdr:y>
    </cdr:to>
    <cdr:sp macro="" textlink="">
      <cdr:nvSpPr>
        <cdr:cNvPr id="4" name="TextBox 9">
          <a:extLst xmlns:a="http://schemas.openxmlformats.org/drawingml/2006/main">
            <a:ext uri="{FF2B5EF4-FFF2-40B4-BE49-F238E27FC236}">
              <a16:creationId xmlns:a16="http://schemas.microsoft.com/office/drawing/2014/main" id="{8830F038-08B9-B8F2-3D69-B98398F4C40C}"/>
            </a:ext>
          </a:extLst>
        </cdr:cNvPr>
        <cdr:cNvSpPr txBox="1"/>
      </cdr:nvSpPr>
      <cdr:spPr>
        <a:xfrm xmlns:a="http://schemas.openxmlformats.org/drawingml/2006/main">
          <a:off x="4406859" y="335995"/>
          <a:ext cx="1114412"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$ 305.94</a:t>
          </a:r>
        </a:p>
      </cdr:txBody>
    </cdr:sp>
  </cdr:relSizeAnchor>
  <cdr:relSizeAnchor xmlns:cdr="http://schemas.openxmlformats.org/drawingml/2006/chartDrawing">
    <cdr:from>
      <cdr:x>0.7239</cdr:x>
      <cdr:y>0.52397</cdr:y>
    </cdr:from>
    <cdr:to>
      <cdr:x>0.88537</cdr:x>
      <cdr:y>0.62186</cdr:y>
    </cdr:to>
    <cdr:sp macro="" textlink="">
      <cdr:nvSpPr>
        <cdr:cNvPr id="5" name="TextBox 9">
          <a:extLst xmlns:a="http://schemas.openxmlformats.org/drawingml/2006/main">
            <a:ext uri="{FF2B5EF4-FFF2-40B4-BE49-F238E27FC236}">
              <a16:creationId xmlns:a16="http://schemas.microsoft.com/office/drawing/2014/main" id="{EEA29644-9C7D-50E8-B659-1B9B81CC1763}"/>
            </a:ext>
          </a:extLst>
        </cdr:cNvPr>
        <cdr:cNvSpPr txBox="1"/>
      </cdr:nvSpPr>
      <cdr:spPr>
        <a:xfrm xmlns:a="http://schemas.openxmlformats.org/drawingml/2006/main">
          <a:off x="4996139" y="1976835"/>
          <a:ext cx="1114412"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$ 560.64</a:t>
          </a:r>
        </a:p>
      </cdr:txBody>
    </cdr:sp>
  </cdr:relSizeAnchor>
</c:userShapes>
</file>

<file path=ppt/drawings/drawing4.xml><?xml version="1.0" encoding="utf-8"?>
<c:userShapes xmlns:c="http://schemas.openxmlformats.org/drawingml/2006/chart">
  <cdr:relSizeAnchor xmlns:cdr="http://schemas.openxmlformats.org/drawingml/2006/chartDrawing">
    <cdr:from>
      <cdr:x>0.73904</cdr:x>
      <cdr:y>0.38258</cdr:y>
    </cdr:from>
    <cdr:to>
      <cdr:x>0.90051</cdr:x>
      <cdr:y>0.48047</cdr:y>
    </cdr:to>
    <cdr:sp macro="" textlink="">
      <cdr:nvSpPr>
        <cdr:cNvPr id="2" name="TextBox 9">
          <a:extLst xmlns:a="http://schemas.openxmlformats.org/drawingml/2006/main">
            <a:ext uri="{FF2B5EF4-FFF2-40B4-BE49-F238E27FC236}">
              <a16:creationId xmlns:a16="http://schemas.microsoft.com/office/drawing/2014/main" id="{2B5C7EF9-634A-B651-966B-D7BEEA5EC57D}"/>
            </a:ext>
          </a:extLst>
        </cdr:cNvPr>
        <cdr:cNvSpPr txBox="1"/>
      </cdr:nvSpPr>
      <cdr:spPr>
        <a:xfrm xmlns:a="http://schemas.openxmlformats.org/drawingml/2006/main">
          <a:off x="5100628" y="1443414"/>
          <a:ext cx="1114411" cy="369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$ 141.03</a:t>
          </a:r>
        </a:p>
      </cdr:txBody>
    </cdr:sp>
  </cdr:relSizeAnchor>
  <cdr:relSizeAnchor xmlns:cdr="http://schemas.openxmlformats.org/drawingml/2006/chartDrawing">
    <cdr:from>
      <cdr:x>0.18732</cdr:x>
      <cdr:y>0.73414</cdr:y>
    </cdr:from>
    <cdr:to>
      <cdr:x>0.34879</cdr:x>
      <cdr:y>0.83203</cdr:y>
    </cdr:to>
    <cdr:sp macro="" textlink="">
      <cdr:nvSpPr>
        <cdr:cNvPr id="3" name="TextBox 9">
          <a:extLst xmlns:a="http://schemas.openxmlformats.org/drawingml/2006/main">
            <a:ext uri="{FF2B5EF4-FFF2-40B4-BE49-F238E27FC236}">
              <a16:creationId xmlns:a16="http://schemas.microsoft.com/office/drawing/2014/main" id="{6B36EBE4-8740-C8D0-3AC9-FCFC502B99E2}"/>
            </a:ext>
          </a:extLst>
        </cdr:cNvPr>
        <cdr:cNvSpPr txBox="1"/>
      </cdr:nvSpPr>
      <cdr:spPr>
        <a:xfrm xmlns:a="http://schemas.openxmlformats.org/drawingml/2006/main">
          <a:off x="1292805" y="2769776"/>
          <a:ext cx="1114411" cy="369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$ 1014.39</a:t>
          </a:r>
        </a:p>
      </cdr:txBody>
    </cdr:sp>
  </cdr:relSizeAnchor>
</c:userShapes>
</file>

<file path=ppt/drawings/drawing5.xml><?xml version="1.0" encoding="utf-8"?>
<c:userShapes xmlns:c="http://schemas.openxmlformats.org/drawingml/2006/chart">
  <cdr:relSizeAnchor xmlns:cdr="http://schemas.openxmlformats.org/drawingml/2006/chartDrawing">
    <cdr:from>
      <cdr:x>0.74253</cdr:x>
      <cdr:y>0.59868</cdr:y>
    </cdr:from>
    <cdr:to>
      <cdr:x>0.904</cdr:x>
      <cdr:y>0.69657</cdr:y>
    </cdr:to>
    <cdr:sp macro="" textlink="">
      <cdr:nvSpPr>
        <cdr:cNvPr id="2" name="TextBox 9">
          <a:extLst xmlns:a="http://schemas.openxmlformats.org/drawingml/2006/main">
            <a:ext uri="{FF2B5EF4-FFF2-40B4-BE49-F238E27FC236}">
              <a16:creationId xmlns:a16="http://schemas.microsoft.com/office/drawing/2014/main" id="{2B5C7EF9-634A-B651-966B-D7BEEA5EC57D}"/>
            </a:ext>
          </a:extLst>
        </cdr:cNvPr>
        <cdr:cNvSpPr txBox="1"/>
      </cdr:nvSpPr>
      <cdr:spPr>
        <a:xfrm xmlns:a="http://schemas.openxmlformats.org/drawingml/2006/main">
          <a:off x="5124711" y="2258705"/>
          <a:ext cx="1114411" cy="369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t>$ 679.60</a:t>
          </a:r>
          <a:endParaRPr lang="en-US" dirty="0"/>
        </a:p>
      </cdr:txBody>
    </cdr:sp>
  </cdr:relSizeAnchor>
  <cdr:relSizeAnchor xmlns:cdr="http://schemas.openxmlformats.org/drawingml/2006/chartDrawing">
    <cdr:from>
      <cdr:x>0.18732</cdr:x>
      <cdr:y>0.73414</cdr:y>
    </cdr:from>
    <cdr:to>
      <cdr:x>0.34879</cdr:x>
      <cdr:y>0.83203</cdr:y>
    </cdr:to>
    <cdr:sp macro="" textlink="">
      <cdr:nvSpPr>
        <cdr:cNvPr id="3" name="TextBox 9">
          <a:extLst xmlns:a="http://schemas.openxmlformats.org/drawingml/2006/main">
            <a:ext uri="{FF2B5EF4-FFF2-40B4-BE49-F238E27FC236}">
              <a16:creationId xmlns:a16="http://schemas.microsoft.com/office/drawing/2014/main" id="{6B36EBE4-8740-C8D0-3AC9-FCFC502B99E2}"/>
            </a:ext>
          </a:extLst>
        </cdr:cNvPr>
        <cdr:cNvSpPr txBox="1"/>
      </cdr:nvSpPr>
      <cdr:spPr>
        <a:xfrm xmlns:a="http://schemas.openxmlformats.org/drawingml/2006/main">
          <a:off x="1292805" y="2769776"/>
          <a:ext cx="1114411" cy="369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$ 1014.39</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21T22:50:47.14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10305 10918 16383 0 0,'3'0'0'0'0,"4"0"0"0"0,6 0 0 0 0,9 0 0 0 0,8 0 0 0 0,8 0 0 0 0,4 0 0 0 0,5 0 0 0 0,1 0 0 0 0,0 0 0 0 0,2 0 0 0 0,-3 0 0 0 0,0-3 0 0 0,-2 0 0 0 0,0-1 0 0 0,-2 1 0 0 0,-2-2 0 0 0,1 1 0 0 0,-1-2 0 0 0,-3 1 0 0 0,-3 2 0 0 0,-1 0 0 0 0,-3 2 0 0 0,-2 0 0 0 0,-4 1 0 0 0,-1 0 0 0 0,-1 0 0 0 0,-2 0 0 0 0,-1-1 0 0 0,1-2 0 0 0,-2 1 0 0 0,0 0 0 0 0,0-2 0 0 0,0 0 0 0 0,0 2 0 0 0,0 0 0 0 0,0 0 0 0 0,0-1 0 0 0,-2 0 0 0 0,-1 1 0 0 0,-3 0 0 0 0,-1-2 0 0 0,-2 2 0 0 0,0-1 0 0 0,0 1 0 0 0,-1 1 0 0 0,1-1 0 0 0,-1 2 0 0 0,1 0 0 0 0,0 0 0 0 0,-2 0 0 0 0,2 0 0 0 0,0 0 0 0 0,0 2 0 0 0,-1-2 0 0 0,1 0 0 0 0,0 0 0 0 0,0 0 0 0 0,0 0 0 0 0,0 0 0 0 0,-1 0 0 0 0,1 0 0 0 0,-1 0 0 0 0,1 0 0 0 0,0 0 0 0 0,-1 0 0 0 0,1 0 0 0 0,0 0 0 0 0,0 0 0 0 0,0 0 0 0 0,-1 0 0 0 0,1 0 0 0 0,0 1 0 0 0,0 1 0 0 0,0 1 0 0 0,-2 0 0 0 0,2 1 0 0 0,0-1 0 0 0,0 0 0 0 0,0-2 0 0 0,-1 0 0 0 0,0 2 0 0 0,-3-1 0 0 0,2-1 0 0 0,1 2 0 0 0,-1-2 0 0 0,-1 1 0 0 0,0 1 0 0 0,1-1 0 0 0,0 0 0 0 0,0 0 0 0 0,1-2 0 0 0,-1 2 0 0 0,0 0 0 0 0,-1 1 0 0 0,2-1 0 0 0,-1-1 0 0 0,2-1 0 0 0,-2 3 0 0 0,-2-1 0 0 0,2 1 0 0 0,1-1 0 0 0,-1-1 0 0 0,-1 2 0 0 0,1-1 0 0 0,-1 0 0 0 0,1 1 0 0 0,0-2 0 0 0,2-1 0 0 0,-2 2 0 0 0,-2 1 0 0 0,2-1 0 0 0,1-1 0 0 0,0 1 0 0 0,0-1 0 0 0,0 1 0 0 0,0 1 0 0 0,1-1 0 0 0,0-1 0 0 0,0 0 0 0 0,-1 1 0 0 0,1-2 0 0 0,0 0 0 0 0,0 0 0 0 0,0 0 0 0 0,0 0 0 0 0,-1 2 0 0 0,1 0 0 0 0,0 0 0 0 0,-1 0 0 0 0,1-1 0 0 0,-1 0 0 0 0,1-1 0 0 0,0 3 0 0 0,0-1 0 0 0,0 1 0 0 0,-1-2 0 0 0,1 0 0 0 0,0 0 0 0 0,0-1 0 0 0,0 0 0 0 0,-2 0 0 0 0,2 0 0 0 0,0 0 0 0 0,0 0 0 0 0,0 0 0 0 0,-1 0 0 0 0,1 0 0 0 0,0 0 0 0 0,0 0 0 0 0,0 0 0 0 0,-1 0 0 0 0,1 0 0 0 0,-1 0 0 0 0,1 0 0 0 0,0 0 0 0 0,-1 0 0 0 0,1 0 0 0 0,0 0 0 0 0,0 0 0 0 0,0 0 0 0 0,-1 0 0 0 0,1 0 0 0 0,0 0 0 0 0,0 0 0 0 0,0 0 0 0 0,-2 0 0 0 0,2 0 0 0 0,0 0 0 0 0,0 0 0 0 0,0 0 0 0 0,-1 0 0 0 0,1 0 0 0 0,0 0 0 0 0,0 0 0 0 0,0 0 0 0 0,0 0 0 0 0,-2 0 0 0 0,2 0 0 0 0,0 0 0 0 0,0 0 0 0 0,0 0 0 0 0,-1 0 0 0 0,1 0 0 0 0,0 0 0 0 0,0 0 0 0 0,0 0 0 0 0,-1 0 0 0 0,1 0 0 0 0,0 0 0 0 0,-1 0 0 0 0,1 0 0 0 0,-1 0 0 0 0,1 0 0 0 0,0 0 0 0 0,0 0 0 0 0,0 0 0 0 0,-1 0 0 0 0,1 0 0 0 0,0 0 0 0 0,0 0 0 0 0,0 0 0 0 0,-2 0 0 0 0,2 0 0 0 0,0 0 0 0 0,0 0 0 0 0,0 0 0 0 0,-1 0 0 0 0,1 0 0 0 0,0 0 0 0 0,0 0 0 0 0,0 0 0 0 0,-1 0 0 0 0,1 0 0 0 0,-1 0 0 0 0,1 0 0 0 0,0 0 0 0 0,-1 0 0 0 0,1 0 0 0 0,0 0 0 0 0,0 0 0 0 0,0 0 0 0 0,-1 0 0 0 0,1 0 0 0 0,0 0 0 0 0,0 0 0 0 0,-1 0 0 0 0,0 0 0 0 0,1 0 0 0 0,0 0 0 0 0,0 0 0 0 0,0 0 0 0 0,-1 0 0 0 0,1 0 0 0 0,0 0 0 0 0,0 0 0 0 0,0 0 0 0 0,-1 0 0 0 0,0 0 0 0 0,1 0 0 0 0,0-2 0 0 0,0-1 0 0 0,-1 1 0 0 0,1 1 0 0 0,0 0 0 0 0,0-1 0 0 0,0 2 0 0 0,-1 0 0 0 0,1 0 0 0 0,0-2 0 0 0,0 0 0 0 0,-1 0 0 0 0,0 0 0 0 0,1 1 0 0 0,2 0 0 0 0,1-1 0 0 0,-1-1 0 0 0,0 0 0 0 0,-1 2 0 0 0,0 0 0 0 0,1 0 0 0 0,0 1 0 0 0,0 0 0 0 0,0 0 0 0 0,0-1 0 0 0,-3-2 0 0 0,4 1 0 0 0,0-1 0 0 0,-1 2 0 0 0,-1 1 0 0 0,0-1 0 0 0,0 1 0 0 0,-1-1 0 0 0,0-2 0 0 0,0 1 0 0 0,-1 1 0 0 0,1 0 0 0 0,0-1 0 0 0,-2 2 0 0 0,2-2 0 0 0,0 0 0 0 0,0-1 0 0 0,-1 2 0 0 0,1-3 0 0 0,0 2 0 0 0,0-2 0 0 0,0 3 0 0 0,-1-2 0 0 0,1 0 0 0 0,0-2 0 0 0,0 1 0 0 0,2 0 0 0 0,0 2 0 0 0,0-2 0 0 0,-1 2 0 0 0,1-1 0 0 0,-2 1 0 0 0,0 1 0 0 0,0-2 0 0 0,0 1 0 0 0,0-1 0 0 0,0 1 0 0 0,-1 1 0 0 0,1 1 0 0 0,0 0 0 0 0,-1 0 0 0 0,0 0 0 0 0,1-3 0 0 0,0 1 0 0 0,0 1 0 0 0,0-2 0 0 0,-1 2 0 0 0,1 0 0 0 0,0 1 0 0 0,0 0 0 0 0,0 0 0 0 0,-2 0 0 0 0,2 0 0 0 0,0 0 0 0 0,0 0 0 0 0,0 0 0 0 0,-1 0 0 0 0,1 0 0 0 0,0 0 0 0 0,0 0 0 0 0,0 0 0 0 0,-1 0 0 0 0,1 0 0 0 0,0 0 0 0 0,-1 0 0 0 0,1 2 0 0 0,-1 1 0 0 0,1 0 0 0 0,0 2 0 0 0,0-1 0 0 0,0 1 0 0 0,-1-2 0 0 0,1 1 0 0 0,0-2 0 0 0,0-1 0 0 0,0 1 0 0 0,-2-1 0 0 0,2 1 0 0 0,0 1 0 0 0,0-2 0 0 0,0 0 0 0 0,-1 3 0 0 0,1-2 0 0 0,0 0 0 0 0,0 0 0 0 0,0-1 0 0 0,-1 0 0 0 0,1-1 0 0 0,-1 2 0 0 0,1 1 0 0 0,0-1 0 0 0,-1-1 0 0 0,1 1 0 0 0,0 0 0 0 0,0 2 0 0 0,0-2 0 0 0,-1-1 0 0 0,1 0 0 0 0,0 1 0 0 0,0-2 0 0 0,0 0 0 0 0,-2 0 0 0 0,2 0 0 0 0,0 0 0 0 0,0 0 0 0 0,0 0 0 0 0,-1 0 0 0 0,1 0 0 0 0,0 0 0 0 0,0 1 0 0 0,0 1 0 0 0,0 1 0 0 0,-2-1 0 0 0,2-1 0 0 0,0 0 0 0 0,0-1 0 0 0,0 0 0 0 0,-1 0 0 0 0,1 0 0 0 0,0 0 0 0 0,0 0 0 0 0,0 0 0 0 0,-1 0 0 0 0,1 0 0 0 0,0 0 0 0 0,-1 0 0 0 0,1 0 0 0 0,-1 0 0 0 0,1 0 0 0 0,0 0 0 0 0,0 0 0 0 0,0 0 0 0 0,-1 0 0 0 0,1 0 0 0 0,0 0 0 0 0,0 0 0 0 0,0 0 0 0 0,-2 0 0 0 0,2 0 0 0 0,0 0 0 0 0,0 0 0 0 0,0 0 0 0 0,-1 0 0 0 0,1 0 0 0 0,0 0 0 0 0,0 0 0 0 0,0 0 0 0 0,-1 0 0 0 0,1 2 0 0 0,-1 0 0 0 0,1 0 0 0 0,0 1 0 0 0,-1-2 0 0 0,1 0 0 0 0,0-1 0 0 0,0 0 0 0 0,0 0 0 0 0,-1 0 0 0 0,1 0 0 0 0,0 0 0 0 0,0 0 0 0 0,-1 0 0 0 0,0 0 0 0 0,1 0 0 0 0,0 0 0 0 0,0 0 0 0 0,0 0 0 0 0,-1 0 0 0 0,1 0 0 0 0,0 0 0 0 0,0 0 0 0 0,0 0 0 0 0,-1 0 0 0 0,0 0 0 0 0,1 0 0 0 0,0 0 0 0 0,0 0 0 0 0,-1 0 0 0 0,1 0 0 0 0,0 1 0 0 0,0 2 0 0 0,0-1 0 0 0,-1 1 0 0 0,1-2 0 0 0,0-1 0 0 0,-1 1 0 0 0,1-1 0 0 0,-1 0 0 0 0,1 0 0 0 0,2 0 0 0 0,1 0 0 0 0,-1 0 0 0 0,0 0 0 0 0,-1 0 0 0 0,0 0 0 0 0,-1 0 0 0 0,0 0 0 0 0,0 0 0 0 0,-1 0 0 0 0,0 0 0 0 0,1 0 0 0 0,-1 0 0 0 0,1 0 0 0 0,0 0 0 0 0,0 0 0 0 0,0 0 0 0 0,-1 0 0 0 0,1 0 0 0 0,0 0 0 0 0,0 1 0 0 0,0 2 0 0 0,-2-1 0 0 0,2 0 0 0 0,0 0 0 0 0,-2 0 0 0 0,0 0 0 0 0,-1 1 0 0 0,1-1 0 0 0,1-1 0 0 0,0 1 0 0 0,1-2 0 0 0,-1 0 0 0 0,1 0 0 0 0,0 0 0 0 0,-1 0 0 0 0,1 0 0 0 0,-1 0 0 0 0,1-2 0 0 0,0 2 0 0 0,0 0 0 0 0,0 3 0 0 0,0-1 0 0 0,-1 1 0 0 0,1-2 0 0 0,0 1 0 0 0,0-2 0 0 0,0 1 0 0 0,-2-1 0 0 0,2 0 0 0 0,0 0 0 0 0,0 0 0 0 0,0 0 0 0 0,-1-1 0 0 0,1 1 0 0 0,0 0 0 0 0,0 0 0 0 0,0 0 0 0 0,-1 0 0 0 0,0 0 0 0 0,1 0 0 0 0,0 0 0 0 0,0 0 0 0 0,-1 0 0 0 0,1 0 0 0 0,0 0 0 0 0,0 0 0 0 0,0 0 0 0 0,-1 0 0 0 0,1 0 0 0 0,0 0 0 0 0,0 0 0 0 0,-1 0 0 0 0,0 0 0 0 0,1 0 0 0 0,0 0 0 0 0,0 0 0 0 0,0 0 0 0 0,-1 0 0 0 0,1 0 0 0 0,0 0 0 0 0,0 0 0 0 0,0 0 0 0 0,-2 0 0 0 0,2 0 0 0 0,0 0 0 0 0,-2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21T22:50:47.14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16065 10661 16383 0 0,'3'0'0'0'0,"1"0"0"0"0,6 0 0 0 0,5 0 0 0 0,2 0 0 0 0,1 0 0 0 0,2 0 0 0 0,-1 0 0 0 0,1 0 0 0 0,-3 0 0 0 0,2 0 0 0 0,-2 0 0 0 0,-1 0 0 0 0,-2 0 0 0 0,2 0 0 0 0,0 0 0 0 0,-2 0 0 0 0,0 0 0 0 0,-2 0 0 0 0,1 0 0 0 0,2 0 0 0 0,-1 0 0 0 0,1 0 0 0 0,-2 0 0 0 0,0 0 0 0 0,0 0 0 0 0,-1 0 0 0 0,0 0 0 0 0,0 0 0 0 0,0 0 0 0 0,-2 0 0 0 0,2 0 0 0 0,0 0 0 0 0,-2 0 0 0 0,2 0 0 0 0,0 0 0 0 0,0 0 0 0 0,0 0 0 0 0,-2 0 0 0 0,2 0 0 0 0,0 0 0 0 0,0 0 0 0 0,-1 0 0 0 0,0 0 0 0 0,1 0 0 0 0,0 0 0 0 0,-1 0 0 0 0,1 0 0 0 0,-1 0 0 0 0,1 0 0 0 0,-1 0 0 0 0,1 0 0 0 0,0 0 0 0 0,-1 0 0 0 0,0 0 0 0 0,1 0 0 0 0,0 0 0 0 0,0 0 0 0 0,-2 0 0 0 0,2 0 0 0 0,0 0 0 0 0,0 0 0 0 0,0 0 0 0 0,-2 0 0 0 0,2 0 0 0 0,0 0 0 0 0,0 0 0 0 0,0 0 0 0 0,-2 0 0 0 0,2 0 0 0 0,0 0 0 0 0,0 0 0 0 0,0 0 0 0 0,-2 0 0 0 0,2 0 0 0 0,0 0 0 0 0,0 0 0 0 0,-1 0 0 0 0,0 0 0 0 0,1 0 0 0 0,0 0 0 0 0,-1 0 0 0 0,1 0 0 0 0,0 0 0 0 0,-1 0 0 0 0,0 0 0 0 0,1 0 0 0 0,0 0 0 0 0,0 0 0 0 0,-2 0 0 0 0,2 0 0 0 0,0 0 0 0 0,0 0 0 0 0,0 0 0 0 0,-2 0 0 0 0,2 0 0 0 0,0 0 0 0 0,0 0 0 0 0,0 0 0 0 0,-2 0 0 0 0,2 0 0 0 0,0 0 0 0 0,0 0 0 0 0,-1 0 0 0 0,0 0 0 0 0,1 0 0 0 0,0 0 0 0 0,-1 0 0 0 0,1 0 0 0 0,-1 0 0 0 0,1 0 0 0 0,-3 0 0 0 0,0-1 0 0 0,0-1 0 0 0,-1 0 0 0 0,-3-2 0 0 0,-1-1 0 0 0,-2 0 0 0 0,-1 1 0 0 0,-1-2 0 0 0,0 1 0 0 0,0 0 0 0 0,-1 0 0 0 0,1 1 0 0 0,0-1 0 0 0,0 0 0 0 0,0 0 0 0 0,0 0 0 0 0,0 1 0 0 0,0-1 0 0 0,1 1 0 0 0,2 0 0 0 0,-1 1 0 0 0,2-1 0 0 0,0 1 0 0 0,0 0 0 0 0,-1-1 0 0 0,1 1 0 0 0,1 0 0 0 0,1 2 0 0 0,4 0 0 0 0,0 0 0 0 0,2 1 0 0 0,0 0 0 0 0,0 0 0 0 0,-1 0 0 0 0,1 1 0 0 0,0-1 0 0 0,0 0 0 0 0,0 0 0 0 0,0 0 0 0 0,-2 0 0 0 0,2 0 0 0 0,0-1 0 0 0,0 0 0 0 0,-1 0 0 0 0,-1-1 0 0 0,-1 0 0 0 0,0 1 0 0 0,0 0 0 0 0,-1 0 0 0 0,0-1 0 0 0,1 1 0 0 0,0 0 0 0 0,2 1 0 0 0,-1-1 0 0 0,1 0 0 0 0,1 0 0 0 0,0 0 0 0 0,-1 0 0 0 0,1 1 0 0 0,0-1 0 0 0,0 1 0 0 0,-2 0 0 0 0,1-1 0 0 0,-2 0 0 0 0,-1 1 0 0 0,3-1 0 0 0,-2 0 0 0 0,3 1 0 0 0,-2 0 0 0 0,2 0 0 0 0,-2 0 0 0 0,2 0 0 0 0,0 0 0 0 0,0 0 0 0 0,0 0 0 0 0,0 0 0 0 0,1 0 0 0 0,3 0 0 0 0,1 0 0 0 0,1 0 0 0 0,4 0 0 0 0,2 0 0 0 0,1 0 0 0 0,-1 0 0 0 0,-2 0 0 0 0,-1 0 0 0 0,-1 0 0 0 0,-1-1 0 0 0,-3 0 0 0 0,0 0 0 0 0,-3 0 0 0 0,2 0 0 0 0,-1 0 0 0 0,1 0 0 0 0,-1 0 0 0 0,-2 0 0 0 0,1 1 0 0 0,-1-1 0 0 0,2 1 0 0 0,1-1 0 0 0,-1 0 0 0 0,-1 0 0 0 0,1 0 0 0 0,-1 1 0 0 0,1 0 0 0 0,1-1 0 0 0,-1 1 0 0 0,1 0 0 0 0,-2 0 0 0 0,-2 0 0 0 0,3 0 0 0 0,-3 1 0 0 0,0-1 0 0 0,1 0 0 0 0,0 0 0 0 0,1 0 0 0 0,1 0 0 0 0,1 0 0 0 0,2 0 0 0 0,-1 0 0 0 0,-1 0 0 0 0,2 0 0 0 0,1 0 0 0 0,0 0 0 0 0,-1 0 0 0 0,0 0 0 0 0,-2 0 0 0 0,-2 0 0 0 0,0 0 0 0 0,-1 0 0 0 0,0 0 0 0 0,-1 0 0 0 0,0 0 0 0 0,1 0 0 0 0,-2 0 0 0 0,2 0 0 0 0,0 0 0 0 0,0 0 0 0 0,-2 0 0 0 0,2 0 0 0 0,0 0 0 0 0,0 0 0 0 0,0 0 0 0 0,-2 0 0 0 0,2 0 0 0 0,0 0 0 0 0,0 0 0 0 0,-1 0 0 0 0,0 0 0 0 0,-1 0 0 0 0,0 1 0 0 0,-3 0 0 0 0,4 0 0 0 0,-2 0 0 0 0,3-1 0 0 0,-1 1 0 0 0,0-1 0 0 0,0 0 0 0 0,1 0 0 0 0,0 0 0 0 0,-1 0 0 0 0,1-1 0 0 0,0 1 0 0 0,0 0 0 0 0,-2 0 0 0 0,2 0 0 0 0,0 0 0 0 0,0 0 0 0 0,1 0 0 0 0,3 0 0 0 0,-2 0 0 0 0,2 0 0 0 0,1 0 0 0 0,-1 0 0 0 0,-2 0 0 0 0,0 0 0 0 0,-1 0 0 0 0,-1 0 0 0 0,-1 0 0 0 0,0 0 0 0 0,1 0 0 0 0,0 0 0 0 0,-2 0 0 0 0,2 0 0 0 0,0 0 0 0 0,0 0 0 0 0,-2 0 0 0 0,2 0 0 0 0,0 0 0 0 0,0 0 0 0 0,-1 0 0 0 0,0 0 0 0 0,1 0 0 0 0,0 0 0 0 0,-1 0 0 0 0,1 0 0 0 0,-1 0 0 0 0,1 0 0 0 0,-1 0 0 0 0,1 0 0 0 0,0 0 0 0 0,-1 0 0 0 0,0 0 0 0 0,1 0 0 0 0,0 0 0 0 0,0 0 0 0 0,-2 0 0 0 0,2 0 0 0 0,0 0 0 0 0,0 0 0 0 0,0 0 0 0 0,-2 0 0 0 0,2 0 0 0 0,0 0 0 0 0,0 0 0 0 0,0 0 0 0 0,-2 0 0 0 0,2 0 0 0 0,0 0 0 0 0,0-1 0 0 0,-1 0 0 0 0,0 0 0 0 0,1 0 0 0 0,0 1 0 0 0,-1 0 0 0 0,1-1 0 0 0,-1 1 0 0 0,1-1 0 0 0,-1 0 0 0 0,1-1 0 0 0,0 2 0 0 0,-1 0 0 0 0,-1-1 0 0 0,-1 0 0 0 0,-1 0 0 0 0,3 0 0 0 0,-2 0 0 0 0,3 1 0 0 0,-2 0 0 0 0,2 0 0 0 0,-1 0 0 0 0,0 0 0 0 0,1 0 0 0 0,0 0 0 0 0,0 0 0 0 0,0 0 0 0 0,0-1 0 0 0,-2 0 0 0 0,2 0 0 0 0,0 0 0 0 0,0 0 0 0 0,-1 1 0 0 0,1 0 0 0 0,-1 0 0 0 0,1-1 0 0 0,-1 0 0 0 0,1 0 0 0 0,0 0 0 0 0,-1 1 0 0 0,0 0 0 0 0,1-1 0 0 0,0 1 0 0 0,0 0 0 0 0,-2 0 0 0 0,2 0 0 0 0,0 1 0 0 0,0-1 0 0 0,0 0 0 0 0,-2 0 0 0 0,2 0 0 0 0,0 0 0 0 0,0 0 0 0 0,0 0 0 0 0,-2 0 0 0 0,2 0 0 0 0,0 0 0 0 0,0 0 0 0 0,-1 0 0 0 0,0 0 0 0 0,1 0 0 0 0,0 0 0 0 0,-1 0 0 0 0,1 0 0 0 0,-1 0 0 0 0,1 0 0 0 0,-1 0 0 0 0,1 0 0 0 0,0 0 0 0 0,-1 0 0 0 0,1 0 0 0 0,-1 0 0 0 0,1 0 0 0 0,0 0 0 0 0,-1 0 0 0 0,0 0 0 0 0,1 0 0 0 0,0 0 0 0 0,0 0 0 0 0,-2 0 0 0 0,2 0 0 0 0,0 0 0 0 0,0 0 0 0 0,0 0 0 0 0,-2 0 0 0 0,2 0 0 0 0,0 0 0 0 0,0 0 0 0 0,0 0 0 0 0,-2 0 0 0 0,2 0 0 0 0,0 0 0 0 0,0 0 0 0 0,-1 0 0 0 0,0 0 0 0 0,1 0 0 0 0,0 0 0 0 0,-1 0 0 0 0,1 0 0 0 0,-1 0 0 0 0,1 0 0 0 0,-1 0 0 0 0,1 0 0 0 0,0 0 0 0 0,-1 0 0 0 0,0 0 0 0 0,1 0 0 0 0,0 0 0 0 0,0 0 0 0 0,-2 0 0 0 0,2 0 0 0 0,0 0 0 0 0,0 0 0 0 0,0 0 0 0 0,-2 0 0 0 0,2 0 0 0 0,0 0 0 0 0,2 0 0 0 0,1 0 0 0 0,-1 0 0 0 0,1 0 0 0 0,-2 0 0 0 0,-1 0 0 0 0,1 0 0 0 0,-1 0 0 0 0,-2 0 0 0 0,2 0 0 0 0,0 0 0 0 0,0 0 0 0 0,-2 0 0 0 0,2 0 0 0 0,0 0 0 0 0,0 0 0 0 0,-2 0 0 0 0,2 0 0 0 0,0 0 0 0 0,0 0 0 0 0,0 0 0 0 0,-3 0 0 0 0,0 1 0 0 0,-2 1 0 0 0,-1 0 0 0 0,1 1 0 0 0,-2-1 0 0 0,0 0 0 0 0,2 0 0 0 0,-1 0 0 0 0,4 0 0 0 0,-1-2 0 0 0,1 1 0 0 0,2-1 0 0 0,-4 0 0 0 0,-4 0 0 0 0,-1 2 0 0 0,-5 0 0 0 0,-3 1 0 0 0,-3 0 0 0 0,0 1 0 0 0,0-1 0 0 0,-2-1 0 0 0,2 1 0 0 0,0 0 0 0 0,-1 0 0 0 0,1 0 0 0 0,0-1 0 0 0,1 1 0 0 0,1-1 0 0 0,-2 0 0 0 0,1 0 0 0 0,2 0 0 0 0,0 1 0 0 0,0-1 0 0 0,-1 1 0 0 0,1-1 0 0 0,-1 1 0 0 0,0 1 0 0 0,1-1 0 0 0,-2 1 0 0 0,4-1 0 0 0,-1 0 0 0 0,-2 1 0 0 0,4-1 0 0 0,-4 0 0 0 0,3 0 0 0 0,0 0 0 0 0,0 1 0 0 0,1-1 0 0 0,-2 1 0 0 0,1-1 0 0 0,0 1 0 0 0,2 0 0 0 0,1 1 0 0 0,0-1 0 0 0,-3 0 0 0 0,1 0 0 0 0,-1 0 0 0 0,-1-1 0 0 0,0 0 0 0 0,2 0 0 0 0,-4 0 0 0 0,3 0 0 0 0,-1 0 0 0 0,0 1 0 0 0,0 0 0 0 0,0 1 0 0 0,0-2 0 0 0,0 1 0 0 0,0 0 0 0 0,0 0 0 0 0,0 0 0 0 0,0 0 0 0 0,3 1 0 0 0,-3-1 0 0 0,0-1 0 0 0,1 1 0 0 0,2 0 0 0 0,0 0 0 0 0,-2 0 0 0 0,-1 1 0 0 0,1 0 0 0 0,2-1 0 0 0,0 1 0 0 0,-1 0 0 0 0,1-1 0 0 0,-1-1 0 0 0,-1 1 0 0 0,0 0 0 0 0,2 0 0 0 0,1 0 0 0 0,-3 1 0 0 0,1 0 0 0 0,-1-1 0 0 0,0 1 0 0 0,2 0 0 0 0,1 0 0 0 0,-3-2 0 0 0,1 1 0 0 0,-1 0 0 0 0,3-1 0 0 0,3-1 0 0 0,3 0 0 0 0,4-2 0 0 0,0 1 0 0 0,1-1 0 0 0,0 0 0 0 0,3 0 0 0 0,-3-1 0 0 0,1 1 0 0 0,0 0 0 0 0,0 0 0 0 0,0 0 0 0 0,0 0 0 0 0,-1 0 0 0 0,1 0 0 0 0,-1 0 0 0 0,1 0 0 0 0,-1 0 0 0 0,1 0 0 0 0,-1 0 0 0 0,1 0 0 0 0,-1 0 0 0 0,1 0 0 0 0,0 0 0 0 0,-1 0 0 0 0,-1-1 0 0 0,-1 0 0 0 0,-1 0 0 0 0,0 0 0 0 0,0-1 0 0 0,0 1 0 0 0,1 0 0 0 0,2 0 0 0 0,-1 1 0 0 0,-1-1 0 0 0,-3 0 0 0 0,-6 0 0 0 0,-6 0 0 0 0,-2 0 0 0 0,-2 1 0 0 0,-2 0 0 0 0,0 0 0 0 0,-1 0 0 0 0,0 0 0 0 0,1 0 0 0 0,0 0 0 0 0,-1 0 0 0 0,1 0 0 0 0,1 0 0 0 0,-1 0 0 0 0,0 0 0 0 0,1 0 0 0 0,0 0 0 0 0,-1 0 0 0 0,0 0 0 0 0,0 0 0 0 0,0 0 0 0 0,0 0 0 0 0,1 0 0 0 0,-1 0 0 0 0,0 0 0 0 0,0 0 0 0 0,0 0 0 0 0,0 0 0 0 0,1 0 0 0 0,0 0 0 0 0,-1 0 0 0 0,0 0 0 0 0,1 0 0 0 0,-1 0 0 0 0,0 0 0 0 0,0 0 0 0 0,0 0 0 0 0,0 0 0 0 0,1 0 0 0 0,-1 0 0 0 0,0 0 0 0 0,0 0 0 0 0,0 0 0 0 0,0 0 0 0 0,2 0 0 0 0,-2 0 0 0 0,0 0 0 0 0,0 0 0 0 0,1 0 0 0 0,-1 0 0 0 0,1-1 0 0 0,3 0 0 0 0,-2 0 0 0 0,1 0 0 0 0,-2 1 0 0 0,1-1 0 0 0,-2 1 0 0 0,1 0 0 0 0,-1 0 0 0 0,1 0 0 0 0,-1 0 0 0 0,0 0 0 0 0,0 0 0 0 0,0 0 0 0 0,0 0 0 0 0,1 0 0 0 0,-1 0 0 0 0,0 0 0 0 0,0 0 0 0 0,0 0 0 0 0,0 0 0 0 0,1 0 0 0 0,-1 0 0 0 0,0 0 0 0 0,0 0 0 0 0,0 0 0 0 0,2 0 0 0 0,-2 0 0 0 0,0 0 0 0 0,0 0 0 0 0,0 0 0 0 0,1 0 0 0 0,-1 0 0 0 0,0 0 0 0 0,0 0 0 0 0,0 0 0 0 0,0 0 0 0 0,1 0 0 0 0,-1 0 0 0 0,0 0 0 0 0,0 0 0 0 0,0 0 0 0 0,2 0 0 0 0,-2 0 0 0 0,0 0 0 0 0,0 0 0 0 0,0 0 0 0 0,1 0 0 0 0,-1 0 0 0 0,0 0 0 0 0,0 0 0 0 0,0 0 0 0 0,0 0 0 0 0,1 0 0 0 0,-1 0 0 0 0,0 0 0 0 0,0 0 0 0 0,2 0 0 0 0,-2 0 0 0 0,0 0 0 0 0,0 0 0 0 0,0 0 0 0 0,0 0 0 0 0,1 0 0 0 0,-1 0 0 0 0,0 0 0 0 0,0 0 0 0 0,0 0 0 0 0,3 1 0 0 0,0 0 0 0 0,0 0 0 0 0,-2 0 0 0 0,2 2 0 0 0,-3-2 0 0 0,2 1 0 0 0,-2-1 0 0 0,0 0 0 0 0,0 0 0 0 0,0 0 0 0 0,0 0 0 0 0,3 0 0 0 0,0 0 0 0 0,0-1 0 0 0,-2 1 0 0 0,1 0 0 0 0,-1-1 0 0 0,1 0 0 0 0,-2 0 0 0 0,0 0 0 0 0,0 0 0 0 0,0 0 0 0 0,1 0 0 0 0,-1 0 0 0 0,0 0 0 0 0,0 0 0 0 0,0 0 0 0 0,1 0 0 0 0,-1 0 0 0 0,0 0 0 0 0,0 0 0 0 0,0 0 0 0 0,0 0 0 0 0,1 0 0 0 0,-1 0 0 0 0,0 0 0 0 0,1 0 0 0 0,0 0 0 0 0,-1 0 0 0 0,0 0 0 0 0,0 0 0 0 0,0 0 0 0 0,0 0 0 0 0,3 1 0 0 0,0 0 0 0 0,0 0 0 0 0,-2 0 0 0 0,1-1 0 0 0,-1 1 0 0 0,1-1 0 0 0,-2 0 0 0 0,0 0 0 0 0,0 0 0 0 0,0 0 0 0 0,1 0 0 0 0,-1 0 0 0 0,0 0 0 0 0,0 0 0 0 0,0 0 0 0 0,0 0 0 0 0,1 0 0 0 0,-1 0 0 0 0,0 0 0 0 0,0 0 0 0 0,0 0 0 0 0,0 0 0 0 0,1 0 0 0 0,-1 0 0 0 0,1 0 0 0 0,-1 0 0 0 0,1 0 0 0 0,-1 0 0 0 0,0 0 0 0 0,0 0 0 0 0,0 0 0 0 0,0 0 0 0 0,1 0 0 0 0,-1 0 0 0 0,0 0 0 0 0,3-1 0 0 0,-1 0 0 0 0,1 0 0 0 0,-1 0 0 0 0,2-1 0 0 0,0 1 0 0 0,-1 0 0 0 0,0 0 0 0 0,-2 1 0 0 0,1-2 0 0 0,-2 1 0 0 0,0 0 0 0 0,0 0 0 0 0,0 1 0 0 0,0-1 0 0 0,1 1 0 0 0,-1-1 0 0 0,0 0 0 0 0,0 1 0 0 0,0-2 0 0 0,3 1 0 0 0,0 0 0 0 0,0 0 0 0 0,-1 0 0 0 0,0-1 0 0 0,-1 1 0 0 0,0-1 0 0 0,-1 2 0 0 0,0-1 0 0 0,0 1 0 0 0,0-1 0 0 0,0 0 0 0 0,1 0 0 0 0,-1 0 0 0 0,0 0 0 0 0,0 1 0 0 0,0 0 0 0 0,0-1 0 0 0,2 0 0 0 0,-2 0 0 0 0,0 0 0 0 0,0 1 0 0 0,1 0 0 0 0,-1-1 0 0 0,0 1 0 0 0,0 0 0 0 0,0 0 0 0 0,0 0 0 0 0,1 0 0 0 0,-1 1 0 0 0,0-1 0 0 0,0 0 0 0 0,0 0 0 0 0,-1 0 0 0 0,-3 0 0 0 0,2 0 0 0 0,-1 0 0 0 0,2 0 0 0 0,-2 0 0 0 0,0 0 0 0 0,-1 0 0 0 0,3 0 0 0 0,-1 0 0 0 0,2 0 0 0 0,-1 0 0 0 0,1 0 0 0 0,1 0 0 0 0,0 0 0 0 0,-1 0 0 0 0,0 0 0 0 0,0 0 0 0 0,0 0 0 0 0,0 0 0 0 0,1 0 0 0 0,0-1 0 0 0,-1 0 0 0 0,0-1 0 0 0,2 1 0 0 0,1-1 0 0 0,-1 1 0 0 0,1 0 0 0 0,-1 0 0 0 0,-1 1 0 0 0,-1 0 0 0 0,2 0 0 0 0,-2 0 0 0 0,0 0 0 0 0,0 0 0 0 0,1 0 0 0 0,-1 0 0 0 0,0 0 0 0 0,1-1 0 0 0,2 0 0 0 0,0 0 0 0 0,0 0 0 0 0,-2 1 0 0 0,1-1 0 0 0,-2 1 0 0 0,0 0 0 0 0,0 0 0 0 0,0 0 0 0 0,1 0 0 0 0,1-1 0 0 0,1 0 0 0 0,0 0 0 0 0,-2 1 0 0 0,2-1 0 0 0,-3 0 0 0 0,2 1 0 0 0,-2 0 0 0 0,0 0 0 0 0,0-1 0 0 0,1 0 0 0 0,-1 0 0 0 0,0 1 0 0 0,0-1 0 0 0,0 1 0 0 0,-2 0 0 0 0,-3 0 0 0 0,-2 0 0 0 0,2 0 0 0 0,-1 0 0 0 0,1 0 0 0 0,1 0 0 0 0,-2 0 0 0 0,0 0 0 0 0,3 0 0 0 0,0 0 0 0 0,2-2 0 0 0,0-1 0 0 0,1 1 0 0 0,0 1 0 0 0,0-1 0 0 0,1 2 0 0 0,-1-1 0 0 0,0 0 0 0 0,1 1 0 0 0,0 0 0 0 0,-1-1 0 0 0,0 0 0 0 0,0 0 0 0 0,0 1 0 0 0,0 0 0 0 0,1-1 0 0 0,-1 1 0 0 0,0 0 0 0 0,0 0 0 0 0,0 0 0 0 0,2 0 0 0 0,-2 0 0 0 0,0 0 0 0 0,0 0 0 0 0,0 0 0 0 0,1 0 0 0 0,-1 0 0 0 0,0 0 0 0 0,3-2 0 0 0,1-1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1627B-99DC-41A0-88D4-71EA6FCB5117}" type="datetimeFigureOut">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B752D-732D-4116-9040-5A51BB7B1468}" type="slidenum">
              <a:t>‹#›</a:t>
            </a:fld>
            <a:endParaRPr lang="en-US"/>
          </a:p>
        </p:txBody>
      </p:sp>
    </p:spTree>
    <p:extLst>
      <p:ext uri="{BB962C8B-B14F-4D97-AF65-F5344CB8AC3E}">
        <p14:creationId xmlns:p14="http://schemas.microsoft.com/office/powerpoint/2010/main" val="128091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Size of Apparatus</a:t>
            </a:r>
            <a:r>
              <a:rPr lang="en-US"/>
              <a:t>,</a:t>
            </a:r>
            <a:r>
              <a:rPr lang="en-US" i="1"/>
              <a:t> Energy Usage</a:t>
            </a:r>
            <a:r>
              <a:rPr lang="en-US"/>
              <a:t>, </a:t>
            </a:r>
            <a:r>
              <a:rPr lang="en-US" i="1"/>
              <a:t>Aerodynamic Drag Force</a:t>
            </a:r>
            <a:r>
              <a:rPr lang="en-US"/>
              <a:t>, and </a:t>
            </a:r>
            <a:r>
              <a:rPr lang="en-US" i="1"/>
              <a:t>Weight Distribution</a:t>
            </a:r>
            <a:endParaRPr lang="en-US"/>
          </a:p>
        </p:txBody>
      </p:sp>
      <p:sp>
        <p:nvSpPr>
          <p:cNvPr id="4" name="Slide Number Placeholder 3"/>
          <p:cNvSpPr>
            <a:spLocks noGrp="1"/>
          </p:cNvSpPr>
          <p:nvPr>
            <p:ph type="sldNum" sz="quarter" idx="5"/>
          </p:nvPr>
        </p:nvSpPr>
        <p:spPr/>
        <p:txBody>
          <a:bodyPr/>
          <a:lstStyle/>
          <a:p>
            <a:fld id="{606B752D-732D-4116-9040-5A51BB7B1468}" type="slidenum">
              <a:rPr lang="en-US"/>
              <a:t>1</a:t>
            </a:fld>
            <a:endParaRPr lang="en-US"/>
          </a:p>
        </p:txBody>
      </p:sp>
    </p:spTree>
    <p:extLst>
      <p:ext uri="{BB962C8B-B14F-4D97-AF65-F5344CB8AC3E}">
        <p14:creationId xmlns:p14="http://schemas.microsoft.com/office/powerpoint/2010/main" val="285540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10</a:t>
            </a:fld>
            <a:endParaRPr lang="en-US"/>
          </a:p>
        </p:txBody>
      </p:sp>
    </p:spTree>
    <p:extLst>
      <p:ext uri="{BB962C8B-B14F-4D97-AF65-F5344CB8AC3E}">
        <p14:creationId xmlns:p14="http://schemas.microsoft.com/office/powerpoint/2010/main" val="2810200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11</a:t>
            </a:fld>
            <a:endParaRPr lang="en-US"/>
          </a:p>
        </p:txBody>
      </p:sp>
    </p:spTree>
    <p:extLst>
      <p:ext uri="{BB962C8B-B14F-4D97-AF65-F5344CB8AC3E}">
        <p14:creationId xmlns:p14="http://schemas.microsoft.com/office/powerpoint/2010/main" val="332438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12</a:t>
            </a:fld>
            <a:endParaRPr lang="en-US"/>
          </a:p>
        </p:txBody>
      </p:sp>
    </p:spTree>
    <p:extLst>
      <p:ext uri="{BB962C8B-B14F-4D97-AF65-F5344CB8AC3E}">
        <p14:creationId xmlns:p14="http://schemas.microsoft.com/office/powerpoint/2010/main" val="4171715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Feedback – communication between the system and the user,  it ties back into safety and stability. </a:t>
            </a:r>
          </a:p>
          <a:p>
            <a:endParaRPr lang="en-US">
              <a:cs typeface="Calibri"/>
            </a:endParaRPr>
          </a:p>
          <a:p>
            <a:r>
              <a:rPr lang="en-US">
                <a:cs typeface="Calibri"/>
              </a:rPr>
              <a:t> The bottom line is that were are taking delicate and sensitive equipment into a chaotic and unpredictable environment, so mitigating disturbances is key.</a:t>
            </a:r>
          </a:p>
        </p:txBody>
      </p:sp>
      <p:sp>
        <p:nvSpPr>
          <p:cNvPr id="4" name="Slide Number Placeholder 3"/>
          <p:cNvSpPr>
            <a:spLocks noGrp="1"/>
          </p:cNvSpPr>
          <p:nvPr>
            <p:ph type="sldNum" sz="quarter" idx="5"/>
          </p:nvPr>
        </p:nvSpPr>
        <p:spPr/>
        <p:txBody>
          <a:bodyPr/>
          <a:lstStyle/>
          <a:p>
            <a:fld id="{606B752D-732D-4116-9040-5A51BB7B1468}" type="slidenum">
              <a:rPr lang="en-US"/>
              <a:t>13</a:t>
            </a:fld>
            <a:endParaRPr lang="en-US"/>
          </a:p>
        </p:txBody>
      </p:sp>
    </p:spTree>
    <p:extLst>
      <p:ext uri="{BB962C8B-B14F-4D97-AF65-F5344CB8AC3E}">
        <p14:creationId xmlns:p14="http://schemas.microsoft.com/office/powerpoint/2010/main" val="335283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Feedback – communication between the system and the user,  it ties back into safety and stability. </a:t>
            </a:r>
          </a:p>
          <a:p>
            <a:endParaRPr lang="en-US">
              <a:cs typeface="Calibri"/>
            </a:endParaRPr>
          </a:p>
          <a:p>
            <a:r>
              <a:rPr lang="en-US">
                <a:cs typeface="Calibri"/>
              </a:rPr>
              <a:t> The bottom line is that were are taking delicate and sensitive equipment into a chaotic and unpredictable environment, so mitigating disturbances is key.</a:t>
            </a:r>
          </a:p>
        </p:txBody>
      </p:sp>
      <p:sp>
        <p:nvSpPr>
          <p:cNvPr id="4" name="Slide Number Placeholder 3"/>
          <p:cNvSpPr>
            <a:spLocks noGrp="1"/>
          </p:cNvSpPr>
          <p:nvPr>
            <p:ph type="sldNum" sz="quarter" idx="5"/>
          </p:nvPr>
        </p:nvSpPr>
        <p:spPr/>
        <p:txBody>
          <a:bodyPr/>
          <a:lstStyle/>
          <a:p>
            <a:fld id="{606B752D-732D-4116-9040-5A51BB7B1468}" type="slidenum">
              <a:rPr lang="en-US"/>
              <a:t>14</a:t>
            </a:fld>
            <a:endParaRPr lang="en-US"/>
          </a:p>
        </p:txBody>
      </p:sp>
    </p:spTree>
    <p:extLst>
      <p:ext uri="{BB962C8B-B14F-4D97-AF65-F5344CB8AC3E}">
        <p14:creationId xmlns:p14="http://schemas.microsoft.com/office/powerpoint/2010/main" val="64330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15</a:t>
            </a:fld>
            <a:endParaRPr lang="en-US"/>
          </a:p>
        </p:txBody>
      </p:sp>
    </p:spTree>
    <p:extLst>
      <p:ext uri="{BB962C8B-B14F-4D97-AF65-F5344CB8AC3E}">
        <p14:creationId xmlns:p14="http://schemas.microsoft.com/office/powerpoint/2010/main" val="2602833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Essentially key goals slide. </a:t>
            </a:r>
            <a:r>
              <a:rPr lang="en-US"/>
              <a:t>Universal attachment, collect samples, 1 kg payload, prevent contamination</a:t>
            </a:r>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16</a:t>
            </a:fld>
            <a:endParaRPr lang="en-US"/>
          </a:p>
        </p:txBody>
      </p:sp>
    </p:spTree>
    <p:extLst>
      <p:ext uri="{BB962C8B-B14F-4D97-AF65-F5344CB8AC3E}">
        <p14:creationId xmlns:p14="http://schemas.microsoft.com/office/powerpoint/2010/main" val="98021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Essentially key goals slide. </a:t>
            </a:r>
            <a:r>
              <a:rPr lang="en-US"/>
              <a:t>Universal attachment, collect samples, 1 kg payload, prevent contamination</a:t>
            </a:r>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17</a:t>
            </a:fld>
            <a:endParaRPr lang="en-US"/>
          </a:p>
        </p:txBody>
      </p:sp>
    </p:spTree>
    <p:extLst>
      <p:ext uri="{BB962C8B-B14F-4D97-AF65-F5344CB8AC3E}">
        <p14:creationId xmlns:p14="http://schemas.microsoft.com/office/powerpoint/2010/main" val="304750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Essentially key goals slide. </a:t>
            </a:r>
            <a:r>
              <a:rPr lang="en-US"/>
              <a:t>Universal attachment, collect samples, 1 kg payload, prevent contamination</a:t>
            </a:r>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18</a:t>
            </a:fld>
            <a:endParaRPr lang="en-US"/>
          </a:p>
        </p:txBody>
      </p:sp>
    </p:spTree>
    <p:extLst>
      <p:ext uri="{BB962C8B-B14F-4D97-AF65-F5344CB8AC3E}">
        <p14:creationId xmlns:p14="http://schemas.microsoft.com/office/powerpoint/2010/main" val="1317801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Essentially key goals slide. </a:t>
            </a:r>
            <a:r>
              <a:rPr lang="en-US"/>
              <a:t>Universal attachment, collect samples, 1 kg payload, prevent contamination</a:t>
            </a:r>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19</a:t>
            </a:fld>
            <a:endParaRPr lang="en-US"/>
          </a:p>
        </p:txBody>
      </p:sp>
    </p:spTree>
    <p:extLst>
      <p:ext uri="{BB962C8B-B14F-4D97-AF65-F5344CB8AC3E}">
        <p14:creationId xmlns:p14="http://schemas.microsoft.com/office/powerpoint/2010/main" val="279125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B752D-732D-4116-9040-5A51BB7B1468}" type="slidenum">
              <a:rPr lang="en-US" smtClean="0"/>
              <a:t>2</a:t>
            </a:fld>
            <a:endParaRPr lang="en-US"/>
          </a:p>
        </p:txBody>
      </p:sp>
    </p:spTree>
    <p:extLst>
      <p:ext uri="{BB962C8B-B14F-4D97-AF65-F5344CB8AC3E}">
        <p14:creationId xmlns:p14="http://schemas.microsoft.com/office/powerpoint/2010/main" val="2458719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20</a:t>
            </a:fld>
            <a:endParaRPr lang="en-US"/>
          </a:p>
        </p:txBody>
      </p:sp>
    </p:spTree>
    <p:extLst>
      <p:ext uri="{BB962C8B-B14F-4D97-AF65-F5344CB8AC3E}">
        <p14:creationId xmlns:p14="http://schemas.microsoft.com/office/powerpoint/2010/main" val="2564125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way cap based on snorkel valve, which lets water in through one direction but traps it from going the other way. Allows divers to breathe excess water out. Tried using a rubber ball and marble, and they either did not perfectly seal the hole or were too light to stop water from leaking fully. </a:t>
            </a:r>
          </a:p>
        </p:txBody>
      </p:sp>
      <p:sp>
        <p:nvSpPr>
          <p:cNvPr id="4" name="Slide Number Placeholder 3"/>
          <p:cNvSpPr>
            <a:spLocks noGrp="1"/>
          </p:cNvSpPr>
          <p:nvPr>
            <p:ph type="sldNum" sz="quarter" idx="5"/>
          </p:nvPr>
        </p:nvSpPr>
        <p:spPr/>
        <p:txBody>
          <a:bodyPr/>
          <a:lstStyle/>
          <a:p>
            <a:fld id="{606B752D-732D-4116-9040-5A51BB7B1468}" type="slidenum">
              <a:rPr lang="en-US"/>
              <a:t>21</a:t>
            </a:fld>
            <a:endParaRPr lang="en-US"/>
          </a:p>
        </p:txBody>
      </p:sp>
    </p:spTree>
    <p:extLst>
      <p:ext uri="{BB962C8B-B14F-4D97-AF65-F5344CB8AC3E}">
        <p14:creationId xmlns:p14="http://schemas.microsoft.com/office/powerpoint/2010/main" val="2471398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22</a:t>
            </a:fld>
            <a:endParaRPr lang="en-US"/>
          </a:p>
        </p:txBody>
      </p:sp>
    </p:spTree>
    <p:extLst>
      <p:ext uri="{BB962C8B-B14F-4D97-AF65-F5344CB8AC3E}">
        <p14:creationId xmlns:p14="http://schemas.microsoft.com/office/powerpoint/2010/main" val="1964603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Notes: Doesn’t hold 100 mL of water, only around 80-90 mL max. Hard to extract sample for testing once collected. Lids are press-fit on. Add a valve or threaded lid on the bottom to unscrew. Want a corrosion resistant spring for multiple usages in water. Want a more tapered bottom cap to overcome surface tension upon contacting water. Plunger scrapes against walls slightly, decrease size. </a:t>
            </a:r>
          </a:p>
        </p:txBody>
      </p:sp>
      <p:sp>
        <p:nvSpPr>
          <p:cNvPr id="4" name="Slide Number Placeholder 3"/>
          <p:cNvSpPr>
            <a:spLocks noGrp="1"/>
          </p:cNvSpPr>
          <p:nvPr>
            <p:ph type="sldNum" sz="quarter" idx="5"/>
          </p:nvPr>
        </p:nvSpPr>
        <p:spPr/>
        <p:txBody>
          <a:bodyPr/>
          <a:lstStyle/>
          <a:p>
            <a:fld id="{606B752D-732D-4116-9040-5A51BB7B1468}" type="slidenum">
              <a:rPr lang="en-US"/>
              <a:t>23</a:t>
            </a:fld>
            <a:endParaRPr lang="en-US"/>
          </a:p>
        </p:txBody>
      </p:sp>
    </p:spTree>
    <p:extLst>
      <p:ext uri="{BB962C8B-B14F-4D97-AF65-F5344CB8AC3E}">
        <p14:creationId xmlns:p14="http://schemas.microsoft.com/office/powerpoint/2010/main" val="1234544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24</a:t>
            </a:fld>
            <a:endParaRPr lang="en-US"/>
          </a:p>
        </p:txBody>
      </p:sp>
    </p:spTree>
    <p:extLst>
      <p:ext uri="{BB962C8B-B14F-4D97-AF65-F5344CB8AC3E}">
        <p14:creationId xmlns:p14="http://schemas.microsoft.com/office/powerpoint/2010/main" val="2551561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2400">
                <a:latin typeface="Times New Roman"/>
                <a:ea typeface="Calibri"/>
                <a:cs typeface="Calibri"/>
              </a:rPr>
              <a:t>Material: Resin</a:t>
            </a:r>
            <a:endParaRPr lang="en-US" sz="2400">
              <a:ea typeface="Calibri"/>
              <a:cs typeface="Calibri"/>
            </a:endParaRPr>
          </a:p>
          <a:p>
            <a:pPr marL="342900" indent="-342900">
              <a:buFont typeface="Arial"/>
              <a:buChar char="•"/>
            </a:pPr>
            <a:r>
              <a:rPr lang="en-US" sz="2400">
                <a:latin typeface="Times New Roman"/>
                <a:ea typeface="Calibri"/>
                <a:cs typeface="Calibri"/>
              </a:rPr>
              <a:t>New Features:</a:t>
            </a:r>
          </a:p>
          <a:p>
            <a:pPr marL="914400" lvl="1" indent="-457200">
              <a:buFont typeface="Calibri"/>
              <a:buChar char="-"/>
            </a:pPr>
            <a:r>
              <a:rPr lang="en-US" sz="2400">
                <a:latin typeface="Times New Roman"/>
                <a:ea typeface="Calibri"/>
                <a:cs typeface="Calibri"/>
              </a:rPr>
              <a:t>0.4 inch diameter holes</a:t>
            </a:r>
            <a:endParaRPr lang="en-US" sz="2400">
              <a:latin typeface="Calibri" panose="020F0502020204030204"/>
              <a:ea typeface="Calibri"/>
              <a:cs typeface="Calibri"/>
            </a:endParaRPr>
          </a:p>
          <a:p>
            <a:pPr marL="914400" lvl="1" indent="-457200">
              <a:buFont typeface="Calibri"/>
              <a:buChar char="-"/>
            </a:pPr>
            <a:r>
              <a:rPr lang="en-US" sz="2400">
                <a:latin typeface="Times New Roman"/>
                <a:ea typeface="Calibri"/>
                <a:cs typeface="Calibri"/>
              </a:rPr>
              <a:t>Faucet valve</a:t>
            </a:r>
            <a:endParaRPr lang="en-US" sz="2400">
              <a:ea typeface="Calibri"/>
              <a:cs typeface="Calibri"/>
            </a:endParaRPr>
          </a:p>
          <a:p>
            <a:pPr marL="914400" lvl="1" indent="-457200">
              <a:buFont typeface="Calibri"/>
              <a:buChar char="-"/>
            </a:pPr>
            <a:r>
              <a:rPr lang="en-US" sz="2400">
                <a:latin typeface="Times New Roman"/>
                <a:ea typeface="Calibri"/>
                <a:cs typeface="Calibri"/>
              </a:rPr>
              <a:t>Functional threading</a:t>
            </a:r>
          </a:p>
          <a:p>
            <a:pPr marL="914400" lvl="1" indent="-457200">
              <a:buFont typeface="Calibri"/>
              <a:buChar char="-"/>
            </a:pPr>
            <a:r>
              <a:rPr lang="en-US" sz="2400">
                <a:latin typeface="Times New Roman"/>
                <a:ea typeface="Calibri"/>
                <a:cs typeface="Calibri"/>
              </a:rPr>
              <a:t>Stronger spring constant</a:t>
            </a:r>
          </a:p>
          <a:p>
            <a:pPr marL="342900" indent="-342900">
              <a:buFont typeface="Arial,Sans-Serif"/>
              <a:buChar char="•"/>
            </a:pPr>
            <a:r>
              <a:rPr lang="en-US" sz="2400">
                <a:latin typeface="Times New Roman"/>
                <a:ea typeface="Calibri"/>
                <a:cs typeface="Times New Roman"/>
              </a:rPr>
              <a:t>Weight: 240 g (empty)</a:t>
            </a:r>
            <a:endParaRPr lang="en-US" sz="2400">
              <a:ea typeface="+mn-lt"/>
              <a:cs typeface="+mn-lt"/>
            </a:endParaRPr>
          </a:p>
          <a:p>
            <a:pPr marL="342900" indent="-342900">
              <a:buFont typeface="Arial,Sans-Serif"/>
              <a:buChar char="•"/>
            </a:pPr>
            <a:r>
              <a:rPr lang="en-US" sz="2400">
                <a:latin typeface="Times New Roman"/>
                <a:ea typeface="Calibri"/>
                <a:cs typeface="Times New Roman"/>
              </a:rPr>
              <a:t>Collection Capacity: 160 mL (~160 g)</a:t>
            </a:r>
            <a:endParaRPr lang="en-US" sz="2400">
              <a:ea typeface="+mn-lt"/>
              <a:cs typeface="+mn-l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25</a:t>
            </a:fld>
            <a:endParaRPr lang="en-US"/>
          </a:p>
        </p:txBody>
      </p:sp>
    </p:spTree>
    <p:extLst>
      <p:ext uri="{BB962C8B-B14F-4D97-AF65-F5344CB8AC3E}">
        <p14:creationId xmlns:p14="http://schemas.microsoft.com/office/powerpoint/2010/main" val="874810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26</a:t>
            </a:fld>
            <a:endParaRPr lang="en-US"/>
          </a:p>
        </p:txBody>
      </p:sp>
    </p:spTree>
    <p:extLst>
      <p:ext uri="{BB962C8B-B14F-4D97-AF65-F5344CB8AC3E}">
        <p14:creationId xmlns:p14="http://schemas.microsoft.com/office/powerpoint/2010/main" val="2009249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2400">
                <a:latin typeface="Times New Roman"/>
                <a:ea typeface="Calibri"/>
                <a:cs typeface="Calibri"/>
              </a:rPr>
              <a:t>Material: Resin</a:t>
            </a:r>
            <a:endParaRPr lang="en-US" sz="2400">
              <a:ea typeface="Calibri"/>
              <a:cs typeface="Calibri"/>
            </a:endParaRPr>
          </a:p>
          <a:p>
            <a:pPr marL="342900" indent="-342900">
              <a:buFont typeface="Arial"/>
              <a:buChar char="•"/>
            </a:pPr>
            <a:r>
              <a:rPr lang="en-US" sz="2400">
                <a:latin typeface="Times New Roman"/>
                <a:ea typeface="Calibri"/>
                <a:cs typeface="Calibri"/>
              </a:rPr>
              <a:t>New Features:</a:t>
            </a:r>
          </a:p>
          <a:p>
            <a:pPr marL="914400" lvl="1" indent="-457200">
              <a:buFont typeface="Calibri"/>
              <a:buChar char="-"/>
            </a:pPr>
            <a:r>
              <a:rPr lang="en-US" sz="2400">
                <a:latin typeface="Times New Roman"/>
                <a:ea typeface="Calibri"/>
                <a:cs typeface="Calibri"/>
              </a:rPr>
              <a:t>0.4 inch diameter holes</a:t>
            </a:r>
            <a:endParaRPr lang="en-US" sz="2400">
              <a:latin typeface="Calibri" panose="020F0502020204030204"/>
              <a:ea typeface="Calibri"/>
              <a:cs typeface="Calibri"/>
            </a:endParaRPr>
          </a:p>
          <a:p>
            <a:pPr marL="914400" lvl="1" indent="-457200">
              <a:buFont typeface="Calibri"/>
              <a:buChar char="-"/>
            </a:pPr>
            <a:r>
              <a:rPr lang="en-US" sz="2400">
                <a:latin typeface="Times New Roman"/>
                <a:ea typeface="Calibri"/>
                <a:cs typeface="Calibri"/>
              </a:rPr>
              <a:t>Faucet valve</a:t>
            </a:r>
            <a:endParaRPr lang="en-US" sz="2400">
              <a:ea typeface="Calibri"/>
              <a:cs typeface="Calibri"/>
            </a:endParaRPr>
          </a:p>
          <a:p>
            <a:pPr marL="914400" lvl="1" indent="-457200">
              <a:buFont typeface="Calibri"/>
              <a:buChar char="-"/>
            </a:pPr>
            <a:r>
              <a:rPr lang="en-US" sz="2400">
                <a:latin typeface="Times New Roman"/>
                <a:ea typeface="Calibri"/>
                <a:cs typeface="Calibri"/>
              </a:rPr>
              <a:t>Functional threading</a:t>
            </a:r>
          </a:p>
          <a:p>
            <a:pPr marL="914400" lvl="1" indent="-457200">
              <a:buFont typeface="Calibri"/>
              <a:buChar char="-"/>
            </a:pPr>
            <a:r>
              <a:rPr lang="en-US" sz="2400">
                <a:latin typeface="Times New Roman"/>
                <a:ea typeface="Calibri"/>
                <a:cs typeface="Calibri"/>
              </a:rPr>
              <a:t>Stronger spring constant</a:t>
            </a:r>
          </a:p>
          <a:p>
            <a:pPr marL="342900" indent="-342900">
              <a:buFont typeface="Arial,Sans-Serif"/>
              <a:buChar char="•"/>
            </a:pPr>
            <a:r>
              <a:rPr lang="en-US" sz="2400">
                <a:latin typeface="Times New Roman"/>
                <a:ea typeface="Calibri"/>
                <a:cs typeface="Times New Roman"/>
              </a:rPr>
              <a:t>Weight: 240 g (empty)</a:t>
            </a:r>
            <a:endParaRPr lang="en-US" sz="2400">
              <a:ea typeface="+mn-lt"/>
              <a:cs typeface="+mn-lt"/>
            </a:endParaRPr>
          </a:p>
          <a:p>
            <a:pPr marL="342900" indent="-342900">
              <a:buFont typeface="Arial,Sans-Serif"/>
              <a:buChar char="•"/>
            </a:pPr>
            <a:r>
              <a:rPr lang="en-US" sz="2400">
                <a:latin typeface="Times New Roman"/>
                <a:ea typeface="Calibri"/>
                <a:cs typeface="Times New Roman"/>
              </a:rPr>
              <a:t>Collection Capacity: 160 mL (~160 g)</a:t>
            </a:r>
            <a:endParaRPr lang="en-US" sz="2400">
              <a:ea typeface="+mn-lt"/>
              <a:cs typeface="+mn-l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27</a:t>
            </a:fld>
            <a:endParaRPr lang="en-US"/>
          </a:p>
        </p:txBody>
      </p:sp>
    </p:spTree>
    <p:extLst>
      <p:ext uri="{BB962C8B-B14F-4D97-AF65-F5344CB8AC3E}">
        <p14:creationId xmlns:p14="http://schemas.microsoft.com/office/powerpoint/2010/main" val="2988027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28</a:t>
            </a:fld>
            <a:endParaRPr lang="en-US"/>
          </a:p>
        </p:txBody>
      </p:sp>
    </p:spTree>
    <p:extLst>
      <p:ext uri="{BB962C8B-B14F-4D97-AF65-F5344CB8AC3E}">
        <p14:creationId xmlns:p14="http://schemas.microsoft.com/office/powerpoint/2010/main" val="1961020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29</a:t>
            </a:fld>
            <a:endParaRPr lang="en-US"/>
          </a:p>
        </p:txBody>
      </p:sp>
    </p:spTree>
    <p:extLst>
      <p:ext uri="{BB962C8B-B14F-4D97-AF65-F5344CB8AC3E}">
        <p14:creationId xmlns:p14="http://schemas.microsoft.com/office/powerpoint/2010/main" val="2619379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3</a:t>
            </a:fld>
            <a:endParaRPr lang="en-US"/>
          </a:p>
        </p:txBody>
      </p:sp>
    </p:spTree>
    <p:extLst>
      <p:ext uri="{BB962C8B-B14F-4D97-AF65-F5344CB8AC3E}">
        <p14:creationId xmlns:p14="http://schemas.microsoft.com/office/powerpoint/2010/main" val="3704185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30</a:t>
            </a:fld>
            <a:endParaRPr lang="en-US"/>
          </a:p>
        </p:txBody>
      </p:sp>
    </p:spTree>
    <p:extLst>
      <p:ext uri="{BB962C8B-B14F-4D97-AF65-F5344CB8AC3E}">
        <p14:creationId xmlns:p14="http://schemas.microsoft.com/office/powerpoint/2010/main" val="2658994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31</a:t>
            </a:fld>
            <a:endParaRPr lang="en-US"/>
          </a:p>
        </p:txBody>
      </p:sp>
    </p:spTree>
    <p:extLst>
      <p:ext uri="{BB962C8B-B14F-4D97-AF65-F5344CB8AC3E}">
        <p14:creationId xmlns:p14="http://schemas.microsoft.com/office/powerpoint/2010/main" val="2294966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Sick table</a:t>
            </a:r>
          </a:p>
        </p:txBody>
      </p:sp>
      <p:sp>
        <p:nvSpPr>
          <p:cNvPr id="4" name="Slide Number Placeholder 3"/>
          <p:cNvSpPr>
            <a:spLocks noGrp="1"/>
          </p:cNvSpPr>
          <p:nvPr>
            <p:ph type="sldNum" sz="quarter" idx="5"/>
          </p:nvPr>
        </p:nvSpPr>
        <p:spPr/>
        <p:txBody>
          <a:bodyPr/>
          <a:lstStyle/>
          <a:p>
            <a:fld id="{606B752D-732D-4116-9040-5A51BB7B1468}" type="slidenum">
              <a:rPr lang="en-US"/>
              <a:t>32</a:t>
            </a:fld>
            <a:endParaRPr lang="en-US"/>
          </a:p>
        </p:txBody>
      </p:sp>
    </p:spTree>
    <p:extLst>
      <p:ext uri="{BB962C8B-B14F-4D97-AF65-F5344CB8AC3E}">
        <p14:creationId xmlns:p14="http://schemas.microsoft.com/office/powerpoint/2010/main" val="2694225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Sick table</a:t>
            </a:r>
          </a:p>
        </p:txBody>
      </p:sp>
      <p:sp>
        <p:nvSpPr>
          <p:cNvPr id="4" name="Slide Number Placeholder 3"/>
          <p:cNvSpPr>
            <a:spLocks noGrp="1"/>
          </p:cNvSpPr>
          <p:nvPr>
            <p:ph type="sldNum" sz="quarter" idx="5"/>
          </p:nvPr>
        </p:nvSpPr>
        <p:spPr/>
        <p:txBody>
          <a:bodyPr/>
          <a:lstStyle/>
          <a:p>
            <a:fld id="{606B752D-732D-4116-9040-5A51BB7B1468}" type="slidenum">
              <a:rPr lang="en-US"/>
              <a:t>33</a:t>
            </a:fld>
            <a:endParaRPr lang="en-US"/>
          </a:p>
        </p:txBody>
      </p:sp>
    </p:spTree>
    <p:extLst>
      <p:ext uri="{BB962C8B-B14F-4D97-AF65-F5344CB8AC3E}">
        <p14:creationId xmlns:p14="http://schemas.microsoft.com/office/powerpoint/2010/main" val="1392400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Sick table</a:t>
            </a:r>
          </a:p>
        </p:txBody>
      </p:sp>
      <p:sp>
        <p:nvSpPr>
          <p:cNvPr id="4" name="Slide Number Placeholder 3"/>
          <p:cNvSpPr>
            <a:spLocks noGrp="1"/>
          </p:cNvSpPr>
          <p:nvPr>
            <p:ph type="sldNum" sz="quarter" idx="5"/>
          </p:nvPr>
        </p:nvSpPr>
        <p:spPr/>
        <p:txBody>
          <a:bodyPr/>
          <a:lstStyle/>
          <a:p>
            <a:fld id="{606B752D-732D-4116-9040-5A51BB7B1468}" type="slidenum">
              <a:rPr lang="en-US"/>
              <a:t>34</a:t>
            </a:fld>
            <a:endParaRPr lang="en-US"/>
          </a:p>
        </p:txBody>
      </p:sp>
    </p:spTree>
    <p:extLst>
      <p:ext uri="{BB962C8B-B14F-4D97-AF65-F5344CB8AC3E}">
        <p14:creationId xmlns:p14="http://schemas.microsoft.com/office/powerpoint/2010/main" val="2216543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Sick table</a:t>
            </a:r>
          </a:p>
        </p:txBody>
      </p:sp>
      <p:sp>
        <p:nvSpPr>
          <p:cNvPr id="4" name="Slide Number Placeholder 3"/>
          <p:cNvSpPr>
            <a:spLocks noGrp="1"/>
          </p:cNvSpPr>
          <p:nvPr>
            <p:ph type="sldNum" sz="quarter" idx="5"/>
          </p:nvPr>
        </p:nvSpPr>
        <p:spPr/>
        <p:txBody>
          <a:bodyPr/>
          <a:lstStyle/>
          <a:p>
            <a:fld id="{606B752D-732D-4116-9040-5A51BB7B1468}" type="slidenum">
              <a:rPr lang="en-US"/>
              <a:t>35</a:t>
            </a:fld>
            <a:endParaRPr lang="en-US"/>
          </a:p>
        </p:txBody>
      </p:sp>
    </p:spTree>
    <p:extLst>
      <p:ext uri="{BB962C8B-B14F-4D97-AF65-F5344CB8AC3E}">
        <p14:creationId xmlns:p14="http://schemas.microsoft.com/office/powerpoint/2010/main" val="2583261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original idea was to connect the microcontroller directly to the flight controller of the drone. And send a digital signal from the flight controller to the MCU when the sampling process was to get started. However, this created issues with universal compatibility. A better solution was found. To discuss this we’ll give a brief summary of how a drone works.</a:t>
            </a:r>
          </a:p>
        </p:txBody>
      </p:sp>
      <p:sp>
        <p:nvSpPr>
          <p:cNvPr id="4" name="Slide Number Placeholder 3"/>
          <p:cNvSpPr>
            <a:spLocks noGrp="1"/>
          </p:cNvSpPr>
          <p:nvPr>
            <p:ph type="sldNum" sz="quarter" idx="5"/>
          </p:nvPr>
        </p:nvSpPr>
        <p:spPr/>
        <p:txBody>
          <a:bodyPr/>
          <a:lstStyle/>
          <a:p>
            <a:fld id="{606B752D-732D-4116-9040-5A51BB7B1468}" type="slidenum">
              <a:rPr lang="en-US"/>
              <a:t>36</a:t>
            </a:fld>
            <a:endParaRPr lang="en-US"/>
          </a:p>
        </p:txBody>
      </p:sp>
    </p:spTree>
    <p:extLst>
      <p:ext uri="{BB962C8B-B14F-4D97-AF65-F5344CB8AC3E}">
        <p14:creationId xmlns:p14="http://schemas.microsoft.com/office/powerpoint/2010/main" val="1912158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flight controller is the brains of the drone. However there are hundreds of flight controllers with different features. Some flight controllers can act as receivers but others can not and require additional pieces. This brings us to a challenge. We wanted to make our apparatus universal with minimal work. </a:t>
            </a:r>
            <a:r>
              <a:rPr lang="en-US" err="1">
                <a:cs typeface="Calibri"/>
              </a:rPr>
              <a:t>Heres</a:t>
            </a:r>
            <a:r>
              <a:rPr lang="en-US">
                <a:cs typeface="Calibri"/>
              </a:rPr>
              <a:t> how we did it. </a:t>
            </a:r>
          </a:p>
        </p:txBody>
      </p:sp>
      <p:sp>
        <p:nvSpPr>
          <p:cNvPr id="4" name="Slide Number Placeholder 3"/>
          <p:cNvSpPr>
            <a:spLocks noGrp="1"/>
          </p:cNvSpPr>
          <p:nvPr>
            <p:ph type="sldNum" sz="quarter" idx="5"/>
          </p:nvPr>
        </p:nvSpPr>
        <p:spPr/>
        <p:txBody>
          <a:bodyPr/>
          <a:lstStyle/>
          <a:p>
            <a:fld id="{606B752D-732D-4116-9040-5A51BB7B1468}" type="slidenum">
              <a:rPr lang="en-US"/>
              <a:t>37</a:t>
            </a:fld>
            <a:endParaRPr lang="en-US"/>
          </a:p>
        </p:txBody>
      </p:sp>
    </p:spTree>
    <p:extLst>
      <p:ext uri="{BB962C8B-B14F-4D97-AF65-F5344CB8AC3E}">
        <p14:creationId xmlns:p14="http://schemas.microsoft.com/office/powerpoint/2010/main" val="1523975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communicate with a drone, you use a transmitter or more commonly referred to as a controller.  The controller uses radio waves typically in the 2.4 and 5.8 </a:t>
            </a:r>
            <a:r>
              <a:rPr lang="en-US" err="1">
                <a:cs typeface="Calibri"/>
              </a:rPr>
              <a:t>Ghz.</a:t>
            </a:r>
            <a:r>
              <a:rPr lang="en-US">
                <a:cs typeface="Calibri"/>
              </a:rPr>
              <a:t> Now some flight controllers are made to receive this signals without any extra components. But commonly you would use a receiver.</a:t>
            </a:r>
          </a:p>
        </p:txBody>
      </p:sp>
      <p:sp>
        <p:nvSpPr>
          <p:cNvPr id="4" name="Slide Number Placeholder 3"/>
          <p:cNvSpPr>
            <a:spLocks noGrp="1"/>
          </p:cNvSpPr>
          <p:nvPr>
            <p:ph type="sldNum" sz="quarter" idx="5"/>
          </p:nvPr>
        </p:nvSpPr>
        <p:spPr/>
        <p:txBody>
          <a:bodyPr/>
          <a:lstStyle/>
          <a:p>
            <a:fld id="{606B752D-732D-4116-9040-5A51BB7B1468}" type="slidenum">
              <a:rPr lang="en-US"/>
              <a:t>38</a:t>
            </a:fld>
            <a:endParaRPr lang="en-US"/>
          </a:p>
        </p:txBody>
      </p:sp>
    </p:spTree>
    <p:extLst>
      <p:ext uri="{BB962C8B-B14F-4D97-AF65-F5344CB8AC3E}">
        <p14:creationId xmlns:p14="http://schemas.microsoft.com/office/powerpoint/2010/main" val="389200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receiver works by collecting the signals from controller via the signals the controller outputs. These are typically used to control and operate your drone. </a:t>
            </a:r>
          </a:p>
        </p:txBody>
      </p:sp>
      <p:sp>
        <p:nvSpPr>
          <p:cNvPr id="4" name="Slide Number Placeholder 3"/>
          <p:cNvSpPr>
            <a:spLocks noGrp="1"/>
          </p:cNvSpPr>
          <p:nvPr>
            <p:ph type="sldNum" sz="quarter" idx="5"/>
          </p:nvPr>
        </p:nvSpPr>
        <p:spPr/>
        <p:txBody>
          <a:bodyPr/>
          <a:lstStyle/>
          <a:p>
            <a:fld id="{606B752D-732D-4116-9040-5A51BB7B1468}" type="slidenum">
              <a:rPr lang="en-US"/>
              <a:t>39</a:t>
            </a:fld>
            <a:endParaRPr lang="en-US"/>
          </a:p>
        </p:txBody>
      </p:sp>
    </p:spTree>
    <p:extLst>
      <p:ext uri="{BB962C8B-B14F-4D97-AF65-F5344CB8AC3E}">
        <p14:creationId xmlns:p14="http://schemas.microsoft.com/office/powerpoint/2010/main" val="2608654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Give them a reminder of what our project is about. </a:t>
            </a:r>
          </a:p>
        </p:txBody>
      </p:sp>
      <p:sp>
        <p:nvSpPr>
          <p:cNvPr id="4" name="Slide Number Placeholder 3"/>
          <p:cNvSpPr>
            <a:spLocks noGrp="1"/>
          </p:cNvSpPr>
          <p:nvPr>
            <p:ph type="sldNum" sz="quarter" idx="5"/>
          </p:nvPr>
        </p:nvSpPr>
        <p:spPr/>
        <p:txBody>
          <a:bodyPr/>
          <a:lstStyle/>
          <a:p>
            <a:fld id="{606B752D-732D-4116-9040-5A51BB7B1468}" type="slidenum">
              <a:rPr lang="en-US"/>
              <a:t>4</a:t>
            </a:fld>
            <a:endParaRPr lang="en-US"/>
          </a:p>
        </p:txBody>
      </p:sp>
    </p:spTree>
    <p:extLst>
      <p:ext uri="{BB962C8B-B14F-4D97-AF65-F5344CB8AC3E}">
        <p14:creationId xmlns:p14="http://schemas.microsoft.com/office/powerpoint/2010/main" val="3894618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what we decided to do was use a receiver to communicate with the Arduino. What is nice about this option is: Receivers are inexpensive, reliable, and can be used in tandem with other receivers with the same transmitter. It’s as simple as binding a receiver with the transmitter. On the controller you can assign the  channels of the receivers to specific switches. This allows our prototype to be compatible with different flight controllers and drone transmitters. </a:t>
            </a:r>
          </a:p>
        </p:txBody>
      </p:sp>
      <p:sp>
        <p:nvSpPr>
          <p:cNvPr id="4" name="Slide Number Placeholder 3"/>
          <p:cNvSpPr>
            <a:spLocks noGrp="1"/>
          </p:cNvSpPr>
          <p:nvPr>
            <p:ph type="sldNum" sz="quarter" idx="5"/>
          </p:nvPr>
        </p:nvSpPr>
        <p:spPr/>
        <p:txBody>
          <a:bodyPr/>
          <a:lstStyle/>
          <a:p>
            <a:fld id="{606B752D-732D-4116-9040-5A51BB7B1468}" type="slidenum">
              <a:rPr lang="en-US"/>
              <a:t>40</a:t>
            </a:fld>
            <a:endParaRPr lang="en-US"/>
          </a:p>
        </p:txBody>
      </p:sp>
    </p:spTree>
    <p:extLst>
      <p:ext uri="{BB962C8B-B14F-4D97-AF65-F5344CB8AC3E}">
        <p14:creationId xmlns:p14="http://schemas.microsoft.com/office/powerpoint/2010/main" val="4259522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how does this work? Well…</a:t>
            </a:r>
          </a:p>
        </p:txBody>
      </p:sp>
      <p:sp>
        <p:nvSpPr>
          <p:cNvPr id="4" name="Slide Number Placeholder 3"/>
          <p:cNvSpPr>
            <a:spLocks noGrp="1"/>
          </p:cNvSpPr>
          <p:nvPr>
            <p:ph type="sldNum" sz="quarter" idx="5"/>
          </p:nvPr>
        </p:nvSpPr>
        <p:spPr/>
        <p:txBody>
          <a:bodyPr/>
          <a:lstStyle/>
          <a:p>
            <a:fld id="{606B752D-732D-4116-9040-5A51BB7B1468}" type="slidenum">
              <a:rPr lang="en-US"/>
              <a:t>41</a:t>
            </a:fld>
            <a:endParaRPr lang="en-US"/>
          </a:p>
        </p:txBody>
      </p:sp>
    </p:spTree>
    <p:extLst>
      <p:ext uri="{BB962C8B-B14F-4D97-AF65-F5344CB8AC3E}">
        <p14:creationId xmlns:p14="http://schemas.microsoft.com/office/powerpoint/2010/main" val="842197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have your four main controls for flying a drone. You have throttle, yaw, roll, and pitch. These controls are assigned channels and </a:t>
            </a:r>
            <a:r>
              <a:rPr lang="en-US" err="1">
                <a:cs typeface="Calibri"/>
              </a:rPr>
              <a:t>binded</a:t>
            </a:r>
            <a:r>
              <a:rPr lang="en-US">
                <a:cs typeface="Calibri"/>
              </a:rPr>
              <a:t> to the receiver connected to the flight controller. You can fly the drone with these alone. However,…</a:t>
            </a:r>
          </a:p>
        </p:txBody>
      </p:sp>
      <p:sp>
        <p:nvSpPr>
          <p:cNvPr id="4" name="Slide Number Placeholder 3"/>
          <p:cNvSpPr>
            <a:spLocks noGrp="1"/>
          </p:cNvSpPr>
          <p:nvPr>
            <p:ph type="sldNum" sz="quarter" idx="5"/>
          </p:nvPr>
        </p:nvSpPr>
        <p:spPr/>
        <p:txBody>
          <a:bodyPr/>
          <a:lstStyle/>
          <a:p>
            <a:fld id="{606B752D-732D-4116-9040-5A51BB7B1468}" type="slidenum">
              <a:rPr lang="en-US"/>
              <a:t>42</a:t>
            </a:fld>
            <a:endParaRPr lang="en-US"/>
          </a:p>
        </p:txBody>
      </p:sp>
    </p:spTree>
    <p:extLst>
      <p:ext uri="{BB962C8B-B14F-4D97-AF65-F5344CB8AC3E}">
        <p14:creationId xmlns:p14="http://schemas.microsoft.com/office/powerpoint/2010/main" val="2152710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Most drone transmitters have additional switches that you can assign to specific uses. These are referred to as </a:t>
            </a:r>
            <a:r>
              <a:rPr lang="en-US" err="1">
                <a:cs typeface="Calibri"/>
              </a:rPr>
              <a:t>auxillery</a:t>
            </a:r>
            <a:r>
              <a:rPr lang="en-US">
                <a:cs typeface="Calibri"/>
              </a:rPr>
              <a:t> channels. The controller listed is the one we are using for our validation and testing. This controller has an additional 6 aux channels free to pair. We will be using two of these channels. The first to start the autonomous sample collection as well as the other for manual control of the collection process. So now we’ll talk about our autonomous collection process.  </a:t>
            </a:r>
          </a:p>
        </p:txBody>
      </p:sp>
      <p:sp>
        <p:nvSpPr>
          <p:cNvPr id="4" name="Slide Number Placeholder 3"/>
          <p:cNvSpPr>
            <a:spLocks noGrp="1"/>
          </p:cNvSpPr>
          <p:nvPr>
            <p:ph type="sldNum" sz="quarter" idx="5"/>
          </p:nvPr>
        </p:nvSpPr>
        <p:spPr/>
        <p:txBody>
          <a:bodyPr/>
          <a:lstStyle/>
          <a:p>
            <a:fld id="{606B752D-732D-4116-9040-5A51BB7B1468}" type="slidenum">
              <a:rPr lang="en-US"/>
              <a:t>43</a:t>
            </a:fld>
            <a:endParaRPr lang="en-US"/>
          </a:p>
        </p:txBody>
      </p:sp>
    </p:spTree>
    <p:extLst>
      <p:ext uri="{BB962C8B-B14F-4D97-AF65-F5344CB8AC3E}">
        <p14:creationId xmlns:p14="http://schemas.microsoft.com/office/powerpoint/2010/main" val="3896378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Well we are using feedback control to ensure the container collects the correct amount of sample. </a:t>
            </a:r>
          </a:p>
        </p:txBody>
      </p:sp>
      <p:sp>
        <p:nvSpPr>
          <p:cNvPr id="4" name="Slide Number Placeholder 3"/>
          <p:cNvSpPr>
            <a:spLocks noGrp="1"/>
          </p:cNvSpPr>
          <p:nvPr>
            <p:ph type="sldNum" sz="quarter" idx="5"/>
          </p:nvPr>
        </p:nvSpPr>
        <p:spPr/>
        <p:txBody>
          <a:bodyPr/>
          <a:lstStyle/>
          <a:p>
            <a:fld id="{606B752D-732D-4116-9040-5A51BB7B1468}" type="slidenum">
              <a:rPr lang="en-US"/>
              <a:t>44</a:t>
            </a:fld>
            <a:endParaRPr lang="en-US"/>
          </a:p>
        </p:txBody>
      </p:sp>
    </p:spTree>
    <p:extLst>
      <p:ext uri="{BB962C8B-B14F-4D97-AF65-F5344CB8AC3E}">
        <p14:creationId xmlns:p14="http://schemas.microsoft.com/office/powerpoint/2010/main" val="2815399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once our drone is in position and ready to take the sample we trigger the start of the feed back control. The distance sensor measures the distance to the water and then converts this distance to encoder steps.</a:t>
            </a:r>
          </a:p>
          <a:p>
            <a:endParaRPr lang="en-US">
              <a:cs typeface="Calibri"/>
            </a:endParaRPr>
          </a:p>
          <a:p>
            <a:r>
              <a:rPr lang="en-US">
                <a:cs typeface="Calibri"/>
              </a:rPr>
              <a:t>Automatic not autonomous? Look up levels of autonomy in robotic systems. </a:t>
            </a:r>
          </a:p>
        </p:txBody>
      </p:sp>
      <p:sp>
        <p:nvSpPr>
          <p:cNvPr id="4" name="Slide Number Placeholder 3"/>
          <p:cNvSpPr>
            <a:spLocks noGrp="1"/>
          </p:cNvSpPr>
          <p:nvPr>
            <p:ph type="sldNum" sz="quarter" idx="5"/>
          </p:nvPr>
        </p:nvSpPr>
        <p:spPr/>
        <p:txBody>
          <a:bodyPr/>
          <a:lstStyle/>
          <a:p>
            <a:fld id="{606B752D-732D-4116-9040-5A51BB7B1468}" type="slidenum">
              <a:rPr lang="en-US"/>
              <a:t>45</a:t>
            </a:fld>
            <a:endParaRPr lang="en-US"/>
          </a:p>
        </p:txBody>
      </p:sp>
    </p:spTree>
    <p:extLst>
      <p:ext uri="{BB962C8B-B14F-4D97-AF65-F5344CB8AC3E}">
        <p14:creationId xmlns:p14="http://schemas.microsoft.com/office/powerpoint/2010/main" val="201276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currently using a PD controller to drive the motor. However, we are also working on implementing an optimal controller. The optimal controller uses MATLAB to limit oscillations via optimal motor output. This would change the duty cycle sent to the motor every timestep to limit the oscillations of the sample as it is being retrieved. After the controller decides what is needed to drive the motor. The signal is passed to the plant. </a:t>
            </a:r>
          </a:p>
        </p:txBody>
      </p:sp>
      <p:sp>
        <p:nvSpPr>
          <p:cNvPr id="4" name="Slide Number Placeholder 3"/>
          <p:cNvSpPr>
            <a:spLocks noGrp="1"/>
          </p:cNvSpPr>
          <p:nvPr>
            <p:ph type="sldNum" sz="quarter" idx="5"/>
          </p:nvPr>
        </p:nvSpPr>
        <p:spPr/>
        <p:txBody>
          <a:bodyPr/>
          <a:lstStyle/>
          <a:p>
            <a:fld id="{606B752D-732D-4116-9040-5A51BB7B1468}" type="slidenum">
              <a:rPr lang="en-US"/>
              <a:t>46</a:t>
            </a:fld>
            <a:endParaRPr lang="en-US"/>
          </a:p>
        </p:txBody>
      </p:sp>
    </p:spTree>
    <p:extLst>
      <p:ext uri="{BB962C8B-B14F-4D97-AF65-F5344CB8AC3E}">
        <p14:creationId xmlns:p14="http://schemas.microsoft.com/office/powerpoint/2010/main" val="2771503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plant in this diagram is our motors. The thing being controlled. We are currently using a DC motor with encoder and attached gear box. The gear box features a 40:1 gear ratio which means that the motor has an output of one revolution for every 40 revolutions of the input shaft. The gear box also outputs directly to a worm gear which makes the motor nearly impossible to back drive. This is essential saving power after collection as the motor can be “turned off” Once the motor receives the signal it outputs a certain value which is then </a:t>
            </a:r>
          </a:p>
        </p:txBody>
      </p:sp>
      <p:sp>
        <p:nvSpPr>
          <p:cNvPr id="4" name="Slide Number Placeholder 3"/>
          <p:cNvSpPr>
            <a:spLocks noGrp="1"/>
          </p:cNvSpPr>
          <p:nvPr>
            <p:ph type="sldNum" sz="quarter" idx="5"/>
          </p:nvPr>
        </p:nvSpPr>
        <p:spPr/>
        <p:txBody>
          <a:bodyPr/>
          <a:lstStyle/>
          <a:p>
            <a:fld id="{606B752D-732D-4116-9040-5A51BB7B1468}" type="slidenum">
              <a:rPr lang="en-US"/>
              <a:t>47</a:t>
            </a:fld>
            <a:endParaRPr lang="en-US"/>
          </a:p>
        </p:txBody>
      </p:sp>
    </p:spTree>
    <p:extLst>
      <p:ext uri="{BB962C8B-B14F-4D97-AF65-F5344CB8AC3E}">
        <p14:creationId xmlns:p14="http://schemas.microsoft.com/office/powerpoint/2010/main" val="1859475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Sent back as the current state of the motor. This value through the summing junction where the desired position and the current position are compared to create the error amount. This error amount is entered into our controller that then proportionally increases or decreases the duty cycle based on how far away we are from our target. </a:t>
            </a:r>
          </a:p>
        </p:txBody>
      </p:sp>
      <p:sp>
        <p:nvSpPr>
          <p:cNvPr id="4" name="Slide Number Placeholder 3"/>
          <p:cNvSpPr>
            <a:spLocks noGrp="1"/>
          </p:cNvSpPr>
          <p:nvPr>
            <p:ph type="sldNum" sz="quarter" idx="5"/>
          </p:nvPr>
        </p:nvSpPr>
        <p:spPr/>
        <p:txBody>
          <a:bodyPr/>
          <a:lstStyle/>
          <a:p>
            <a:fld id="{606B752D-732D-4116-9040-5A51BB7B1468}" type="slidenum">
              <a:rPr lang="en-US"/>
              <a:t>48</a:t>
            </a:fld>
            <a:endParaRPr lang="en-US"/>
          </a:p>
        </p:txBody>
      </p:sp>
    </p:spTree>
    <p:extLst>
      <p:ext uri="{BB962C8B-B14F-4D97-AF65-F5344CB8AC3E}">
        <p14:creationId xmlns:p14="http://schemas.microsoft.com/office/powerpoint/2010/main" val="4209228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Currently we are averaging less than 1% of error. Which translates to roughly 50 encoder steps or 1.5 mm. At the current size of the sample and distances being sampled. This error is negligible. </a:t>
            </a:r>
          </a:p>
        </p:txBody>
      </p:sp>
      <p:sp>
        <p:nvSpPr>
          <p:cNvPr id="4" name="Slide Number Placeholder 3"/>
          <p:cNvSpPr>
            <a:spLocks noGrp="1"/>
          </p:cNvSpPr>
          <p:nvPr>
            <p:ph type="sldNum" sz="quarter" idx="5"/>
          </p:nvPr>
        </p:nvSpPr>
        <p:spPr/>
        <p:txBody>
          <a:bodyPr/>
          <a:lstStyle/>
          <a:p>
            <a:fld id="{606B752D-732D-4116-9040-5A51BB7B1468}" type="slidenum">
              <a:rPr lang="en-US"/>
              <a:t>49</a:t>
            </a:fld>
            <a:endParaRPr lang="en-US"/>
          </a:p>
        </p:txBody>
      </p:sp>
    </p:spTree>
    <p:extLst>
      <p:ext uri="{BB962C8B-B14F-4D97-AF65-F5344CB8AC3E}">
        <p14:creationId xmlns:p14="http://schemas.microsoft.com/office/powerpoint/2010/main" val="3031186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Why is this important? You have probably heard of red tide. </a:t>
            </a:r>
            <a:r>
              <a:rPr lang="en-US"/>
              <a:t>Red tide is considered a harmful algal bloom, or HABs, these occur when colonies of algae grow out of control while producing toxic or harmful effects.</a:t>
            </a:r>
            <a:r>
              <a:rPr lang="en-US">
                <a:cs typeface="Calibri"/>
              </a:rPr>
              <a:t> Not all algae is bad. Algae is</a:t>
            </a:r>
            <a:r>
              <a:rPr lang="en-US"/>
              <a:t> a major source of energy for the ocean food web.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606B752D-732D-4116-9040-5A51BB7B1468}" type="slidenum">
              <a:rPr lang="en-US"/>
              <a:t>5</a:t>
            </a:fld>
            <a:endParaRPr lang="en-US"/>
          </a:p>
        </p:txBody>
      </p:sp>
    </p:spTree>
    <p:extLst>
      <p:ext uri="{BB962C8B-B14F-4D97-AF65-F5344CB8AC3E}">
        <p14:creationId xmlns:p14="http://schemas.microsoft.com/office/powerpoint/2010/main" val="2262385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highlighted equation is the full dynamics of the system. </a:t>
            </a:r>
            <a:endParaRPr lang="en-US"/>
          </a:p>
          <a:p>
            <a:r>
              <a:rPr lang="en-US">
                <a:cs typeface="Calibri"/>
              </a:rPr>
              <a:t>When the helicopter (drone) is stationary, the x and y double-dot (acceleration in the x and y) are zero </a:t>
            </a:r>
          </a:p>
          <a:p>
            <a:r>
              <a:rPr lang="en-US">
                <a:cs typeface="Calibri"/>
              </a:rPr>
              <a:t>and the equation simplifies to the one below (green), where we can solve for theta double-dot (angular acceleration) (cyan)</a:t>
            </a:r>
          </a:p>
          <a:p>
            <a:r>
              <a:rPr lang="en-US">
                <a:cs typeface="Calibri"/>
              </a:rPr>
              <a:t>It can be seen from the cyan equation the value for angular acc increases as the term in the denominator (cable length) gets smaller.</a:t>
            </a:r>
          </a:p>
          <a:p>
            <a:r>
              <a:rPr lang="en-US">
                <a:cs typeface="Calibri"/>
              </a:rPr>
              <a:t>This shows us that the oscillations to the sample at the end of the cable can increase significantly as the sample is raised towards the payload, especially at the very top.</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50</a:t>
            </a:fld>
            <a:endParaRPr lang="en-US"/>
          </a:p>
        </p:txBody>
      </p:sp>
    </p:spTree>
    <p:extLst>
      <p:ext uri="{BB962C8B-B14F-4D97-AF65-F5344CB8AC3E}">
        <p14:creationId xmlns:p14="http://schemas.microsoft.com/office/powerpoint/2010/main" val="1289584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spaghetti effect can be show in the following animations, this shows the uncontrolled sample</a:t>
            </a:r>
          </a:p>
        </p:txBody>
      </p:sp>
      <p:sp>
        <p:nvSpPr>
          <p:cNvPr id="4" name="Slide Number Placeholder 3"/>
          <p:cNvSpPr>
            <a:spLocks noGrp="1"/>
          </p:cNvSpPr>
          <p:nvPr>
            <p:ph type="sldNum" sz="quarter" idx="5"/>
          </p:nvPr>
        </p:nvSpPr>
        <p:spPr/>
        <p:txBody>
          <a:bodyPr/>
          <a:lstStyle/>
          <a:p>
            <a:fld id="{606B752D-732D-4116-9040-5A51BB7B1468}" type="slidenum">
              <a:rPr lang="en-US"/>
              <a:t>51</a:t>
            </a:fld>
            <a:endParaRPr lang="en-US"/>
          </a:p>
        </p:txBody>
      </p:sp>
    </p:spTree>
    <p:extLst>
      <p:ext uri="{BB962C8B-B14F-4D97-AF65-F5344CB8AC3E}">
        <p14:creationId xmlns:p14="http://schemas.microsoft.com/office/powerpoint/2010/main" val="580342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sample animation with feedback controllers on it. </a:t>
            </a:r>
          </a:p>
        </p:txBody>
      </p:sp>
      <p:sp>
        <p:nvSpPr>
          <p:cNvPr id="4" name="Slide Number Placeholder 3"/>
          <p:cNvSpPr>
            <a:spLocks noGrp="1"/>
          </p:cNvSpPr>
          <p:nvPr>
            <p:ph type="sldNum" sz="quarter" idx="5"/>
          </p:nvPr>
        </p:nvSpPr>
        <p:spPr/>
        <p:txBody>
          <a:bodyPr/>
          <a:lstStyle/>
          <a:p>
            <a:fld id="{606B752D-732D-4116-9040-5A51BB7B1468}" type="slidenum">
              <a:rPr lang="en-US"/>
              <a:t>52</a:t>
            </a:fld>
            <a:endParaRPr lang="en-US"/>
          </a:p>
        </p:txBody>
      </p:sp>
    </p:spTree>
    <p:extLst>
      <p:ext uri="{BB962C8B-B14F-4D97-AF65-F5344CB8AC3E}">
        <p14:creationId xmlns:p14="http://schemas.microsoft.com/office/powerpoint/2010/main" val="1349482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Nonlinear: a change in input (theta) does not yield a mathematically "linear" output (angular acc.) due to the sin wave function</a:t>
            </a:r>
          </a:p>
        </p:txBody>
      </p:sp>
      <p:sp>
        <p:nvSpPr>
          <p:cNvPr id="4" name="Slide Number Placeholder 3"/>
          <p:cNvSpPr>
            <a:spLocks noGrp="1"/>
          </p:cNvSpPr>
          <p:nvPr>
            <p:ph type="sldNum" sz="quarter" idx="5"/>
          </p:nvPr>
        </p:nvSpPr>
        <p:spPr/>
        <p:txBody>
          <a:bodyPr/>
          <a:lstStyle/>
          <a:p>
            <a:fld id="{606B752D-732D-4116-9040-5A51BB7B1468}" type="slidenum">
              <a:rPr lang="en-US"/>
              <a:t>53</a:t>
            </a:fld>
            <a:endParaRPr lang="en-US"/>
          </a:p>
        </p:txBody>
      </p:sp>
    </p:spTree>
    <p:extLst>
      <p:ext uri="{BB962C8B-B14F-4D97-AF65-F5344CB8AC3E}">
        <p14:creationId xmlns:p14="http://schemas.microsoft.com/office/powerpoint/2010/main" val="1511600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Make sure to explain how linear approximation is done and what controllability means</a:t>
            </a:r>
          </a:p>
          <a:p>
            <a:endParaRPr lang="en-US">
              <a:cs typeface="Calibri"/>
            </a:endParaRPr>
          </a:p>
          <a:p>
            <a:r>
              <a:rPr lang="en-US">
                <a:cs typeface="Calibri"/>
              </a:rPr>
              <a:t>Linear </a:t>
            </a:r>
            <a:r>
              <a:rPr lang="en-US" err="1">
                <a:cs typeface="Calibri"/>
              </a:rPr>
              <a:t>approx</a:t>
            </a:r>
            <a:r>
              <a:rPr lang="en-US">
                <a:cs typeface="Calibri"/>
              </a:rPr>
              <a:t> : taking plots based off of a fixed point: where velocities and accelerations are = 0 </a:t>
            </a:r>
          </a:p>
          <a:p>
            <a:endParaRPr lang="en-US">
              <a:cs typeface="Calibri"/>
            </a:endParaRPr>
          </a:p>
          <a:p>
            <a:r>
              <a:rPr lang="en-US">
                <a:cs typeface="Calibri"/>
              </a:rPr>
              <a:t>Controllability means: you can move from any starting initial conditions to any arbitrary state of our choosing (or a zero state).</a:t>
            </a:r>
          </a:p>
          <a:p>
            <a:endParaRPr lang="en-US">
              <a:cs typeface="Calibri"/>
            </a:endParaRPr>
          </a:p>
          <a:p>
            <a:r>
              <a:rPr lang="en-US">
                <a:cs typeface="Calibri"/>
              </a:rPr>
              <a:t>Dr. </a:t>
            </a:r>
            <a:r>
              <a:rPr lang="en-US" err="1">
                <a:cs typeface="Calibri"/>
              </a:rPr>
              <a:t>Hubicki</a:t>
            </a:r>
            <a:r>
              <a:rPr lang="en-US">
                <a:cs typeface="Calibri"/>
              </a:rPr>
              <a:t> suggests using a T.O. w/ feedback control: MPC</a:t>
            </a: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54</a:t>
            </a:fld>
            <a:endParaRPr lang="en-US"/>
          </a:p>
        </p:txBody>
      </p:sp>
    </p:spTree>
    <p:extLst>
      <p:ext uri="{BB962C8B-B14F-4D97-AF65-F5344CB8AC3E}">
        <p14:creationId xmlns:p14="http://schemas.microsoft.com/office/powerpoint/2010/main" val="3265421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Make sure to explain linear approximation and what controllability means</a:t>
            </a:r>
          </a:p>
          <a:p>
            <a:endParaRPr lang="en-US">
              <a:cs typeface="Calibri"/>
            </a:endParaRPr>
          </a:p>
          <a:p>
            <a:r>
              <a:rPr lang="en-US">
                <a:cs typeface="Calibri"/>
              </a:rPr>
              <a:t>Controllability means: you can move from any starting initial conditions to any arbitrary state of our choosing (or a zero state).</a:t>
            </a:r>
          </a:p>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55</a:t>
            </a:fld>
            <a:endParaRPr lang="en-US"/>
          </a:p>
        </p:txBody>
      </p:sp>
    </p:spTree>
    <p:extLst>
      <p:ext uri="{BB962C8B-B14F-4D97-AF65-F5344CB8AC3E}">
        <p14:creationId xmlns:p14="http://schemas.microsoft.com/office/powerpoint/2010/main" val="3487884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56</a:t>
            </a:fld>
            <a:endParaRPr lang="en-US"/>
          </a:p>
        </p:txBody>
      </p:sp>
    </p:spTree>
    <p:extLst>
      <p:ext uri="{BB962C8B-B14F-4D97-AF65-F5344CB8AC3E}">
        <p14:creationId xmlns:p14="http://schemas.microsoft.com/office/powerpoint/2010/main" val="17410439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57</a:t>
            </a:fld>
            <a:endParaRPr lang="en-US"/>
          </a:p>
        </p:txBody>
      </p:sp>
    </p:spTree>
    <p:extLst>
      <p:ext uri="{BB962C8B-B14F-4D97-AF65-F5344CB8AC3E}">
        <p14:creationId xmlns:p14="http://schemas.microsoft.com/office/powerpoint/2010/main" val="3546317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58</a:t>
            </a:fld>
            <a:endParaRPr lang="en-US"/>
          </a:p>
        </p:txBody>
      </p:sp>
    </p:spTree>
    <p:extLst>
      <p:ext uri="{BB962C8B-B14F-4D97-AF65-F5344CB8AC3E}">
        <p14:creationId xmlns:p14="http://schemas.microsoft.com/office/powerpoint/2010/main" val="3060707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59</a:t>
            </a:fld>
            <a:endParaRPr lang="en-US"/>
          </a:p>
        </p:txBody>
      </p:sp>
    </p:spTree>
    <p:extLst>
      <p:ext uri="{BB962C8B-B14F-4D97-AF65-F5344CB8AC3E}">
        <p14:creationId xmlns:p14="http://schemas.microsoft.com/office/powerpoint/2010/main" val="393560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Why use a drone? Drones are fast, you can take many samples over a large area, you can't use a boat because the boat will carry the algae on the hull, </a:t>
            </a:r>
          </a:p>
        </p:txBody>
      </p:sp>
      <p:sp>
        <p:nvSpPr>
          <p:cNvPr id="4" name="Slide Number Placeholder 3"/>
          <p:cNvSpPr>
            <a:spLocks noGrp="1"/>
          </p:cNvSpPr>
          <p:nvPr>
            <p:ph type="sldNum" sz="quarter" idx="5"/>
          </p:nvPr>
        </p:nvSpPr>
        <p:spPr/>
        <p:txBody>
          <a:bodyPr/>
          <a:lstStyle/>
          <a:p>
            <a:fld id="{606B752D-732D-4116-9040-5A51BB7B1468}" type="slidenum">
              <a:rPr lang="en-US"/>
              <a:t>6</a:t>
            </a:fld>
            <a:endParaRPr lang="en-US"/>
          </a:p>
        </p:txBody>
      </p:sp>
    </p:spTree>
    <p:extLst>
      <p:ext uri="{BB962C8B-B14F-4D97-AF65-F5344CB8AC3E}">
        <p14:creationId xmlns:p14="http://schemas.microsoft.com/office/powerpoint/2010/main" val="2716567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60</a:t>
            </a:fld>
            <a:endParaRPr lang="en-US"/>
          </a:p>
        </p:txBody>
      </p:sp>
    </p:spTree>
    <p:extLst>
      <p:ext uri="{BB962C8B-B14F-4D97-AF65-F5344CB8AC3E}">
        <p14:creationId xmlns:p14="http://schemas.microsoft.com/office/powerpoint/2010/main" val="895327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61</a:t>
            </a:fld>
            <a:endParaRPr lang="en-US"/>
          </a:p>
        </p:txBody>
      </p:sp>
    </p:spTree>
    <p:extLst>
      <p:ext uri="{BB962C8B-B14F-4D97-AF65-F5344CB8AC3E}">
        <p14:creationId xmlns:p14="http://schemas.microsoft.com/office/powerpoint/2010/main" val="13074045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62</a:t>
            </a:fld>
            <a:endParaRPr lang="en-US"/>
          </a:p>
        </p:txBody>
      </p:sp>
    </p:spTree>
    <p:extLst>
      <p:ext uri="{BB962C8B-B14F-4D97-AF65-F5344CB8AC3E}">
        <p14:creationId xmlns:p14="http://schemas.microsoft.com/office/powerpoint/2010/main" val="4028979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https://www.youtube.com/watch?v=DOWDNBu9DkU&amp;t=273s</a:t>
            </a:r>
          </a:p>
          <a:p>
            <a:r>
              <a:rPr lang="en-US">
                <a:cs typeface="Calibri"/>
              </a:rPr>
              <a:t>The picture is of the package holder that is lowered beneath the drone and delivers the food/purchase. I think this one is more commercial and profitable</a:t>
            </a:r>
          </a:p>
        </p:txBody>
      </p:sp>
      <p:sp>
        <p:nvSpPr>
          <p:cNvPr id="4" name="Slide Number Placeholder 3"/>
          <p:cNvSpPr>
            <a:spLocks noGrp="1"/>
          </p:cNvSpPr>
          <p:nvPr>
            <p:ph type="sldNum" sz="quarter" idx="5"/>
          </p:nvPr>
        </p:nvSpPr>
        <p:spPr/>
        <p:txBody>
          <a:bodyPr/>
          <a:lstStyle/>
          <a:p>
            <a:fld id="{606B752D-732D-4116-9040-5A51BB7B1468}" type="slidenum">
              <a:rPr lang="en-US"/>
              <a:t>64</a:t>
            </a:fld>
            <a:endParaRPr lang="en-US"/>
          </a:p>
        </p:txBody>
      </p:sp>
    </p:spTree>
    <p:extLst>
      <p:ext uri="{BB962C8B-B14F-4D97-AF65-F5344CB8AC3E}">
        <p14:creationId xmlns:p14="http://schemas.microsoft.com/office/powerpoint/2010/main" val="1617125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65</a:t>
            </a:fld>
            <a:endParaRPr lang="en-US"/>
          </a:p>
        </p:txBody>
      </p:sp>
    </p:spTree>
    <p:extLst>
      <p:ext uri="{BB962C8B-B14F-4D97-AF65-F5344CB8AC3E}">
        <p14:creationId xmlns:p14="http://schemas.microsoft.com/office/powerpoint/2010/main" val="42539585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66</a:t>
            </a:fld>
            <a:endParaRPr lang="en-US"/>
          </a:p>
        </p:txBody>
      </p:sp>
    </p:spTree>
    <p:extLst>
      <p:ext uri="{BB962C8B-B14F-4D97-AF65-F5344CB8AC3E}">
        <p14:creationId xmlns:p14="http://schemas.microsoft.com/office/powerpoint/2010/main" val="33108637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67</a:t>
            </a:fld>
            <a:endParaRPr lang="en-US"/>
          </a:p>
        </p:txBody>
      </p:sp>
    </p:spTree>
    <p:extLst>
      <p:ext uri="{BB962C8B-B14F-4D97-AF65-F5344CB8AC3E}">
        <p14:creationId xmlns:p14="http://schemas.microsoft.com/office/powerpoint/2010/main" val="25521075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68</a:t>
            </a:fld>
            <a:endParaRPr lang="en-US"/>
          </a:p>
        </p:txBody>
      </p:sp>
    </p:spTree>
    <p:extLst>
      <p:ext uri="{BB962C8B-B14F-4D97-AF65-F5344CB8AC3E}">
        <p14:creationId xmlns:p14="http://schemas.microsoft.com/office/powerpoint/2010/main" val="35994332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69</a:t>
            </a:fld>
            <a:endParaRPr lang="en-US"/>
          </a:p>
        </p:txBody>
      </p:sp>
    </p:spTree>
    <p:extLst>
      <p:ext uri="{BB962C8B-B14F-4D97-AF65-F5344CB8AC3E}">
        <p14:creationId xmlns:p14="http://schemas.microsoft.com/office/powerpoint/2010/main" val="27939897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Greater factor of safety (x1.5) used to obtain an adequately sized sample +- some. Some issues: holes were made smaller to improve integrity of the container walls, but difficulty letting in algae. Threads were included to screw caps on and allow for easy replacement of parts/ testing sample, but hard to thread acrylic cast tubing. Did not turn out perfectly, and hard to remove caps. For next design, increase holes again, and add valve to bottom of the container to let water and algae out. </a:t>
            </a:r>
          </a:p>
        </p:txBody>
      </p:sp>
      <p:sp>
        <p:nvSpPr>
          <p:cNvPr id="4" name="Slide Number Placeholder 3"/>
          <p:cNvSpPr>
            <a:spLocks noGrp="1"/>
          </p:cNvSpPr>
          <p:nvPr>
            <p:ph type="sldNum" sz="quarter" idx="5"/>
          </p:nvPr>
        </p:nvSpPr>
        <p:spPr/>
        <p:txBody>
          <a:bodyPr/>
          <a:lstStyle/>
          <a:p>
            <a:fld id="{606B752D-732D-4116-9040-5A51BB7B1468}" type="slidenum">
              <a:rPr lang="en-US"/>
              <a:t>70</a:t>
            </a:fld>
            <a:endParaRPr lang="en-US"/>
          </a:p>
        </p:txBody>
      </p:sp>
    </p:spTree>
    <p:extLst>
      <p:ext uri="{BB962C8B-B14F-4D97-AF65-F5344CB8AC3E}">
        <p14:creationId xmlns:p14="http://schemas.microsoft.com/office/powerpoint/2010/main" val="187510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https://www.youtube.com/watch?v=DOWDNBu9DkU&amp;t=273s</a:t>
            </a:r>
          </a:p>
          <a:p>
            <a:r>
              <a:rPr lang="en-US">
                <a:cs typeface="Calibri"/>
              </a:rPr>
              <a:t>This is the plane that Is in Africa I think that delivers blood long distances and really fast. The video explains them both really well. </a:t>
            </a:r>
          </a:p>
        </p:txBody>
      </p:sp>
      <p:sp>
        <p:nvSpPr>
          <p:cNvPr id="4" name="Slide Number Placeholder 3"/>
          <p:cNvSpPr>
            <a:spLocks noGrp="1"/>
          </p:cNvSpPr>
          <p:nvPr>
            <p:ph type="sldNum" sz="quarter" idx="5"/>
          </p:nvPr>
        </p:nvSpPr>
        <p:spPr/>
        <p:txBody>
          <a:bodyPr/>
          <a:lstStyle/>
          <a:p>
            <a:fld id="{606B752D-732D-4116-9040-5A51BB7B1468}" type="slidenum">
              <a:rPr lang="en-US"/>
              <a:t>7</a:t>
            </a:fld>
            <a:endParaRPr lang="en-US"/>
          </a:p>
        </p:txBody>
      </p:sp>
    </p:spTree>
    <p:extLst>
      <p:ext uri="{BB962C8B-B14F-4D97-AF65-F5344CB8AC3E}">
        <p14:creationId xmlns:p14="http://schemas.microsoft.com/office/powerpoint/2010/main" val="20490729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71</a:t>
            </a:fld>
            <a:endParaRPr lang="en-US"/>
          </a:p>
        </p:txBody>
      </p:sp>
    </p:spTree>
    <p:extLst>
      <p:ext uri="{BB962C8B-B14F-4D97-AF65-F5344CB8AC3E}">
        <p14:creationId xmlns:p14="http://schemas.microsoft.com/office/powerpoint/2010/main" val="4106306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72</a:t>
            </a:fld>
            <a:endParaRPr lang="en-US"/>
          </a:p>
        </p:txBody>
      </p:sp>
    </p:spTree>
    <p:extLst>
      <p:ext uri="{BB962C8B-B14F-4D97-AF65-F5344CB8AC3E}">
        <p14:creationId xmlns:p14="http://schemas.microsoft.com/office/powerpoint/2010/main" val="41489132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74</a:t>
            </a:fld>
            <a:endParaRPr lang="en-US"/>
          </a:p>
        </p:txBody>
      </p:sp>
    </p:spTree>
    <p:extLst>
      <p:ext uri="{BB962C8B-B14F-4D97-AF65-F5344CB8AC3E}">
        <p14:creationId xmlns:p14="http://schemas.microsoft.com/office/powerpoint/2010/main" val="27747038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75</a:t>
            </a:fld>
            <a:endParaRPr lang="en-US"/>
          </a:p>
        </p:txBody>
      </p:sp>
    </p:spTree>
    <p:extLst>
      <p:ext uri="{BB962C8B-B14F-4D97-AF65-F5344CB8AC3E}">
        <p14:creationId xmlns:p14="http://schemas.microsoft.com/office/powerpoint/2010/main" val="25993435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76</a:t>
            </a:fld>
            <a:endParaRPr lang="en-US"/>
          </a:p>
        </p:txBody>
      </p:sp>
    </p:spTree>
    <p:extLst>
      <p:ext uri="{BB962C8B-B14F-4D97-AF65-F5344CB8AC3E}">
        <p14:creationId xmlns:p14="http://schemas.microsoft.com/office/powerpoint/2010/main" val="2187070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77</a:t>
            </a:fld>
            <a:endParaRPr lang="en-US"/>
          </a:p>
        </p:txBody>
      </p:sp>
    </p:spTree>
    <p:extLst>
      <p:ext uri="{BB962C8B-B14F-4D97-AF65-F5344CB8AC3E}">
        <p14:creationId xmlns:p14="http://schemas.microsoft.com/office/powerpoint/2010/main" val="174623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that also need to create a spring project plan before the semester is over. </a:t>
            </a:r>
          </a:p>
          <a:p>
            <a:r>
              <a:rPr lang="en-US">
                <a:cs typeface="Calibri"/>
              </a:rPr>
              <a:t>In terms of prototyping: Toyota's motto is: "tape it, glue it, weld it" this is how we are going to approach prototyping.</a:t>
            </a:r>
          </a:p>
          <a:p>
            <a:r>
              <a:rPr lang="en-US">
                <a:cs typeface="Calibri"/>
              </a:rPr>
              <a:t>We also will create and present a poster of the project's updates</a:t>
            </a:r>
          </a:p>
        </p:txBody>
      </p:sp>
      <p:sp>
        <p:nvSpPr>
          <p:cNvPr id="4" name="Slide Number Placeholder 3"/>
          <p:cNvSpPr>
            <a:spLocks noGrp="1"/>
          </p:cNvSpPr>
          <p:nvPr>
            <p:ph type="sldNum" sz="quarter" idx="5"/>
          </p:nvPr>
        </p:nvSpPr>
        <p:spPr/>
        <p:txBody>
          <a:bodyPr/>
          <a:lstStyle/>
          <a:p>
            <a:fld id="{606B752D-732D-4116-9040-5A51BB7B1468}" type="slidenum">
              <a:rPr lang="en-US"/>
              <a:t>78</a:t>
            </a:fld>
            <a:endParaRPr lang="en-US"/>
          </a:p>
        </p:txBody>
      </p:sp>
    </p:spTree>
    <p:extLst>
      <p:ext uri="{BB962C8B-B14F-4D97-AF65-F5344CB8AC3E}">
        <p14:creationId xmlns:p14="http://schemas.microsoft.com/office/powerpoint/2010/main" val="4573472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79</a:t>
            </a:fld>
            <a:endParaRPr lang="en-US"/>
          </a:p>
        </p:txBody>
      </p:sp>
    </p:spTree>
    <p:extLst>
      <p:ext uri="{BB962C8B-B14F-4D97-AF65-F5344CB8AC3E}">
        <p14:creationId xmlns:p14="http://schemas.microsoft.com/office/powerpoint/2010/main" val="9440261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80</a:t>
            </a:fld>
            <a:endParaRPr lang="en-US"/>
          </a:p>
        </p:txBody>
      </p:sp>
    </p:spTree>
    <p:extLst>
      <p:ext uri="{BB962C8B-B14F-4D97-AF65-F5344CB8AC3E}">
        <p14:creationId xmlns:p14="http://schemas.microsoft.com/office/powerpoint/2010/main" val="20819397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6B752D-732D-4116-9040-5A51BB7B1468}" type="slidenum">
              <a:rPr lang="en-US"/>
              <a:t>81</a:t>
            </a:fld>
            <a:endParaRPr lang="en-US"/>
          </a:p>
        </p:txBody>
      </p:sp>
    </p:spTree>
    <p:extLst>
      <p:ext uri="{BB962C8B-B14F-4D97-AF65-F5344CB8AC3E}">
        <p14:creationId xmlns:p14="http://schemas.microsoft.com/office/powerpoint/2010/main" val="139699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8</a:t>
            </a:fld>
            <a:endParaRPr lang="en-US"/>
          </a:p>
        </p:txBody>
      </p:sp>
    </p:spTree>
    <p:extLst>
      <p:ext uri="{BB962C8B-B14F-4D97-AF65-F5344CB8AC3E}">
        <p14:creationId xmlns:p14="http://schemas.microsoft.com/office/powerpoint/2010/main" val="34474849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payload should be as light as possible, to reduce power consumption, reduce material costs, and minimize effects of weight imbalances on the drone. </a:t>
            </a:r>
          </a:p>
        </p:txBody>
      </p:sp>
      <p:sp>
        <p:nvSpPr>
          <p:cNvPr id="4" name="Slide Number Placeholder 3"/>
          <p:cNvSpPr>
            <a:spLocks noGrp="1"/>
          </p:cNvSpPr>
          <p:nvPr>
            <p:ph type="sldNum" sz="quarter" idx="5"/>
          </p:nvPr>
        </p:nvSpPr>
        <p:spPr/>
        <p:txBody>
          <a:bodyPr/>
          <a:lstStyle/>
          <a:p>
            <a:fld id="{606B752D-732D-4116-9040-5A51BB7B1468}" type="slidenum">
              <a:rPr lang="en-US"/>
              <a:t>82</a:t>
            </a:fld>
            <a:endParaRPr lang="en-US"/>
          </a:p>
        </p:txBody>
      </p:sp>
    </p:spTree>
    <p:extLst>
      <p:ext uri="{BB962C8B-B14F-4D97-AF65-F5344CB8AC3E}">
        <p14:creationId xmlns:p14="http://schemas.microsoft.com/office/powerpoint/2010/main" val="141641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contacted a marine biologist with questions about collecting ocean samples for harmful substances to the environment.</a:t>
            </a:r>
            <a:endParaRPr lang="en-US"/>
          </a:p>
          <a:p>
            <a:r>
              <a:rPr lang="en-US">
                <a:cs typeface="Calibri"/>
              </a:rPr>
              <a:t>We have received a response...</a:t>
            </a:r>
          </a:p>
          <a:p>
            <a:r>
              <a:rPr lang="en-US">
                <a:cs typeface="Calibri"/>
              </a:rPr>
              <a:t>Tara specializes in testing for pathogens </a:t>
            </a:r>
          </a:p>
          <a:p>
            <a:endParaRPr lang="en-US">
              <a:cs typeface="Calibri"/>
            </a:endParaRPr>
          </a:p>
          <a:p>
            <a:r>
              <a:rPr lang="en-US">
                <a:cs typeface="Calibri"/>
              </a:rPr>
              <a:t>Sample size requirements: 100 ml (100 g)</a:t>
            </a:r>
          </a:p>
          <a:p>
            <a:r>
              <a:rPr lang="en-US">
                <a:cs typeface="Calibri"/>
              </a:rPr>
              <a:t>Sample collection requirements: keep it out of sunlight, UV light will harm validity of sample once it is taken (the natural conditions should be altered as little as possible when brought into the lab)</a:t>
            </a:r>
          </a:p>
          <a:p>
            <a:r>
              <a:rPr lang="en-US">
                <a:cs typeface="Calibri"/>
              </a:rPr>
              <a:t>- surface collection is fine, since algae congregate at the surface level in dense portions. </a:t>
            </a:r>
          </a:p>
          <a:p>
            <a:r>
              <a:rPr lang="en-US">
                <a:cs typeface="Calibri"/>
              </a:rPr>
              <a:t>Additional research resources: she told us to check out scholarly research articles related to our sample substances</a:t>
            </a:r>
          </a:p>
        </p:txBody>
      </p:sp>
      <p:sp>
        <p:nvSpPr>
          <p:cNvPr id="4" name="Slide Number Placeholder 3"/>
          <p:cNvSpPr>
            <a:spLocks noGrp="1"/>
          </p:cNvSpPr>
          <p:nvPr>
            <p:ph type="sldNum" sz="quarter" idx="5"/>
          </p:nvPr>
        </p:nvSpPr>
        <p:spPr/>
        <p:txBody>
          <a:bodyPr/>
          <a:lstStyle/>
          <a:p>
            <a:fld id="{606B752D-732D-4116-9040-5A51BB7B1468}" type="slidenum">
              <a:rPr lang="en-US"/>
              <a:t>9</a:t>
            </a:fld>
            <a:endParaRPr lang="en-US"/>
          </a:p>
        </p:txBody>
      </p:sp>
    </p:spTree>
    <p:extLst>
      <p:ext uri="{BB962C8B-B14F-4D97-AF65-F5344CB8AC3E}">
        <p14:creationId xmlns:p14="http://schemas.microsoft.com/office/powerpoint/2010/main" val="4182541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w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22" r:id="rId1"/>
    <p:sldLayoutId id="2147483713" r:id="rId2"/>
    <p:sldLayoutId id="2147483723" r:id="rId3"/>
    <p:sldLayoutId id="2147483710" r:id="rId4"/>
    <p:sldLayoutId id="2147483714" r:id="rId5"/>
    <p:sldLayoutId id="2147483711" r:id="rId6"/>
    <p:sldLayoutId id="2147483727"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09" r:id="rId3"/>
    <p:sldLayoutId id="2147483726" r:id="rId4"/>
    <p:sldLayoutId id="2147483681" r:id="rId5"/>
    <p:sldLayoutId id="2147483732" r:id="rId6"/>
    <p:sldLayoutId id="2147483662" r:id="rId7"/>
    <p:sldLayoutId id="2147483724" r:id="rId8"/>
    <p:sldLayoutId id="2147483725" r:id="rId9"/>
    <p:sldLayoutId id="2147483728" r:id="rId10"/>
    <p:sldLayoutId id="214748372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730" r:id="rId20"/>
    <p:sldLayoutId id="214748373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17/06/relationships/model3d" Target="../media/model3d1.glb"/><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1.png"/><Relationship Id="rId4" Type="http://schemas.microsoft.com/office/2017/06/relationships/model3d" Target="../media/model3d1.glb"/></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6.png"/><Relationship Id="rId5" Type="http://schemas.microsoft.com/office/2017/06/relationships/model3d" Target="../media/model3d2.glb"/><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45.svg"/><Relationship Id="rId3" Type="http://schemas.microsoft.com/office/2017/06/relationships/model3d" Target="../media/model3d3.glb"/><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png"/><Relationship Id="rId7" Type="http://schemas.microsoft.com/office/2017/06/relationships/model3d" Target="../media/model3d4.glb"/><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7.png"/><Relationship Id="rId5" Type="http://schemas.microsoft.com/office/2017/06/relationships/model3d" Target="../media/model3d4.glb"/><Relationship Id="rId4"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4.png"/><Relationship Id="rId7" Type="http://schemas.microsoft.com/office/2017/06/relationships/model3d" Target="../media/model3d5.glb"/><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1.png"/><Relationship Id="rId5" Type="http://schemas.microsoft.com/office/2017/06/relationships/model3d" Target="../media/model3d5.glb"/><Relationship Id="rId4" Type="http://schemas.openxmlformats.org/officeDocument/2006/relationships/image" Target="../media/image45.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4.png"/><Relationship Id="rId5" Type="http://schemas.microsoft.com/office/2017/06/relationships/model3d" Target="../media/model3d6.glb"/><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microsoft.com/office/2017/06/relationships/model3d" Target="../media/model3d6.glb"/><Relationship Id="rId5" Type="http://schemas.openxmlformats.org/officeDocument/2006/relationships/image" Target="../media/image65.jpeg"/><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67.svg"/></Relationships>
</file>

<file path=ppt/slides/_rels/slide3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6.png"/><Relationship Id="rId7"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67.svg"/></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6.png"/><Relationship Id="rId7"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67.sv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6.png"/><Relationship Id="rId7" Type="http://schemas.microsoft.com/office/2017/06/relationships/model3d" Target="../media/model3d3.glb"/><Relationship Id="rId12"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82.png"/><Relationship Id="rId11" Type="http://schemas.microsoft.com/office/2017/06/relationships/model3d" Target="../media/model3d5.glb"/><Relationship Id="rId5" Type="http://schemas.microsoft.com/office/2017/06/relationships/model3d" Target="../media/model3d2.glb"/><Relationship Id="rId10" Type="http://schemas.openxmlformats.org/officeDocument/2006/relationships/image" Target="../media/image84.png"/><Relationship Id="rId4" Type="http://schemas.openxmlformats.org/officeDocument/2006/relationships/image" Target="../media/image67.svg"/><Relationship Id="rId9" Type="http://schemas.microsoft.com/office/2017/06/relationships/model3d" Target="../media/model3d4.glb"/></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6.png"/><Relationship Id="rId7" Type="http://schemas.microsoft.com/office/2017/06/relationships/model3d" Target="../media/model3d3.glb"/><Relationship Id="rId12"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82.png"/><Relationship Id="rId11" Type="http://schemas.microsoft.com/office/2017/06/relationships/model3d" Target="../media/model3d5.glb"/><Relationship Id="rId5" Type="http://schemas.microsoft.com/office/2017/06/relationships/model3d" Target="../media/model3d2.glb"/><Relationship Id="rId10" Type="http://schemas.openxmlformats.org/officeDocument/2006/relationships/image" Target="../media/image84.png"/><Relationship Id="rId4" Type="http://schemas.openxmlformats.org/officeDocument/2006/relationships/image" Target="../media/image67.svg"/><Relationship Id="rId9" Type="http://schemas.microsoft.com/office/2017/06/relationships/model3d" Target="../media/model3d4.glb"/></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8.png"/><Relationship Id="rId4" Type="http://schemas.openxmlformats.org/officeDocument/2006/relationships/image" Target="../media/image87.sv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8.png"/><Relationship Id="rId4" Type="http://schemas.openxmlformats.org/officeDocument/2006/relationships/image" Target="../media/image87.sv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7.sv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1.png"/><Relationship Id="rId4" Type="http://schemas.openxmlformats.org/officeDocument/2006/relationships/image" Target="../media/image87.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1.png"/><Relationship Id="rId10" Type="http://schemas.openxmlformats.org/officeDocument/2006/relationships/image" Target="../media/image90.png"/><Relationship Id="rId4" Type="http://schemas.openxmlformats.org/officeDocument/2006/relationships/image" Target="../media/image87.svg"/><Relationship Id="rId9"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1.png"/><Relationship Id="rId10" Type="http://schemas.openxmlformats.org/officeDocument/2006/relationships/image" Target="../media/image90.png"/><Relationship Id="rId4" Type="http://schemas.openxmlformats.org/officeDocument/2006/relationships/image" Target="../media/image87.svg"/><Relationship Id="rId9"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1.png"/><Relationship Id="rId10" Type="http://schemas.openxmlformats.org/officeDocument/2006/relationships/image" Target="../media/image90.png"/><Relationship Id="rId4" Type="http://schemas.openxmlformats.org/officeDocument/2006/relationships/image" Target="../media/image87.svg"/><Relationship Id="rId9"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1.png"/><Relationship Id="rId10" Type="http://schemas.openxmlformats.org/officeDocument/2006/relationships/image" Target="../media/image89.png"/><Relationship Id="rId4" Type="http://schemas.openxmlformats.org/officeDocument/2006/relationships/image" Target="../media/image87.svg"/><Relationship Id="rId9"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87.sv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87.sv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87.sv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87.sv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87.sv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image" Target="../media/image94.png"/><Relationship Id="rId10" Type="http://schemas.openxmlformats.org/officeDocument/2006/relationships/customXml" Target="../ink/ink2.xml"/><Relationship Id="rId4" Type="http://schemas.openxmlformats.org/officeDocument/2006/relationships/image" Target="../media/image93.svg"/><Relationship Id="rId9"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0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01.gif"/><Relationship Id="rId4" Type="http://schemas.openxmlformats.org/officeDocument/2006/relationships/image" Target="../media/image93.sv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93.sv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102.jpeg"/><Relationship Id="rId4" Type="http://schemas.openxmlformats.org/officeDocument/2006/relationships/image" Target="../media/image93.sv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93.svg"/></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2.png"/><Relationship Id="rId7"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hyperlink" Target="https://www.youtube.com/watch?v=SD5b-JSMz0I" TargetMode="External"/><Relationship Id="rId4" Type="http://schemas.openxmlformats.org/officeDocument/2006/relationships/image" Target="../media/image93.sv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63.sv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93.sv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3.sv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63.svg"/></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chart" Target="../charts/chart5.xml"/><Relationship Id="rId4" Type="http://schemas.openxmlformats.org/officeDocument/2006/relationships/image" Target="../media/image63.sv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63.sv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67.svg"/></Relationships>
</file>

<file path=ppt/slides/_rels/slide69.xml.rels><?xml version="1.0" encoding="UTF-8" standalone="yes"?>
<Relationships xmlns="http://schemas.openxmlformats.org/package/2006/relationships"><Relationship Id="rId3" Type="http://schemas.microsoft.com/office/2017/06/relationships/model3d" Target="../media/model3d7.glb"/><Relationship Id="rId7" Type="http://schemas.openxmlformats.org/officeDocument/2006/relationships/image" Target="../media/image45.sv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111.jpe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3.svg"/></Relationships>
</file>

<file path=ppt/slides/_rels/slide70.xml.rels><?xml version="1.0" encoding="UTF-8" standalone="yes"?>
<Relationships xmlns="http://schemas.openxmlformats.org/package/2006/relationships"><Relationship Id="rId3" Type="http://schemas.microsoft.com/office/2017/06/relationships/model3d" Target="../media/model3d7.glb"/><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chart" Target="../charts/chart8.xml"/><Relationship Id="rId4" Type="http://schemas.openxmlformats.org/officeDocument/2006/relationships/image" Target="../media/image63.svg"/></Relationships>
</file>

<file path=ppt/slides/_rels/slide7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chart" Target="../charts/chart10.xml"/><Relationship Id="rId5" Type="http://schemas.openxmlformats.org/officeDocument/2006/relationships/image" Target="../media/image63.sv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chart" Target="../charts/chart11.xml"/><Relationship Id="rId4" Type="http://schemas.openxmlformats.org/officeDocument/2006/relationships/image" Target="../media/image63.sv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87.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14.png"/><Relationship Id="rId7"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117.svg"/><Relationship Id="rId5" Type="http://schemas.openxmlformats.org/officeDocument/2006/relationships/image" Target="../media/image116.png"/><Relationship Id="rId10" Type="http://schemas.openxmlformats.org/officeDocument/2006/relationships/image" Target="../media/image87.svg"/><Relationship Id="rId4" Type="http://schemas.openxmlformats.org/officeDocument/2006/relationships/image" Target="../media/image115.svg"/><Relationship Id="rId9"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13.xml"/><Relationship Id="rId6" Type="http://schemas.openxmlformats.org/officeDocument/2006/relationships/image" Target="../media/image123.jpeg"/><Relationship Id="rId5" Type="http://schemas.openxmlformats.org/officeDocument/2006/relationships/image" Target="../media/image121.svg"/><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13.xml"/><Relationship Id="rId6" Type="http://schemas.openxmlformats.org/officeDocument/2006/relationships/image" Target="../media/image123.jpeg"/><Relationship Id="rId5" Type="http://schemas.openxmlformats.org/officeDocument/2006/relationships/image" Target="../media/image121.svg"/><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13.xml"/><Relationship Id="rId6" Type="http://schemas.openxmlformats.org/officeDocument/2006/relationships/image" Target="../media/image123.jpeg"/><Relationship Id="rId5" Type="http://schemas.openxmlformats.org/officeDocument/2006/relationships/image" Target="../media/image121.svg"/><Relationship Id="rId4" Type="http://schemas.openxmlformats.org/officeDocument/2006/relationships/image" Target="../media/image120.png"/></Relationships>
</file>

<file path=ppt/slides/_rels/slide87.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13.xml"/><Relationship Id="rId6" Type="http://schemas.openxmlformats.org/officeDocument/2006/relationships/image" Target="../media/image123.jpeg"/><Relationship Id="rId5" Type="http://schemas.openxmlformats.org/officeDocument/2006/relationships/image" Target="../media/image121.svg"/><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18.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sky, outdoor, sunset, flying&#10;&#10;Description automatically generated">
            <a:extLst>
              <a:ext uri="{FF2B5EF4-FFF2-40B4-BE49-F238E27FC236}">
                <a16:creationId xmlns:a16="http://schemas.microsoft.com/office/drawing/2014/main" id="{82B1D3B8-F881-D7BF-2611-4A72ACB2435A}"/>
              </a:ext>
            </a:extLst>
          </p:cNvPr>
          <p:cNvPicPr>
            <a:picLocks noChangeAspect="1"/>
          </p:cNvPicPr>
          <p:nvPr/>
        </p:nvPicPr>
        <p:blipFill rotWithShape="1">
          <a:blip r:embed="rId3"/>
          <a:srcRect l="21" t="44" r="-21" b="18587"/>
          <a:stretch/>
        </p:blipFill>
        <p:spPr>
          <a:xfrm>
            <a:off x="-1" y="0"/>
            <a:ext cx="12197177" cy="5573255"/>
          </a:xfrm>
          <a:prstGeom prst="rect">
            <a:avLst/>
          </a:prstGeom>
        </p:spPr>
      </p:pic>
      <p:sp>
        <p:nvSpPr>
          <p:cNvPr id="5" name="TextBox 4">
            <a:extLst>
              <a:ext uri="{FF2B5EF4-FFF2-40B4-BE49-F238E27FC236}">
                <a16:creationId xmlns:a16="http://schemas.microsoft.com/office/drawing/2014/main" id="{5AF469CA-C14D-647D-D63E-05CE1BEA8729}"/>
              </a:ext>
            </a:extLst>
          </p:cNvPr>
          <p:cNvSpPr txBox="1"/>
          <p:nvPr/>
        </p:nvSpPr>
        <p:spPr>
          <a:xfrm>
            <a:off x="112567" y="5667968"/>
            <a:ext cx="7716253" cy="95410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rial"/>
                <a:cs typeface="Calibri"/>
              </a:rPr>
              <a:t>Team 508: </a:t>
            </a:r>
            <a:r>
              <a:rPr lang="en-US" sz="2800" b="1">
                <a:latin typeface="Arial"/>
                <a:ea typeface="+mn-lt"/>
                <a:cs typeface="+mn-lt"/>
              </a:rPr>
              <a:t>Drone Payload Sample Collection</a:t>
            </a:r>
          </a:p>
          <a:p>
            <a:r>
              <a:rPr lang="en-US" sz="2800" b="1">
                <a:solidFill>
                  <a:srgbClr val="000000"/>
                </a:solidFill>
                <a:latin typeface="Arial"/>
                <a:cs typeface="Calibri"/>
              </a:rPr>
              <a:t>Design Review 6</a:t>
            </a:r>
          </a:p>
        </p:txBody>
      </p:sp>
      <p:pic>
        <p:nvPicPr>
          <p:cNvPr id="3" name="Picture 15" descr="Logo&#10;&#10;Description automatically generated">
            <a:extLst>
              <a:ext uri="{FF2B5EF4-FFF2-40B4-BE49-F238E27FC236}">
                <a16:creationId xmlns:a16="http://schemas.microsoft.com/office/drawing/2014/main" id="{FDC9BDA5-36FF-1A50-73EB-402F95FEBDB9}"/>
              </a:ext>
            </a:extLst>
          </p:cNvPr>
          <p:cNvPicPr>
            <a:picLocks noChangeAspect="1"/>
          </p:cNvPicPr>
          <p:nvPr/>
        </p:nvPicPr>
        <p:blipFill>
          <a:blip r:embed="rId4"/>
          <a:stretch>
            <a:fillRect/>
          </a:stretch>
        </p:blipFill>
        <p:spPr>
          <a:xfrm>
            <a:off x="8588375" y="5735926"/>
            <a:ext cx="2995035" cy="101062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Compact and Universal</a:t>
            </a: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Collect and Store Multiple Samples</a:t>
            </a: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10</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Project Requirements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5456" y="2766131"/>
            <a:ext cx="1326741" cy="1326741"/>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0006" y="2737653"/>
            <a:ext cx="1255670" cy="125567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Calibri"/>
            </a:endParaRPr>
          </a:p>
        </p:txBody>
      </p:sp>
      <p:sp>
        <p:nvSpPr>
          <p:cNvPr id="2" name="TextBox 1">
            <a:extLst>
              <a:ext uri="{FF2B5EF4-FFF2-40B4-BE49-F238E27FC236}">
                <a16:creationId xmlns:a16="http://schemas.microsoft.com/office/drawing/2014/main" id="{80D9E853-700B-F6CC-26EE-74A01C0288C6}"/>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1847141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Does not </a:t>
            </a:r>
            <a:endParaRPr lang="en-US" sz="2400" b="1">
              <a:solidFill>
                <a:schemeClr val="bg1"/>
              </a:solidFill>
              <a:latin typeface="Arial" panose="020B0604020202020204" pitchFamily="34" charset="0"/>
              <a:ea typeface="Calibri" panose="020F0502020204030204"/>
              <a:cs typeface="Arial" panose="020B0604020202020204" pitchFamily="34" charset="0"/>
            </a:endParaRPr>
          </a:p>
          <a:p>
            <a:r>
              <a:rPr lang="en-US" sz="2400" b="1">
                <a:solidFill>
                  <a:schemeClr val="bg1"/>
                </a:solidFill>
                <a:latin typeface="Arial" panose="020B0604020202020204" pitchFamily="34" charset="0"/>
                <a:cs typeface="Arial" panose="020B0604020202020204" pitchFamily="34" charset="0"/>
              </a:rPr>
              <a:t>Impede Drone</a:t>
            </a:r>
            <a:endParaRPr lang="en-US" sz="2400" b="1">
              <a:solidFill>
                <a:schemeClr val="bg1"/>
              </a:solidFill>
              <a:latin typeface="Arial" panose="020B0604020202020204" pitchFamily="34" charset="0"/>
              <a:ea typeface="+mn-lt"/>
              <a:cs typeface="Arial" panose="020B0604020202020204" pitchFamily="34" charset="0"/>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Compact and Universal</a:t>
            </a: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Collect and Store Multiple Samples</a:t>
            </a: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Project Requirements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90006" y="2737653"/>
            <a:ext cx="1255670" cy="125567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Calibri"/>
            </a:endParaRPr>
          </a:p>
        </p:txBody>
      </p:sp>
      <p:sp>
        <p:nvSpPr>
          <p:cNvPr id="2" name="TextBox 1">
            <a:extLst>
              <a:ext uri="{FF2B5EF4-FFF2-40B4-BE49-F238E27FC236}">
                <a16:creationId xmlns:a16="http://schemas.microsoft.com/office/drawing/2014/main" id="{7E4BAA0D-2CAF-A9E6-031E-F6DBBEB8CB89}"/>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1048424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Light </a:t>
            </a:r>
            <a:endParaRPr lang="en-US" sz="2400" b="1">
              <a:solidFill>
                <a:schemeClr val="bg1"/>
              </a:solidFill>
              <a:latin typeface="Arial" panose="020B0604020202020204" pitchFamily="34" charset="0"/>
              <a:ea typeface="+mn-lt"/>
              <a:cs typeface="Arial" panose="020B0604020202020204" pitchFamily="34" charset="0"/>
            </a:endParaRPr>
          </a:p>
          <a:p>
            <a:r>
              <a:rPr lang="en-US" sz="2400" b="1">
                <a:solidFill>
                  <a:schemeClr val="bg1"/>
                </a:solidFill>
                <a:latin typeface="Arial" panose="020B0604020202020204" pitchFamily="34" charset="0"/>
                <a:cs typeface="Arial" panose="020B0604020202020204" pitchFamily="34" charset="0"/>
              </a:rPr>
              <a:t>&amp;</a:t>
            </a:r>
            <a:endParaRPr lang="en-US" sz="2400" b="1">
              <a:solidFill>
                <a:schemeClr val="bg1"/>
              </a:solidFill>
              <a:latin typeface="Arial" panose="020B0604020202020204" pitchFamily="34" charset="0"/>
              <a:ea typeface="+mn-lt"/>
              <a:cs typeface="Arial" panose="020B0604020202020204" pitchFamily="34" charset="0"/>
            </a:endParaRPr>
          </a:p>
          <a:p>
            <a:r>
              <a:rPr lang="en-US" sz="2400" b="1">
                <a:solidFill>
                  <a:schemeClr val="bg1"/>
                </a:solidFill>
                <a:latin typeface="Arial" panose="020B0604020202020204" pitchFamily="34" charset="0"/>
                <a:cs typeface="Arial" panose="020B0604020202020204" pitchFamily="34" charset="0"/>
              </a:rPr>
              <a:t>Balanced</a:t>
            </a:r>
            <a:endParaRPr lang="en-US" sz="2400" b="1">
              <a:solidFill>
                <a:schemeClr val="bg1"/>
              </a:solidFill>
              <a:latin typeface="Arial" panose="020B0604020202020204" pitchFamily="34" charset="0"/>
              <a:ea typeface="+mn-lt"/>
              <a:cs typeface="Arial" panose="020B0604020202020204" pitchFamily="34" charset="0"/>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Does not </a:t>
            </a:r>
            <a:endParaRPr lang="en-US" sz="2400" b="1">
              <a:solidFill>
                <a:schemeClr val="bg1"/>
              </a:solidFill>
              <a:latin typeface="Arial" panose="020B0604020202020204" pitchFamily="34" charset="0"/>
              <a:ea typeface="Calibri" panose="020F0502020204030204"/>
              <a:cs typeface="Arial" panose="020B0604020202020204" pitchFamily="34" charset="0"/>
            </a:endParaRPr>
          </a:p>
          <a:p>
            <a:r>
              <a:rPr lang="en-US" sz="2400" b="1">
                <a:solidFill>
                  <a:schemeClr val="bg1"/>
                </a:solidFill>
                <a:latin typeface="Arial" panose="020B0604020202020204" pitchFamily="34" charset="0"/>
                <a:cs typeface="Arial" panose="020B0604020202020204" pitchFamily="34" charset="0"/>
              </a:rPr>
              <a:t>Impede</a:t>
            </a:r>
          </a:p>
          <a:p>
            <a:r>
              <a:rPr lang="en-US" sz="2400" b="1">
                <a:solidFill>
                  <a:schemeClr val="bg1"/>
                </a:solidFill>
                <a:latin typeface="Arial" panose="020B0604020202020204" pitchFamily="34" charset="0"/>
                <a:cs typeface="Arial" panose="020B0604020202020204" pitchFamily="34" charset="0"/>
              </a:rPr>
              <a:t>Drone</a:t>
            </a:r>
            <a:endParaRPr lang="en-US" sz="2400" b="1">
              <a:solidFill>
                <a:schemeClr val="bg1"/>
              </a:solidFill>
              <a:latin typeface="Arial" panose="020B0604020202020204" pitchFamily="34" charset="0"/>
              <a:ea typeface="+mn-lt"/>
              <a:cs typeface="Arial" panose="020B0604020202020204" pitchFamily="34" charset="0"/>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Compact and Universal</a:t>
            </a: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Collect and Store Multiple Samples</a:t>
            </a: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Project Requirements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Calibri"/>
            </a:endParaRPr>
          </a:p>
        </p:txBody>
      </p:sp>
      <p:sp>
        <p:nvSpPr>
          <p:cNvPr id="2" name="TextBox 1">
            <a:extLst>
              <a:ext uri="{FF2B5EF4-FFF2-40B4-BE49-F238E27FC236}">
                <a16:creationId xmlns:a16="http://schemas.microsoft.com/office/drawing/2014/main" id="{1763BE4B-FCD5-1A6E-E363-C1B88AA2E4F0}"/>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1609447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5">
            <a:extLst>
              <a:ext uri="{FF2B5EF4-FFF2-40B4-BE49-F238E27FC236}">
                <a16:creationId xmlns:a16="http://schemas.microsoft.com/office/drawing/2014/main" id="{32540EA5-70B4-41B3-F6B5-32ACE6D7D2E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62D86FD6-1005-530E-EC0F-1CAD00FB0537}"/>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13</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Design Targets</a:t>
            </a:r>
            <a:endParaRPr lang="en-US" sz="4400">
              <a:solidFill>
                <a:schemeClr val="bg1"/>
              </a:solidFill>
              <a:cs typeface="Calibri" panose="020F0502020204030204"/>
            </a:endParaRPr>
          </a:p>
        </p:txBody>
      </p:sp>
      <p:sp>
        <p:nvSpPr>
          <p:cNvPr id="14" name="Rectangle: Rounded Corners 13">
            <a:extLst>
              <a:ext uri="{FF2B5EF4-FFF2-40B4-BE49-F238E27FC236}">
                <a16:creationId xmlns:a16="http://schemas.microsoft.com/office/drawing/2014/main" id="{27602F79-AF8F-635B-212B-A1C6E3A83B31}"/>
              </a:ext>
            </a:extLst>
          </p:cNvPr>
          <p:cNvSpPr/>
          <p:nvPr/>
        </p:nvSpPr>
        <p:spPr>
          <a:xfrm>
            <a:off x="2751623" y="1680065"/>
            <a:ext cx="2031075"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Arial"/>
              </a:rPr>
              <a:t>Volume</a:t>
            </a:r>
            <a:endParaRPr lang="en-US" sz="2400" b="1">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A982B4B0-F748-A8DE-FC22-95FE287DF368}"/>
              </a:ext>
            </a:extLst>
          </p:cNvPr>
          <p:cNvSpPr/>
          <p:nvPr/>
        </p:nvSpPr>
        <p:spPr>
          <a:xfrm>
            <a:off x="7412610" y="1666104"/>
            <a:ext cx="2028304" cy="1041515"/>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Arial"/>
              </a:rPr>
              <a:t>Force</a:t>
            </a:r>
            <a:endParaRPr lang="en-US" sz="2400" b="1">
              <a:latin typeface="Arial" panose="020B0604020202020204" pitchFamily="34" charset="0"/>
              <a:cs typeface="Arial" panose="020B0604020202020204" pitchFamily="34" charset="0"/>
            </a:endParaRPr>
          </a:p>
        </p:txBody>
      </p:sp>
      <p:pic>
        <p:nvPicPr>
          <p:cNvPr id="5" name="Graphic 6" descr="Target with solid fill">
            <a:extLst>
              <a:ext uri="{FF2B5EF4-FFF2-40B4-BE49-F238E27FC236}">
                <a16:creationId xmlns:a16="http://schemas.microsoft.com/office/drawing/2014/main" id="{256F94A6-07C6-FE30-4172-3E41C3DDE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692" y="356286"/>
            <a:ext cx="770238" cy="749644"/>
          </a:xfrm>
          <a:prstGeom prst="rect">
            <a:avLst/>
          </a:prstGeom>
        </p:spPr>
      </p:pic>
      <p:pic>
        <p:nvPicPr>
          <p:cNvPr id="23" name="Picture 6">
            <a:extLst>
              <a:ext uri="{FF2B5EF4-FFF2-40B4-BE49-F238E27FC236}">
                <a16:creationId xmlns:a16="http://schemas.microsoft.com/office/drawing/2014/main" id="{0D5CC949-14B8-2CBE-E0FA-AED247AD4F15}"/>
              </a:ext>
            </a:extLst>
          </p:cNvPr>
          <p:cNvPicPr>
            <a:picLocks noChangeAspect="1"/>
          </p:cNvPicPr>
          <p:nvPr/>
        </p:nvPicPr>
        <p:blipFill rotWithShape="1">
          <a:blip r:embed="rId5"/>
          <a:srcRect l="9919" t="-133" r="23881" b="12941"/>
          <a:stretch/>
        </p:blipFill>
        <p:spPr>
          <a:xfrm>
            <a:off x="2100374" y="2908549"/>
            <a:ext cx="3316560" cy="2431058"/>
          </a:xfrm>
          <a:prstGeom prst="roundRect">
            <a:avLst>
              <a:gd name="adj" fmla="val 16667"/>
            </a:avLst>
          </a:prstGeom>
          <a:ln>
            <a:noFill/>
          </a:ln>
          <a:effectLst/>
        </p:spPr>
      </p:pic>
      <p:sp>
        <p:nvSpPr>
          <p:cNvPr id="2" name="TextBox 1">
            <a:extLst>
              <a:ext uri="{FF2B5EF4-FFF2-40B4-BE49-F238E27FC236}">
                <a16:creationId xmlns:a16="http://schemas.microsoft.com/office/drawing/2014/main" id="{50DD97CE-2D49-36DB-1D13-3E0D5F8CDB66}"/>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
        <p:nvSpPr>
          <p:cNvPr id="4" name="Rectangle: Rounded Corners 3">
            <a:extLst>
              <a:ext uri="{FF2B5EF4-FFF2-40B4-BE49-F238E27FC236}">
                <a16:creationId xmlns:a16="http://schemas.microsoft.com/office/drawing/2014/main" id="{CA43D9CF-B0C6-52B0-9282-A5E62A461000}"/>
              </a:ext>
            </a:extLst>
          </p:cNvPr>
          <p:cNvSpPr/>
          <p:nvPr/>
        </p:nvSpPr>
        <p:spPr>
          <a:xfrm>
            <a:off x="6788383" y="2900503"/>
            <a:ext cx="3316560" cy="24310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EA8F7CF-A7F4-500F-3949-8817A79F5161}"/>
              </a:ext>
            </a:extLst>
          </p:cNvPr>
          <p:cNvGrpSpPr/>
          <p:nvPr/>
        </p:nvGrpSpPr>
        <p:grpSpPr>
          <a:xfrm>
            <a:off x="6972145" y="3006298"/>
            <a:ext cx="2791002" cy="2235560"/>
            <a:chOff x="341275" y="3555376"/>
            <a:chExt cx="2791002" cy="2235560"/>
          </a:xfrm>
        </p:grpSpPr>
        <p:pic>
          <p:nvPicPr>
            <p:cNvPr id="13" name="Picture 11" descr="A picture containing device, miller, stove&#10;&#10;Description automatically generated">
              <a:extLst>
                <a:ext uri="{FF2B5EF4-FFF2-40B4-BE49-F238E27FC236}">
                  <a16:creationId xmlns:a16="http://schemas.microsoft.com/office/drawing/2014/main" id="{D447965D-4208-2477-D611-70E30C6FD993}"/>
                </a:ext>
              </a:extLst>
            </p:cNvPr>
            <p:cNvPicPr>
              <a:picLocks noChangeAspect="1"/>
            </p:cNvPicPr>
            <p:nvPr/>
          </p:nvPicPr>
          <p:blipFill>
            <a:blip r:embed="rId6"/>
            <a:stretch>
              <a:fillRect/>
            </a:stretch>
          </p:blipFill>
          <p:spPr>
            <a:xfrm>
              <a:off x="341275" y="3555376"/>
              <a:ext cx="2179604" cy="1690143"/>
            </a:xfrm>
            <a:prstGeom prst="rect">
              <a:avLst/>
            </a:prstGeom>
          </p:spPr>
        </p:pic>
        <p:pic>
          <p:nvPicPr>
            <p:cNvPr id="16" name="Picture 5" descr="A picture containing person&#10;&#10;Description automatically generated">
              <a:extLst>
                <a:ext uri="{FF2B5EF4-FFF2-40B4-BE49-F238E27FC236}">
                  <a16:creationId xmlns:a16="http://schemas.microsoft.com/office/drawing/2014/main" id="{CEAA81A3-E5A5-6248-42B8-765FF030311B}"/>
                </a:ext>
              </a:extLst>
            </p:cNvPr>
            <p:cNvPicPr>
              <a:picLocks noChangeAspect="1"/>
            </p:cNvPicPr>
            <p:nvPr/>
          </p:nvPicPr>
          <p:blipFill rotWithShape="1">
            <a:blip r:embed="rId7"/>
            <a:srcRect l="50247" t="44366"/>
            <a:stretch/>
          </p:blipFill>
          <p:spPr>
            <a:xfrm>
              <a:off x="2080410" y="4700103"/>
              <a:ext cx="1051867" cy="1090833"/>
            </a:xfrm>
            <a:prstGeom prst="rect">
              <a:avLst/>
            </a:prstGeom>
          </p:spPr>
        </p:pic>
        <p:pic>
          <p:nvPicPr>
            <p:cNvPr id="17" name="Picture 10" descr="A pair of scissors&#10;&#10;Description automatically generated">
              <a:extLst>
                <a:ext uri="{FF2B5EF4-FFF2-40B4-BE49-F238E27FC236}">
                  <a16:creationId xmlns:a16="http://schemas.microsoft.com/office/drawing/2014/main" id="{FC3F396B-ED2D-BDA6-142C-0A52F826A489}"/>
                </a:ext>
              </a:extLst>
            </p:cNvPr>
            <p:cNvPicPr>
              <a:picLocks noChangeAspect="1"/>
            </p:cNvPicPr>
            <p:nvPr/>
          </p:nvPicPr>
          <p:blipFill>
            <a:blip r:embed="rId8"/>
            <a:stretch>
              <a:fillRect/>
            </a:stretch>
          </p:blipFill>
          <p:spPr>
            <a:xfrm rot="13260000">
              <a:off x="1406845" y="4339160"/>
              <a:ext cx="709258" cy="531468"/>
            </a:xfrm>
            <a:prstGeom prst="rect">
              <a:avLst/>
            </a:prstGeom>
          </p:spPr>
        </p:pic>
      </p:grpSp>
    </p:spTree>
    <p:extLst>
      <p:ext uri="{BB962C8B-B14F-4D97-AF65-F5344CB8AC3E}">
        <p14:creationId xmlns:p14="http://schemas.microsoft.com/office/powerpoint/2010/main" val="2641463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BF21C2FB-4007-9681-D814-9E2BE29DC7E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62D86FD6-1005-530E-EC0F-1CAD00FB0537}"/>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14</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Design Targets</a:t>
            </a:r>
            <a:endParaRPr lang="en-US" sz="4400">
              <a:solidFill>
                <a:schemeClr val="bg1"/>
              </a:solidFill>
              <a:cs typeface="Calibri" panose="020F0502020204030204"/>
            </a:endParaRPr>
          </a:p>
        </p:txBody>
      </p:sp>
      <p:sp>
        <p:nvSpPr>
          <p:cNvPr id="14" name="Rectangle: Rounded Corners 13">
            <a:extLst>
              <a:ext uri="{FF2B5EF4-FFF2-40B4-BE49-F238E27FC236}">
                <a16:creationId xmlns:a16="http://schemas.microsoft.com/office/drawing/2014/main" id="{27602F79-AF8F-635B-212B-A1C6E3A83B31}"/>
              </a:ext>
            </a:extLst>
          </p:cNvPr>
          <p:cNvSpPr/>
          <p:nvPr/>
        </p:nvSpPr>
        <p:spPr>
          <a:xfrm>
            <a:off x="2743117" y="1680065"/>
            <a:ext cx="2031075"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Arial"/>
              </a:rPr>
              <a:t>Mounting Methods</a:t>
            </a:r>
            <a:endParaRPr lang="en-US" sz="2400" b="1">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A982B4B0-F748-A8DE-FC22-95FE287DF368}"/>
              </a:ext>
            </a:extLst>
          </p:cNvPr>
          <p:cNvSpPr/>
          <p:nvPr/>
        </p:nvSpPr>
        <p:spPr>
          <a:xfrm>
            <a:off x="7412610" y="1666104"/>
            <a:ext cx="2028304" cy="1041515"/>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Arial"/>
              </a:rPr>
              <a:t>Weight Distribution</a:t>
            </a:r>
            <a:endParaRPr lang="en-US" sz="2400" b="1">
              <a:latin typeface="Arial" panose="020B0604020202020204" pitchFamily="34" charset="0"/>
              <a:cs typeface="Arial" panose="020B0604020202020204" pitchFamily="34" charset="0"/>
            </a:endParaRPr>
          </a:p>
        </p:txBody>
      </p:sp>
      <p:pic>
        <p:nvPicPr>
          <p:cNvPr id="5" name="Graphic 6" descr="Target with solid fill">
            <a:extLst>
              <a:ext uri="{FF2B5EF4-FFF2-40B4-BE49-F238E27FC236}">
                <a16:creationId xmlns:a16="http://schemas.microsoft.com/office/drawing/2014/main" id="{256F94A6-07C6-FE30-4172-3E41C3DDE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692" y="356286"/>
            <a:ext cx="770238" cy="749644"/>
          </a:xfrm>
          <a:prstGeom prst="rect">
            <a:avLst/>
          </a:prstGeom>
        </p:spPr>
      </p:pic>
      <p:pic>
        <p:nvPicPr>
          <p:cNvPr id="22" name="Picture 21" descr="A picture containing sky, outdoor, air, aircraft&#10;&#10;Description automatically generated">
            <a:extLst>
              <a:ext uri="{FF2B5EF4-FFF2-40B4-BE49-F238E27FC236}">
                <a16:creationId xmlns:a16="http://schemas.microsoft.com/office/drawing/2014/main" id="{0FD4D598-B66B-220D-0EE0-CD30152B6999}"/>
              </a:ext>
            </a:extLst>
          </p:cNvPr>
          <p:cNvPicPr>
            <a:picLocks noChangeAspect="1"/>
          </p:cNvPicPr>
          <p:nvPr/>
        </p:nvPicPr>
        <p:blipFill rotWithShape="1">
          <a:blip r:embed="rId5">
            <a:extLst>
              <a:ext uri="{28A0092B-C50C-407E-A947-70E740481C1C}">
                <a14:useLocalDpi xmlns:a14="http://schemas.microsoft.com/office/drawing/2010/main" val="0"/>
              </a:ext>
            </a:extLst>
          </a:blip>
          <a:srcRect l="15988" t="13396" r="18739"/>
          <a:stretch/>
        </p:blipFill>
        <p:spPr>
          <a:xfrm>
            <a:off x="2126858" y="2910358"/>
            <a:ext cx="3274447" cy="2411472"/>
          </a:xfrm>
          <a:prstGeom prst="roundRect">
            <a:avLst>
              <a:gd name="adj" fmla="val 16667"/>
            </a:avLst>
          </a:prstGeom>
          <a:ln>
            <a:noFill/>
          </a:ln>
          <a:effectLst/>
        </p:spPr>
      </p:pic>
      <p:pic>
        <p:nvPicPr>
          <p:cNvPr id="25" name="Picture 4" descr="A picture containing indoor&#10;&#10;Description automatically generated">
            <a:extLst>
              <a:ext uri="{FF2B5EF4-FFF2-40B4-BE49-F238E27FC236}">
                <a16:creationId xmlns:a16="http://schemas.microsoft.com/office/drawing/2014/main" id="{CF8C4BEA-A4FC-EF18-3D4C-7E1860D5566C}"/>
              </a:ext>
            </a:extLst>
          </p:cNvPr>
          <p:cNvPicPr>
            <a:picLocks noChangeAspect="1"/>
          </p:cNvPicPr>
          <p:nvPr/>
        </p:nvPicPr>
        <p:blipFill rotWithShape="1">
          <a:blip r:embed="rId6"/>
          <a:srcRect l="8808" t="15959" r="9240" b="24196"/>
          <a:stretch/>
        </p:blipFill>
        <p:spPr>
          <a:xfrm>
            <a:off x="6788383" y="2910235"/>
            <a:ext cx="3276759" cy="2411595"/>
          </a:xfrm>
          <a:prstGeom prst="roundRect">
            <a:avLst>
              <a:gd name="adj" fmla="val 16667"/>
            </a:avLst>
          </a:prstGeom>
          <a:ln>
            <a:noFill/>
          </a:ln>
          <a:effectLst/>
        </p:spPr>
      </p:pic>
      <p:sp>
        <p:nvSpPr>
          <p:cNvPr id="2" name="TextBox 1">
            <a:extLst>
              <a:ext uri="{FF2B5EF4-FFF2-40B4-BE49-F238E27FC236}">
                <a16:creationId xmlns:a16="http://schemas.microsoft.com/office/drawing/2014/main" id="{43792F53-A774-7B93-6CEA-DA9DFA29D51A}"/>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Bellocchio</a:t>
            </a:r>
            <a:endParaRPr lang="en-US">
              <a:ea typeface="+mn-lt"/>
              <a:cs typeface="+mn-lt"/>
            </a:endParaRPr>
          </a:p>
        </p:txBody>
      </p:sp>
    </p:spTree>
    <p:extLst>
      <p:ext uri="{BB962C8B-B14F-4D97-AF65-F5344CB8AC3E}">
        <p14:creationId xmlns:p14="http://schemas.microsoft.com/office/powerpoint/2010/main" val="171497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E409178B-A0D8-12A0-54D2-951A689592F4}"/>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1" name="Rounded Rectangle 5">
            <a:extLst>
              <a:ext uri="{FF2B5EF4-FFF2-40B4-BE49-F238E27FC236}">
                <a16:creationId xmlns:a16="http://schemas.microsoft.com/office/drawing/2014/main" id="{AF49460E-F1ED-C1A8-128E-6FEA4D35E32E}"/>
              </a:ext>
            </a:extLst>
          </p:cNvPr>
          <p:cNvSpPr/>
          <p:nvPr/>
        </p:nvSpPr>
        <p:spPr>
          <a:xfrm>
            <a:off x="4567272" y="1821180"/>
            <a:ext cx="6786528" cy="3364543"/>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3200" b="1">
                <a:solidFill>
                  <a:schemeClr val="bg1"/>
                </a:solidFill>
                <a:latin typeface="Arial" panose="020B0604020202020204" pitchFamily="34" charset="0"/>
                <a:cs typeface="Arial" panose="020B0604020202020204" pitchFamily="34" charset="0"/>
              </a:rPr>
              <a:t>Multiple Rooms</a:t>
            </a:r>
          </a:p>
          <a:p>
            <a:pPr marL="800100" lvl="1" indent="-3429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Can collect multiple samples</a:t>
            </a:r>
          </a:p>
          <a:p>
            <a:pPr marL="800100" lvl="1" indent="-3429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Adjustable number of rooms</a:t>
            </a:r>
          </a:p>
          <a:p>
            <a:pPr marL="800100" lvl="1" indent="-3429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Universal drone usage</a:t>
            </a: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15</a:t>
            </a:fld>
            <a:endParaRPr lang="en-US"/>
          </a:p>
        </p:txBody>
      </p:sp>
      <p:sp>
        <p:nvSpPr>
          <p:cNvPr id="4" name="Title 4">
            <a:extLst>
              <a:ext uri="{FF2B5EF4-FFF2-40B4-BE49-F238E27FC236}">
                <a16:creationId xmlns:a16="http://schemas.microsoft.com/office/drawing/2014/main" id="{5B4B3908-A6B8-A4E7-CC59-C3D79A7190E6}"/>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Concept Selection</a:t>
            </a:r>
            <a:endParaRPr lang="en-US" sz="4400">
              <a:solidFill>
                <a:schemeClr val="bg1"/>
              </a:solidFill>
              <a:ea typeface="+mn-lt"/>
              <a:cs typeface="+mn-lt"/>
            </a:endParaRPr>
          </a:p>
        </p:txBody>
      </p:sp>
      <p:pic>
        <p:nvPicPr>
          <p:cNvPr id="6" name="Graphic 8" descr="Idea outline">
            <a:extLst>
              <a:ext uri="{FF2B5EF4-FFF2-40B4-BE49-F238E27FC236}">
                <a16:creationId xmlns:a16="http://schemas.microsoft.com/office/drawing/2014/main" id="{A2478306-527A-BB50-EFCE-7D2DC70C04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903" y="224590"/>
            <a:ext cx="1024689" cy="994611"/>
          </a:xfrm>
          <a:prstGeom prst="rect">
            <a:avLst/>
          </a:prstGeom>
        </p:spPr>
      </p:pic>
      <p:pic>
        <p:nvPicPr>
          <p:cNvPr id="22" name="Picture 24" descr="A picture containing LEGO, toy">
            <a:extLst>
              <a:ext uri="{FF2B5EF4-FFF2-40B4-BE49-F238E27FC236}">
                <a16:creationId xmlns:a16="http://schemas.microsoft.com/office/drawing/2014/main" id="{1FCF0583-3B05-682B-3926-1A1EBAFACFD6}"/>
              </a:ext>
            </a:extLst>
          </p:cNvPr>
          <p:cNvPicPr>
            <a:picLocks noChangeAspect="1"/>
          </p:cNvPicPr>
          <p:nvPr/>
        </p:nvPicPr>
        <p:blipFill rotWithShape="1">
          <a:blip r:embed="rId5"/>
          <a:srcRect l="17431" t="6032" r="26932" b="10209"/>
          <a:stretch/>
        </p:blipFill>
        <p:spPr>
          <a:xfrm>
            <a:off x="774101" y="1946417"/>
            <a:ext cx="3242661" cy="2965165"/>
          </a:xfrm>
          <a:prstGeom prst="rect">
            <a:avLst/>
          </a:prstGeom>
        </p:spPr>
      </p:pic>
      <p:sp>
        <p:nvSpPr>
          <p:cNvPr id="2" name="TextBox 1">
            <a:extLst>
              <a:ext uri="{FF2B5EF4-FFF2-40B4-BE49-F238E27FC236}">
                <a16:creationId xmlns:a16="http://schemas.microsoft.com/office/drawing/2014/main" id="{4B185CE5-53CF-EC11-0082-135B5200C6D7}"/>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Bellocchio</a:t>
            </a:r>
            <a:endParaRPr lang="en-US">
              <a:ea typeface="+mn-lt"/>
              <a:cs typeface="+mn-lt"/>
            </a:endParaRPr>
          </a:p>
        </p:txBody>
      </p:sp>
    </p:spTree>
    <p:extLst>
      <p:ext uri="{BB962C8B-B14F-4D97-AF65-F5344CB8AC3E}">
        <p14:creationId xmlns:p14="http://schemas.microsoft.com/office/powerpoint/2010/main" val="1185611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A picture containing water, outdoor, pool, blue&#10;&#10;Description automatically generated">
            <a:extLst>
              <a:ext uri="{FF2B5EF4-FFF2-40B4-BE49-F238E27FC236}">
                <a16:creationId xmlns:a16="http://schemas.microsoft.com/office/drawing/2014/main" id="{942B7C01-A259-0B09-E92B-2F49A62187E4}"/>
              </a:ext>
            </a:extLst>
          </p:cNvPr>
          <p:cNvPicPr>
            <a:picLocks noChangeAspect="1"/>
          </p:cNvPicPr>
          <p:nvPr/>
        </p:nvPicPr>
        <p:blipFill>
          <a:blip r:embed="rId3"/>
          <a:stretch>
            <a:fillRect/>
          </a:stretch>
        </p:blipFill>
        <p:spPr>
          <a:xfrm>
            <a:off x="-273317" y="4098793"/>
            <a:ext cx="12862829" cy="1925678"/>
          </a:xfrm>
          <a:prstGeom prst="rect">
            <a:avLst/>
          </a:prstGeom>
        </p:spPr>
      </p:pic>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16</a:t>
            </a:fld>
            <a:endParaRPr lang="en-US"/>
          </a:p>
        </p:txBody>
      </p:sp>
      <p:pic>
        <p:nvPicPr>
          <p:cNvPr id="7" name="Picture 19" descr="A picture containing furniture, table, fighter&#10;&#10;Description automatically generated">
            <a:extLst>
              <a:ext uri="{FF2B5EF4-FFF2-40B4-BE49-F238E27FC236}">
                <a16:creationId xmlns:a16="http://schemas.microsoft.com/office/drawing/2014/main" id="{4AA75CCB-6AB1-3DA4-D451-67D949935985}"/>
              </a:ext>
            </a:extLst>
          </p:cNvPr>
          <p:cNvPicPr>
            <a:picLocks noChangeAspect="1"/>
          </p:cNvPicPr>
          <p:nvPr/>
        </p:nvPicPr>
        <p:blipFill rotWithShape="1">
          <a:blip r:embed="rId4"/>
          <a:srcRect l="21053" t="32025" r="17293" b="26064"/>
          <a:stretch/>
        </p:blipFill>
        <p:spPr>
          <a:xfrm>
            <a:off x="2474449" y="227228"/>
            <a:ext cx="7243101" cy="2335260"/>
          </a:xfrm>
          <a:prstGeom prst="rect">
            <a:avLst/>
          </a:prstGeom>
        </p:spPr>
      </p:pic>
      <p:sp>
        <p:nvSpPr>
          <p:cNvPr id="2" name="Rectangle 1">
            <a:extLst>
              <a:ext uri="{FF2B5EF4-FFF2-40B4-BE49-F238E27FC236}">
                <a16:creationId xmlns:a16="http://schemas.microsoft.com/office/drawing/2014/main" id="{B241040C-A36B-A00F-8BAD-D9F5AC3FFD96}"/>
              </a:ext>
            </a:extLst>
          </p:cNvPr>
          <p:cNvSpPr/>
          <p:nvPr/>
        </p:nvSpPr>
        <p:spPr>
          <a:xfrm>
            <a:off x="5883079" y="2128058"/>
            <a:ext cx="573627" cy="504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5707F4-2384-5C2C-CF59-B48C1E1C8B02}"/>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C525143B-EFF3-F32E-8B19-6E7B010920E2}"/>
                  </a:ext>
                </a:extLst>
              </p:cNvPr>
              <p:cNvGraphicFramePr>
                <a:graphicFrameLocks noChangeAspect="1"/>
              </p:cNvGraphicFramePr>
              <p:nvPr>
                <p:extLst>
                  <p:ext uri="{D42A27DB-BD31-4B8C-83A1-F6EECF244321}">
                    <p14:modId xmlns:p14="http://schemas.microsoft.com/office/powerpoint/2010/main" val="2103264332"/>
                  </p:ext>
                </p:extLst>
              </p:nvPr>
            </p:nvGraphicFramePr>
            <p:xfrm>
              <a:off x="5628278" y="1035723"/>
              <a:ext cx="1191621" cy="1291563"/>
            </p:xfrm>
            <a:graphic>
              <a:graphicData uri="http://schemas.microsoft.com/office/drawing/2017/model3d">
                <am3d:model3d r:embed="rId5">
                  <am3d:spPr>
                    <a:xfrm>
                      <a:off x="0" y="0"/>
                      <a:ext cx="1191621" cy="1291563"/>
                    </a:xfrm>
                    <a:prstGeom prst="rect">
                      <a:avLst/>
                    </a:prstGeom>
                  </am3d:spPr>
                  <am3d:camera>
                    <am3d:pos x="0" y="0" z="78693901"/>
                    <am3d:up dx="0" dy="36000000" dz="0"/>
                    <am3d:lookAt x="0" y="0" z="0"/>
                    <am3d:perspective fov="2700000"/>
                  </am3d:camera>
                  <am3d:trans>
                    <am3d:meterPerModelUnit n="1710750" d="1000000"/>
                    <am3d:preTrans dx="3" dy="-19" dz="-16483280"/>
                    <am3d:scale>
                      <am3d:sx n="1000000" d="1000000"/>
                      <am3d:sy n="1000000" d="1000000"/>
                      <am3d:sz n="1000000" d="1000000"/>
                    </am3d:scale>
                    <am3d:rot ax="10328933" ay="634423" az="10713020"/>
                    <am3d:postTrans dx="0" dy="0" dz="0"/>
                  </am3d:trans>
                  <am3d:raster rName="Office3DRenderer" rVer="16.0.8326">
                    <am3d:blip r:embed="rId6"/>
                  </am3d:raster>
                  <am3d:objViewport viewportSz="21526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C525143B-EFF3-F32E-8B19-6E7B010920E2}"/>
                  </a:ext>
                </a:extLst>
              </p:cNvPr>
              <p:cNvPicPr>
                <a:picLocks noGrp="1" noRot="1" noChangeAspect="1" noMove="1" noResize="1" noEditPoints="1" noAdjustHandles="1" noChangeArrowheads="1" noChangeShapeType="1" noCrop="1"/>
              </p:cNvPicPr>
              <p:nvPr/>
            </p:nvPicPr>
            <p:blipFill>
              <a:blip r:embed="rId6"/>
              <a:stretch>
                <a:fillRect/>
              </a:stretch>
            </p:blipFill>
            <p:spPr>
              <a:xfrm>
                <a:off x="5628278" y="1035723"/>
                <a:ext cx="1191621" cy="1291563"/>
              </a:xfrm>
              <a:prstGeom prst="rect">
                <a:avLst/>
              </a:prstGeom>
            </p:spPr>
          </p:pic>
        </mc:Fallback>
      </mc:AlternateContent>
    </p:spTree>
    <p:extLst>
      <p:ext uri="{BB962C8B-B14F-4D97-AF65-F5344CB8AC3E}">
        <p14:creationId xmlns:p14="http://schemas.microsoft.com/office/powerpoint/2010/main" val="107373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9" descr="A picture containing furniture, table, fighter&#10;&#10;Description automatically generated">
            <a:extLst>
              <a:ext uri="{FF2B5EF4-FFF2-40B4-BE49-F238E27FC236}">
                <a16:creationId xmlns:a16="http://schemas.microsoft.com/office/drawing/2014/main" id="{485C1DEE-C625-3218-9D60-29A939846CC5}"/>
              </a:ext>
            </a:extLst>
          </p:cNvPr>
          <p:cNvPicPr>
            <a:picLocks noChangeAspect="1"/>
          </p:cNvPicPr>
          <p:nvPr/>
        </p:nvPicPr>
        <p:blipFill rotWithShape="1">
          <a:blip r:embed="rId3"/>
          <a:srcRect l="21053" t="32025" r="17293" b="27685"/>
          <a:stretch/>
        </p:blipFill>
        <p:spPr>
          <a:xfrm>
            <a:off x="-6768067" y="-1808672"/>
            <a:ext cx="25315283" cy="7846312"/>
          </a:xfrm>
          <a:prstGeom prst="rect">
            <a:avLst/>
          </a:prstGeom>
        </p:spPr>
      </p:pic>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17</a:t>
            </a:fld>
            <a:endParaRPr lang="en-US"/>
          </a:p>
        </p:txBody>
      </p:sp>
      <p:sp>
        <p:nvSpPr>
          <p:cNvPr id="11" name="TextBox 10">
            <a:extLst>
              <a:ext uri="{FF2B5EF4-FFF2-40B4-BE49-F238E27FC236}">
                <a16:creationId xmlns:a16="http://schemas.microsoft.com/office/drawing/2014/main" id="{97EAC908-012A-1F2A-DAE2-6ECAEE1AEFE9}"/>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981AA544-F4A7-C7D1-BFEF-D8D21EFAEF86}"/>
                  </a:ext>
                </a:extLst>
              </p:cNvPr>
              <p:cNvGraphicFramePr>
                <a:graphicFrameLocks noChangeAspect="1"/>
              </p:cNvGraphicFramePr>
              <p:nvPr>
                <p:extLst>
                  <p:ext uri="{D42A27DB-BD31-4B8C-83A1-F6EECF244321}">
                    <p14:modId xmlns:p14="http://schemas.microsoft.com/office/powerpoint/2010/main" val="1753225451"/>
                  </p:ext>
                </p:extLst>
              </p:nvPr>
            </p:nvGraphicFramePr>
            <p:xfrm>
              <a:off x="4292656" y="1100263"/>
              <a:ext cx="4052475" cy="4319462"/>
            </p:xfrm>
            <a:graphic>
              <a:graphicData uri="http://schemas.microsoft.com/office/drawing/2017/model3d">
                <am3d:model3d r:embed="rId4">
                  <am3d:spPr>
                    <a:xfrm>
                      <a:off x="0" y="0"/>
                      <a:ext cx="4052475" cy="4319462"/>
                    </a:xfrm>
                    <a:prstGeom prst="rect">
                      <a:avLst/>
                    </a:prstGeom>
                  </am3d:spPr>
                  <am3d:camera>
                    <am3d:pos x="0" y="0" z="78693901"/>
                    <am3d:up dx="0" dy="36000000" dz="0"/>
                    <am3d:lookAt x="0" y="0" z="0"/>
                    <am3d:perspective fov="2700000"/>
                  </am3d:camera>
                  <am3d:trans>
                    <am3d:meterPerModelUnit n="1710750" d="1000000"/>
                    <am3d:preTrans dx="3" dy="-19" dz="-16483280"/>
                    <am3d:scale>
                      <am3d:sx n="1000000" d="1000000"/>
                      <am3d:sy n="1000000" d="1000000"/>
                      <am3d:sz n="1000000" d="1000000"/>
                    </am3d:scale>
                    <am3d:rot ax="10462434" ay="637280" az="10737579"/>
                    <am3d:postTrans dx="0" dy="0" dz="0"/>
                  </am3d:trans>
                  <am3d:raster rName="Office3DRenderer" rVer="16.0.8326">
                    <am3d:blip r:embed="rId5"/>
                  </am3d:raster>
                  <am3d:objViewport viewportSz="74088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981AA544-F4A7-C7D1-BFEF-D8D21EFAEF86}"/>
                  </a:ext>
                </a:extLst>
              </p:cNvPr>
              <p:cNvPicPr>
                <a:picLocks noGrp="1" noRot="1" noChangeAspect="1" noMove="1" noResize="1" noEditPoints="1" noAdjustHandles="1" noChangeArrowheads="1" noChangeShapeType="1" noCrop="1"/>
              </p:cNvPicPr>
              <p:nvPr/>
            </p:nvPicPr>
            <p:blipFill>
              <a:blip r:embed="rId5"/>
              <a:stretch>
                <a:fillRect/>
              </a:stretch>
            </p:blipFill>
            <p:spPr>
              <a:xfrm>
                <a:off x="4292656" y="1100263"/>
                <a:ext cx="4052475" cy="4319462"/>
              </a:xfrm>
              <a:prstGeom prst="rect">
                <a:avLst/>
              </a:prstGeom>
            </p:spPr>
          </p:pic>
        </mc:Fallback>
      </mc:AlternateContent>
    </p:spTree>
    <p:extLst>
      <p:ext uri="{BB962C8B-B14F-4D97-AF65-F5344CB8AC3E}">
        <p14:creationId xmlns:p14="http://schemas.microsoft.com/office/powerpoint/2010/main" val="13125296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18</a:t>
            </a:fld>
            <a:endParaRPr lang="en-US"/>
          </a:p>
        </p:txBody>
      </p:sp>
      <p:sp>
        <p:nvSpPr>
          <p:cNvPr id="2" name="TextBox 1">
            <a:extLst>
              <a:ext uri="{FF2B5EF4-FFF2-40B4-BE49-F238E27FC236}">
                <a16:creationId xmlns:a16="http://schemas.microsoft.com/office/drawing/2014/main" id="{0C26006D-B817-50CA-26BA-8BAB37DD23B2}"/>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49D26039-CA37-3B95-360F-EDBA90CB6917}"/>
                  </a:ext>
                </a:extLst>
              </p:cNvPr>
              <p:cNvGraphicFramePr>
                <a:graphicFrameLocks noChangeAspect="1"/>
              </p:cNvGraphicFramePr>
              <p:nvPr>
                <p:extLst>
                  <p:ext uri="{D42A27DB-BD31-4B8C-83A1-F6EECF244321}">
                    <p14:modId xmlns:p14="http://schemas.microsoft.com/office/powerpoint/2010/main" val="3157779752"/>
                  </p:ext>
                </p:extLst>
              </p:nvPr>
            </p:nvGraphicFramePr>
            <p:xfrm>
              <a:off x="3124932" y="0"/>
              <a:ext cx="5397224" cy="5815896"/>
            </p:xfrm>
            <a:graphic>
              <a:graphicData uri="http://schemas.microsoft.com/office/drawing/2017/model3d">
                <am3d:model3d r:embed="rId3">
                  <am3d:spPr>
                    <a:xfrm>
                      <a:off x="0" y="0"/>
                      <a:ext cx="5397224" cy="5815896"/>
                    </a:xfrm>
                    <a:prstGeom prst="rect">
                      <a:avLst/>
                    </a:prstGeom>
                  </am3d:spPr>
                  <am3d:camera>
                    <am3d:pos x="0" y="0" z="78693901"/>
                    <am3d:up dx="0" dy="36000000" dz="0"/>
                    <am3d:lookAt x="0" y="0" z="0"/>
                    <am3d:perspective fov="2700000"/>
                  </am3d:camera>
                  <am3d:trans>
                    <am3d:meterPerModelUnit n="1710750" d="1000000"/>
                    <am3d:preTrans dx="3" dy="-19" dz="-16483280"/>
                    <am3d:scale>
                      <am3d:sx n="1000000" d="1000000"/>
                      <am3d:sy n="1000000" d="1000000"/>
                      <am3d:sz n="1000000" d="1000000"/>
                    </am3d:scale>
                    <am3d:rot ax="-254984" ay="-713401" az="52611"/>
                    <am3d:postTrans dx="0" dy="0" dz="0"/>
                  </am3d:trans>
                  <am3d:raster rName="Office3DRenderer" rVer="16.0.8326">
                    <am3d:blip r:embed="rId4"/>
                  </am3d:raster>
                  <am3d:objViewport viewportSz="100390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49D26039-CA37-3B95-360F-EDBA90CB6917}"/>
                  </a:ext>
                </a:extLst>
              </p:cNvPr>
              <p:cNvPicPr>
                <a:picLocks noGrp="1" noRot="1" noChangeAspect="1" noMove="1" noResize="1" noEditPoints="1" noAdjustHandles="1" noChangeArrowheads="1" noChangeShapeType="1" noCrop="1"/>
              </p:cNvPicPr>
              <p:nvPr/>
            </p:nvPicPr>
            <p:blipFill>
              <a:blip r:embed="rId4"/>
              <a:stretch>
                <a:fillRect/>
              </a:stretch>
            </p:blipFill>
            <p:spPr>
              <a:xfrm>
                <a:off x="3124932" y="0"/>
                <a:ext cx="5397224" cy="5815896"/>
              </a:xfrm>
              <a:prstGeom prst="rect">
                <a:avLst/>
              </a:prstGeom>
            </p:spPr>
          </p:pic>
        </mc:Fallback>
      </mc:AlternateContent>
    </p:spTree>
    <p:extLst>
      <p:ext uri="{BB962C8B-B14F-4D97-AF65-F5344CB8AC3E}">
        <p14:creationId xmlns:p14="http://schemas.microsoft.com/office/powerpoint/2010/main" val="4010072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8E1CC-77E5-995A-2725-6EF7137D3EBF}"/>
              </a:ext>
            </a:extLst>
          </p:cNvPr>
          <p:cNvSpPr>
            <a:spLocks noGrp="1"/>
          </p:cNvSpPr>
          <p:nvPr>
            <p:ph type="sldNum" sz="quarter" idx="4"/>
          </p:nvPr>
        </p:nvSpPr>
        <p:spPr/>
        <p:txBody>
          <a:bodyPr/>
          <a:lstStyle/>
          <a:p>
            <a:fld id="{6F1FABC0-072B-4F22-8F9B-95A9D10B0206}" type="slidenum">
              <a:rPr lang="en-US" dirty="0" smtClean="0"/>
              <a:pPr/>
              <a:t>19</a:t>
            </a:fld>
            <a:endParaRPr lang="en-US"/>
          </a:p>
        </p:txBody>
      </p:sp>
      <p:sp>
        <p:nvSpPr>
          <p:cNvPr id="2" name="TextBox 1">
            <a:extLst>
              <a:ext uri="{FF2B5EF4-FFF2-40B4-BE49-F238E27FC236}">
                <a16:creationId xmlns:a16="http://schemas.microsoft.com/office/drawing/2014/main" id="{0C26006D-B817-50CA-26BA-8BAB37DD23B2}"/>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
        <p:nvSpPr>
          <p:cNvPr id="3" name="Rounded Rectangle 4">
            <a:extLst>
              <a:ext uri="{FF2B5EF4-FFF2-40B4-BE49-F238E27FC236}">
                <a16:creationId xmlns:a16="http://schemas.microsoft.com/office/drawing/2014/main" id="{59A6444C-6C2E-B08A-78D4-42ACB1E5BFD7}"/>
              </a:ext>
            </a:extLst>
          </p:cNvPr>
          <p:cNvSpPr/>
          <p:nvPr/>
        </p:nvSpPr>
        <p:spPr>
          <a:xfrm>
            <a:off x="5815184" y="212874"/>
            <a:ext cx="3234343" cy="1502957"/>
          </a:xfrm>
          <a:prstGeom prst="roundRect">
            <a:avLst/>
          </a:prstGeom>
          <a:solidFill>
            <a:srgbClr val="595959"/>
          </a:solidFill>
          <a:ln w="12700" cap="flat">
            <a:solidFill>
              <a:srgbClr val="595959"/>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en-US" sz="2000">
                <a:solidFill>
                  <a:schemeClr val="bg1"/>
                </a:solidFill>
                <a:latin typeface="Arial" panose="020B0604020202020204" pitchFamily="34" charset="0"/>
                <a:cs typeface="Arial" panose="020B0604020202020204" pitchFamily="34" charset="0"/>
                <a:sym typeface="Arial"/>
              </a:rPr>
              <a:t>Multiple mounting methods </a:t>
            </a:r>
            <a:endParaRPr lang="en-US" sz="2000" b="0" i="0" u="none" strike="noStrike" cap="none" spc="0" normalizeH="0" baseline="0">
              <a:ln>
                <a:noFill/>
              </a:ln>
              <a:solidFill>
                <a:schemeClr val="bg1"/>
              </a:solidFill>
              <a:effectLst/>
              <a:uFillTx/>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59A6444C-6C2E-B08A-78D4-42ACB1E5BFD7}"/>
              </a:ext>
            </a:extLst>
          </p:cNvPr>
          <p:cNvSpPr/>
          <p:nvPr/>
        </p:nvSpPr>
        <p:spPr>
          <a:xfrm>
            <a:off x="7104820" y="2124707"/>
            <a:ext cx="3234343" cy="1502957"/>
          </a:xfrm>
          <a:prstGeom prst="roundRect">
            <a:avLst/>
          </a:prstGeom>
          <a:solidFill>
            <a:srgbClr val="595959"/>
          </a:solidFill>
          <a:ln w="12700" cap="flat">
            <a:solidFill>
              <a:srgbClr val="595959"/>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bg1"/>
                </a:solidFill>
                <a:latin typeface="Arial" panose="020B0604020202020204" pitchFamily="34" charset="0"/>
                <a:cs typeface="Arial" panose="020B0604020202020204" pitchFamily="34" charset="0"/>
              </a:rPr>
              <a:t>Sample is released after exceeding max force </a:t>
            </a:r>
          </a:p>
        </p:txBody>
      </p:sp>
      <p:sp>
        <p:nvSpPr>
          <p:cNvPr id="6" name="Rounded Rectangle 4">
            <a:extLst>
              <a:ext uri="{FF2B5EF4-FFF2-40B4-BE49-F238E27FC236}">
                <a16:creationId xmlns:a16="http://schemas.microsoft.com/office/drawing/2014/main" id="{59A6444C-6C2E-B08A-78D4-42ACB1E5BFD7}"/>
              </a:ext>
            </a:extLst>
          </p:cNvPr>
          <p:cNvSpPr/>
          <p:nvPr/>
        </p:nvSpPr>
        <p:spPr>
          <a:xfrm>
            <a:off x="8774154" y="4036540"/>
            <a:ext cx="3234343" cy="1502957"/>
          </a:xfrm>
          <a:prstGeom prst="roundRect">
            <a:avLst/>
          </a:prstGeom>
          <a:solidFill>
            <a:srgbClr val="595959"/>
          </a:solidFill>
          <a:ln w="12700" cap="flat">
            <a:solidFill>
              <a:srgbClr val="595959"/>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en-US" sz="2000">
                <a:solidFill>
                  <a:schemeClr val="bg1"/>
                </a:solidFill>
                <a:latin typeface="Arial" panose="020B0604020202020204" pitchFamily="34" charset="0"/>
                <a:cs typeface="Arial" panose="020B0604020202020204" pitchFamily="34" charset="0"/>
              </a:rPr>
              <a:t>6 gram difference in weight distribution</a:t>
            </a:r>
            <a:endParaRPr lang="en-US" sz="2000" b="0" i="0" u="none" strike="noStrike" cap="none" spc="0" normalizeH="0" baseline="0">
              <a:ln>
                <a:noFill/>
              </a:ln>
              <a:solidFill>
                <a:schemeClr val="bg1"/>
              </a:solidFill>
              <a:effectLst/>
              <a:uFillTx/>
              <a:latin typeface="Arial" panose="020B0604020202020204" pitchFamily="34" charset="0"/>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096F56F4-5E05-9429-B63A-9E621C23CFE6}"/>
                  </a:ext>
                </a:extLst>
              </p:cNvPr>
              <p:cNvGraphicFramePr>
                <a:graphicFrameLocks noChangeAspect="1"/>
              </p:cNvGraphicFramePr>
              <p:nvPr>
                <p:extLst>
                  <p:ext uri="{D42A27DB-BD31-4B8C-83A1-F6EECF244321}">
                    <p14:modId xmlns:p14="http://schemas.microsoft.com/office/powerpoint/2010/main" val="143164746"/>
                  </p:ext>
                </p:extLst>
              </p:nvPr>
            </p:nvGraphicFramePr>
            <p:xfrm>
              <a:off x="329183" y="-23642"/>
              <a:ext cx="5417953" cy="5855959"/>
            </p:xfrm>
            <a:graphic>
              <a:graphicData uri="http://schemas.microsoft.com/office/drawing/2017/model3d">
                <am3d:model3d r:embed="rId3">
                  <am3d:spPr>
                    <a:xfrm>
                      <a:off x="0" y="0"/>
                      <a:ext cx="5417953" cy="5855959"/>
                    </a:xfrm>
                    <a:prstGeom prst="rect">
                      <a:avLst/>
                    </a:prstGeom>
                  </am3d:spPr>
                  <am3d:camera>
                    <am3d:pos x="0" y="0" z="78693901"/>
                    <am3d:up dx="0" dy="36000000" dz="0"/>
                    <am3d:lookAt x="0" y="0" z="0"/>
                    <am3d:perspective fov="2700000"/>
                  </am3d:camera>
                  <am3d:trans>
                    <am3d:meterPerModelUnit n="1710750" d="1000000"/>
                    <am3d:preTrans dx="3" dy="-19" dz="-16483280"/>
                    <am3d:scale>
                      <am3d:sx n="1000000" d="1000000"/>
                      <am3d:sy n="1000000" d="1000000"/>
                      <am3d:sz n="1000000" d="1000000"/>
                    </am3d:scale>
                    <am3d:rot ax="-220899" ay="-673659" az="43070"/>
                    <am3d:postTrans dx="0" dy="0" dz="0"/>
                  </am3d:trans>
                  <am3d:raster rName="Office3DRenderer" rVer="16.0.8326">
                    <am3d:blip r:embed="rId4"/>
                  </am3d:raster>
                  <am3d:objViewport viewportSz="100265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096F56F4-5E05-9429-B63A-9E621C23CFE6}"/>
                  </a:ext>
                </a:extLst>
              </p:cNvPr>
              <p:cNvPicPr>
                <a:picLocks noGrp="1" noRot="1" noChangeAspect="1" noMove="1" noResize="1" noEditPoints="1" noAdjustHandles="1" noChangeArrowheads="1" noChangeShapeType="1" noCrop="1"/>
              </p:cNvPicPr>
              <p:nvPr/>
            </p:nvPicPr>
            <p:blipFill>
              <a:blip r:embed="rId4"/>
              <a:stretch>
                <a:fillRect/>
              </a:stretch>
            </p:blipFill>
            <p:spPr>
              <a:xfrm>
                <a:off x="329183" y="-23642"/>
                <a:ext cx="5417953" cy="5855959"/>
              </a:xfrm>
              <a:prstGeom prst="rect">
                <a:avLst/>
              </a:prstGeom>
            </p:spPr>
          </p:pic>
        </mc:Fallback>
      </mc:AlternateContent>
    </p:spTree>
    <p:extLst>
      <p:ext uri="{BB962C8B-B14F-4D97-AF65-F5344CB8AC3E}">
        <p14:creationId xmlns:p14="http://schemas.microsoft.com/office/powerpoint/2010/main" val="170885970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a:xfrm>
            <a:off x="134257" y="161925"/>
            <a:ext cx="10515600" cy="1325563"/>
          </a:xfrm>
        </p:spPr>
        <p:txBody>
          <a:bodyPr/>
          <a:lstStyle/>
          <a:p>
            <a:r>
              <a:rPr lang="en-US"/>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dirty="0" smtClean="0"/>
              <a:pPr/>
              <a:t>2</a:t>
            </a:fld>
            <a:endParaRPr lang="en-US"/>
          </a:p>
        </p:txBody>
      </p:sp>
      <p:sp>
        <p:nvSpPr>
          <p:cNvPr id="8" name="TextBox 7">
            <a:extLst>
              <a:ext uri="{FF2B5EF4-FFF2-40B4-BE49-F238E27FC236}">
                <a16:creationId xmlns:a16="http://schemas.microsoft.com/office/drawing/2014/main" id="{C0685906-35D7-CF04-B1A0-80FDEFEE8219}"/>
              </a:ext>
            </a:extLst>
          </p:cNvPr>
          <p:cNvSpPr txBox="1"/>
          <p:nvPr/>
        </p:nvSpPr>
        <p:spPr>
          <a:xfrm>
            <a:off x="241005" y="4538699"/>
            <a:ext cx="2133918" cy="646331"/>
          </a:xfrm>
          <a:prstGeom prst="rect">
            <a:avLst/>
          </a:prstGeom>
          <a:noFill/>
        </p:spPr>
        <p:txBody>
          <a:bodyPr wrap="none" lIns="91440" tIns="45720" rIns="91440" bIns="45720" rtlCol="0" anchor="t">
            <a:spAutoFit/>
          </a:bodyPr>
          <a:lstStyle/>
          <a:p>
            <a:r>
              <a:rPr lang="en-US" i="1">
                <a:latin typeface="Arial"/>
                <a:cs typeface="Times New Roman"/>
              </a:rPr>
              <a:t>Dominic Bellocchio</a:t>
            </a:r>
          </a:p>
          <a:p>
            <a:r>
              <a:rPr lang="en-US">
                <a:latin typeface="Arial"/>
                <a:cs typeface="Times New Roman"/>
              </a:rPr>
              <a:t>Design Engineer</a:t>
            </a:r>
          </a:p>
        </p:txBody>
      </p:sp>
      <p:sp>
        <p:nvSpPr>
          <p:cNvPr id="14" name="TextBox 13">
            <a:extLst>
              <a:ext uri="{FF2B5EF4-FFF2-40B4-BE49-F238E27FC236}">
                <a16:creationId xmlns:a16="http://schemas.microsoft.com/office/drawing/2014/main" id="{9EBBFB9F-078D-86CA-A3A9-7C431E88E3B7}"/>
              </a:ext>
            </a:extLst>
          </p:cNvPr>
          <p:cNvSpPr txBox="1"/>
          <p:nvPr/>
        </p:nvSpPr>
        <p:spPr>
          <a:xfrm>
            <a:off x="7347074" y="4538699"/>
            <a:ext cx="1988942" cy="1200329"/>
          </a:xfrm>
          <a:prstGeom prst="rect">
            <a:avLst/>
          </a:prstGeom>
          <a:noFill/>
        </p:spPr>
        <p:txBody>
          <a:bodyPr wrap="square" lIns="91440" tIns="45720" rIns="91440" bIns="45720" rtlCol="0" anchor="t">
            <a:spAutoFit/>
          </a:bodyPr>
          <a:lstStyle/>
          <a:p>
            <a:r>
              <a:rPr lang="en-US" i="1">
                <a:latin typeface="Arial"/>
                <a:cs typeface="Times New Roman"/>
              </a:rPr>
              <a:t>Matthew Lancaster</a:t>
            </a:r>
          </a:p>
          <a:p>
            <a:r>
              <a:rPr lang="en-US">
                <a:latin typeface="Arial"/>
                <a:cs typeface="Times New Roman"/>
              </a:rPr>
              <a:t>Control Systems</a:t>
            </a:r>
          </a:p>
          <a:p>
            <a:r>
              <a:rPr lang="en-US">
                <a:latin typeface="Arial"/>
                <a:cs typeface="Times New Roman"/>
              </a:rPr>
              <a:t>Engineer</a:t>
            </a:r>
          </a:p>
        </p:txBody>
      </p:sp>
      <p:sp>
        <p:nvSpPr>
          <p:cNvPr id="17" name="TextBox 16">
            <a:extLst>
              <a:ext uri="{FF2B5EF4-FFF2-40B4-BE49-F238E27FC236}">
                <a16:creationId xmlns:a16="http://schemas.microsoft.com/office/drawing/2014/main" id="{E1772451-3CA8-019E-9183-E0EB74F5796B}"/>
              </a:ext>
            </a:extLst>
          </p:cNvPr>
          <p:cNvSpPr txBox="1"/>
          <p:nvPr/>
        </p:nvSpPr>
        <p:spPr>
          <a:xfrm>
            <a:off x="2577931" y="4538699"/>
            <a:ext cx="1830629" cy="923330"/>
          </a:xfrm>
          <a:prstGeom prst="rect">
            <a:avLst/>
          </a:prstGeom>
          <a:noFill/>
        </p:spPr>
        <p:txBody>
          <a:bodyPr wrap="none" lIns="91440" tIns="45720" rIns="91440" bIns="45720" rtlCol="0" anchor="t">
            <a:spAutoFit/>
          </a:bodyPr>
          <a:lstStyle/>
          <a:p>
            <a:r>
              <a:rPr lang="en-US" i="1" err="1">
                <a:latin typeface="Arial"/>
                <a:cs typeface="Times New Roman"/>
              </a:rPr>
              <a:t>Tauben</a:t>
            </a:r>
            <a:r>
              <a:rPr lang="en-US" i="1">
                <a:latin typeface="Arial"/>
                <a:cs typeface="Times New Roman"/>
              </a:rPr>
              <a:t> Brenner</a:t>
            </a:r>
          </a:p>
          <a:p>
            <a:r>
              <a:rPr lang="en-US">
                <a:latin typeface="Arial"/>
                <a:cs typeface="Times New Roman"/>
              </a:rPr>
              <a:t>Manufacturing</a:t>
            </a:r>
          </a:p>
          <a:p>
            <a:r>
              <a:rPr lang="en-US">
                <a:latin typeface="Arial"/>
                <a:cs typeface="Times New Roman"/>
              </a:rPr>
              <a:t>Engineer</a:t>
            </a:r>
          </a:p>
        </p:txBody>
      </p:sp>
      <p:sp>
        <p:nvSpPr>
          <p:cNvPr id="20" name="TextBox 19">
            <a:extLst>
              <a:ext uri="{FF2B5EF4-FFF2-40B4-BE49-F238E27FC236}">
                <a16:creationId xmlns:a16="http://schemas.microsoft.com/office/drawing/2014/main" id="{15C18880-A711-4A1E-7954-959EA31D89D8}"/>
              </a:ext>
            </a:extLst>
          </p:cNvPr>
          <p:cNvSpPr txBox="1"/>
          <p:nvPr/>
        </p:nvSpPr>
        <p:spPr>
          <a:xfrm>
            <a:off x="9650645" y="4538699"/>
            <a:ext cx="1988942" cy="923330"/>
          </a:xfrm>
          <a:prstGeom prst="rect">
            <a:avLst/>
          </a:prstGeom>
          <a:noFill/>
        </p:spPr>
        <p:txBody>
          <a:bodyPr wrap="square" lIns="91440" tIns="45720" rIns="91440" bIns="45720" rtlCol="0" anchor="t">
            <a:spAutoFit/>
          </a:bodyPr>
          <a:lstStyle/>
          <a:p>
            <a:r>
              <a:rPr lang="en-US" i="1">
                <a:latin typeface="Arial"/>
                <a:cs typeface="Times New Roman"/>
              </a:rPr>
              <a:t>Dylan Ma</a:t>
            </a:r>
          </a:p>
          <a:p>
            <a:r>
              <a:rPr lang="en-US">
                <a:latin typeface="Arial"/>
                <a:cs typeface="Times New Roman"/>
              </a:rPr>
              <a:t>Mechatronics Engineer</a:t>
            </a:r>
          </a:p>
        </p:txBody>
      </p:sp>
      <p:sp>
        <p:nvSpPr>
          <p:cNvPr id="54" name="TextBox 53">
            <a:extLst>
              <a:ext uri="{FF2B5EF4-FFF2-40B4-BE49-F238E27FC236}">
                <a16:creationId xmlns:a16="http://schemas.microsoft.com/office/drawing/2014/main" id="{8FFFAA6E-B4C2-C792-D8EE-817EFB2BB613}"/>
              </a:ext>
            </a:extLst>
          </p:cNvPr>
          <p:cNvSpPr txBox="1"/>
          <p:nvPr/>
        </p:nvSpPr>
        <p:spPr>
          <a:xfrm>
            <a:off x="4925121" y="4536733"/>
            <a:ext cx="1813317" cy="1200329"/>
          </a:xfrm>
          <a:prstGeom prst="rect">
            <a:avLst/>
          </a:prstGeom>
          <a:noFill/>
        </p:spPr>
        <p:txBody>
          <a:bodyPr wrap="none" lIns="91440" tIns="45720" rIns="91440" bIns="45720" rtlCol="0" anchor="t">
            <a:spAutoFit/>
          </a:bodyPr>
          <a:lstStyle/>
          <a:p>
            <a:r>
              <a:rPr lang="en-US" i="1">
                <a:latin typeface="Arial"/>
                <a:cs typeface="Times New Roman"/>
              </a:rPr>
              <a:t>Roberto Lacasa</a:t>
            </a:r>
          </a:p>
          <a:p>
            <a:r>
              <a:rPr lang="en-US">
                <a:latin typeface="Arial"/>
                <a:cs typeface="Times New Roman"/>
              </a:rPr>
              <a:t>Programming</a:t>
            </a:r>
          </a:p>
          <a:p>
            <a:r>
              <a:rPr lang="en-US">
                <a:latin typeface="Arial"/>
                <a:cs typeface="Times New Roman"/>
              </a:rPr>
              <a:t>Engineer</a:t>
            </a:r>
          </a:p>
          <a:p>
            <a:endParaRPr lang="en-US">
              <a:latin typeface="Arial"/>
              <a:cs typeface="Arial"/>
            </a:endParaRPr>
          </a:p>
        </p:txBody>
      </p:sp>
      <p:pic>
        <p:nvPicPr>
          <p:cNvPr id="6" name="Picture 6">
            <a:extLst>
              <a:ext uri="{FF2B5EF4-FFF2-40B4-BE49-F238E27FC236}">
                <a16:creationId xmlns:a16="http://schemas.microsoft.com/office/drawing/2014/main" id="{D78F6E71-5FE8-2E2A-410E-1038FEAC5E4F}"/>
              </a:ext>
            </a:extLst>
          </p:cNvPr>
          <p:cNvPicPr>
            <a:picLocks noChangeAspect="1"/>
          </p:cNvPicPr>
          <p:nvPr/>
        </p:nvPicPr>
        <p:blipFill>
          <a:blip r:embed="rId3"/>
          <a:stretch>
            <a:fillRect/>
          </a:stretch>
        </p:blipFill>
        <p:spPr>
          <a:xfrm>
            <a:off x="278027" y="1267381"/>
            <a:ext cx="2056715" cy="3167451"/>
          </a:xfrm>
          <a:prstGeom prst="rect">
            <a:avLst/>
          </a:prstGeom>
        </p:spPr>
      </p:pic>
      <p:pic>
        <p:nvPicPr>
          <p:cNvPr id="7" name="Picture 8">
            <a:extLst>
              <a:ext uri="{FF2B5EF4-FFF2-40B4-BE49-F238E27FC236}">
                <a16:creationId xmlns:a16="http://schemas.microsoft.com/office/drawing/2014/main" id="{B57FB9F3-ECB8-4039-48ED-AC335C498165}"/>
              </a:ext>
            </a:extLst>
          </p:cNvPr>
          <p:cNvPicPr>
            <a:picLocks noChangeAspect="1"/>
          </p:cNvPicPr>
          <p:nvPr/>
        </p:nvPicPr>
        <p:blipFill>
          <a:blip r:embed="rId4"/>
          <a:stretch>
            <a:fillRect/>
          </a:stretch>
        </p:blipFill>
        <p:spPr>
          <a:xfrm>
            <a:off x="2577931" y="1252023"/>
            <a:ext cx="2139435" cy="3205893"/>
          </a:xfrm>
          <a:prstGeom prst="rect">
            <a:avLst/>
          </a:prstGeom>
        </p:spPr>
      </p:pic>
      <p:pic>
        <p:nvPicPr>
          <p:cNvPr id="13" name="Picture 12" descr="A person in a suit and tie&#10;&#10;Description automatically generated with medium confidence">
            <a:extLst>
              <a:ext uri="{FF2B5EF4-FFF2-40B4-BE49-F238E27FC236}">
                <a16:creationId xmlns:a16="http://schemas.microsoft.com/office/drawing/2014/main" id="{3C347DA4-23CD-CAFB-4E1B-1F19038A7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9163" y="1340222"/>
            <a:ext cx="2060211" cy="3090316"/>
          </a:xfrm>
          <a:prstGeom prst="rect">
            <a:avLst/>
          </a:prstGeom>
        </p:spPr>
      </p:pic>
      <p:pic>
        <p:nvPicPr>
          <p:cNvPr id="12" name="Picture 15">
            <a:extLst>
              <a:ext uri="{FF2B5EF4-FFF2-40B4-BE49-F238E27FC236}">
                <a16:creationId xmlns:a16="http://schemas.microsoft.com/office/drawing/2014/main" id="{2E89FF6C-B3FA-CB18-0382-85186BF7510C}"/>
              </a:ext>
            </a:extLst>
          </p:cNvPr>
          <p:cNvPicPr>
            <a:picLocks noChangeAspect="1"/>
          </p:cNvPicPr>
          <p:nvPr/>
        </p:nvPicPr>
        <p:blipFill>
          <a:blip r:embed="rId6"/>
          <a:stretch>
            <a:fillRect/>
          </a:stretch>
        </p:blipFill>
        <p:spPr>
          <a:xfrm>
            <a:off x="4923479" y="1227437"/>
            <a:ext cx="2132228" cy="3201773"/>
          </a:xfrm>
          <a:prstGeom prst="rect">
            <a:avLst/>
          </a:prstGeom>
        </p:spPr>
      </p:pic>
      <p:pic>
        <p:nvPicPr>
          <p:cNvPr id="16" name="Picture 17" descr="A picture containing person, suit, person, clothing&#10;&#10;Description automatically generated">
            <a:extLst>
              <a:ext uri="{FF2B5EF4-FFF2-40B4-BE49-F238E27FC236}">
                <a16:creationId xmlns:a16="http://schemas.microsoft.com/office/drawing/2014/main" id="{BC711C32-0089-765E-55C2-919EC79E41EE}"/>
              </a:ext>
            </a:extLst>
          </p:cNvPr>
          <p:cNvPicPr>
            <a:picLocks noChangeAspect="1"/>
          </p:cNvPicPr>
          <p:nvPr/>
        </p:nvPicPr>
        <p:blipFill>
          <a:blip r:embed="rId7"/>
          <a:stretch>
            <a:fillRect/>
          </a:stretch>
        </p:blipFill>
        <p:spPr>
          <a:xfrm>
            <a:off x="9666303" y="1342008"/>
            <a:ext cx="2069977" cy="3086470"/>
          </a:xfrm>
          <a:prstGeom prst="rect">
            <a:avLst/>
          </a:prstGeom>
        </p:spPr>
      </p:pic>
      <p:sp>
        <p:nvSpPr>
          <p:cNvPr id="2" name="TextBox 1">
            <a:extLst>
              <a:ext uri="{FF2B5EF4-FFF2-40B4-BE49-F238E27FC236}">
                <a16:creationId xmlns:a16="http://schemas.microsoft.com/office/drawing/2014/main" id="{1A08D7F6-F6C3-4CE1-CAAE-009E8BE86F88}"/>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2319345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1A1F9552-5C29-4488-E84E-491105F231E2}"/>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20</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4" name="Title 4">
            <a:extLst>
              <a:ext uri="{FF2B5EF4-FFF2-40B4-BE49-F238E27FC236}">
                <a16:creationId xmlns:a16="http://schemas.microsoft.com/office/drawing/2014/main" id="{5B4B3908-A6B8-A4E7-CC59-C3D79A7190E6}"/>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Design #1 Dimensions</a:t>
            </a:r>
            <a:endParaRPr lang="en-US" sz="4400">
              <a:solidFill>
                <a:schemeClr val="bg1"/>
              </a:solidFill>
              <a:ea typeface="+mn-lt"/>
              <a:cs typeface="+mn-lt"/>
            </a:endParaRPr>
          </a:p>
        </p:txBody>
      </p:sp>
      <p:pic>
        <p:nvPicPr>
          <p:cNvPr id="6" name="Graphic 8" descr="Architecture with solid fill">
            <a:extLst>
              <a:ext uri="{FF2B5EF4-FFF2-40B4-BE49-F238E27FC236}">
                <a16:creationId xmlns:a16="http://schemas.microsoft.com/office/drawing/2014/main" id="{A2478306-527A-BB50-EFCE-7D2DC70C04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9942" y="224590"/>
            <a:ext cx="994611" cy="994611"/>
          </a:xfrm>
          <a:prstGeom prst="rect">
            <a:avLst/>
          </a:prstGeom>
        </p:spPr>
      </p:pic>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27B0CBAD-4A40-4338-7458-CB0B24685485}"/>
                  </a:ext>
                </a:extLst>
              </p:cNvPr>
              <p:cNvGraphicFramePr>
                <a:graphicFrameLocks noChangeAspect="1"/>
              </p:cNvGraphicFramePr>
              <p:nvPr>
                <p:extLst>
                  <p:ext uri="{D42A27DB-BD31-4B8C-83A1-F6EECF244321}">
                    <p14:modId xmlns:p14="http://schemas.microsoft.com/office/powerpoint/2010/main" val="3617312949"/>
                  </p:ext>
                </p:extLst>
              </p:nvPr>
            </p:nvGraphicFramePr>
            <p:xfrm>
              <a:off x="2403872" y="1491601"/>
              <a:ext cx="1416606" cy="3717404"/>
            </p:xfrm>
            <a:graphic>
              <a:graphicData uri="http://schemas.microsoft.com/office/drawing/2017/model3d">
                <am3d:model3d r:embed="rId5">
                  <am3d:spPr>
                    <a:xfrm>
                      <a:off x="0" y="0"/>
                      <a:ext cx="1416606" cy="3717404"/>
                    </a:xfrm>
                    <a:prstGeom prst="rect">
                      <a:avLst/>
                    </a:prstGeom>
                  </am3d:spPr>
                  <am3d:camera>
                    <am3d:pos x="0" y="0" z="53553796"/>
                    <am3d:up dx="0" dy="36000000" dz="0"/>
                    <am3d:lookAt x="0" y="0" z="0"/>
                    <am3d:perspective fov="2700000"/>
                  </am3d:camera>
                  <am3d:trans>
                    <am3d:meterPerModelUnit n="312460" d="1000000"/>
                    <am3d:preTrans dx="-6000000" dy="11714285" dz="6000199"/>
                    <am3d:scale>
                      <am3d:sx n="1000000" d="1000000"/>
                      <am3d:sy n="1000000" d="1000000"/>
                      <am3d:sz n="1000000" d="1000000"/>
                    </am3d:scale>
                    <am3d:rot/>
                    <am3d:postTrans dx="0" dy="0" dz="0"/>
                  </am3d:trans>
                  <am3d:raster rName="Office3DRenderer" rVer="16.0.8326">
                    <am3d:blip r:embed="rId6"/>
                  </am3d:raster>
                  <am3d:objViewport viewportSz="41547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27B0CBAD-4A40-4338-7458-CB0B24685485}"/>
                  </a:ext>
                </a:extLst>
              </p:cNvPr>
              <p:cNvPicPr>
                <a:picLocks noGrp="1" noRot="1" noChangeAspect="1" noMove="1" noResize="1" noEditPoints="1" noAdjustHandles="1" noChangeArrowheads="1" noChangeShapeType="1" noCrop="1"/>
              </p:cNvPicPr>
              <p:nvPr/>
            </p:nvPicPr>
            <p:blipFill>
              <a:blip r:embed="rId6"/>
              <a:stretch>
                <a:fillRect/>
              </a:stretch>
            </p:blipFill>
            <p:spPr>
              <a:xfrm>
                <a:off x="2403872" y="1491601"/>
                <a:ext cx="1416606" cy="3717404"/>
              </a:xfrm>
              <a:prstGeom prst="rect">
                <a:avLst/>
              </a:prstGeom>
            </p:spPr>
          </p:pic>
        </mc:Fallback>
      </mc:AlternateContent>
      <p:cxnSp>
        <p:nvCxnSpPr>
          <p:cNvPr id="15" name="Straight Arrow Connector 14">
            <a:extLst>
              <a:ext uri="{FF2B5EF4-FFF2-40B4-BE49-F238E27FC236}">
                <a16:creationId xmlns:a16="http://schemas.microsoft.com/office/drawing/2014/main" id="{3280096A-2961-3341-A640-1BD805E1A8B0}"/>
              </a:ext>
            </a:extLst>
          </p:cNvPr>
          <p:cNvCxnSpPr>
            <a:cxnSpLocks/>
          </p:cNvCxnSpPr>
          <p:nvPr/>
        </p:nvCxnSpPr>
        <p:spPr>
          <a:xfrm>
            <a:off x="2111604" y="1600200"/>
            <a:ext cx="0" cy="346199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79E9A10-89C7-A0C1-3A89-2E761615FF58}"/>
              </a:ext>
            </a:extLst>
          </p:cNvPr>
          <p:cNvCxnSpPr>
            <a:cxnSpLocks/>
          </p:cNvCxnSpPr>
          <p:nvPr/>
        </p:nvCxnSpPr>
        <p:spPr>
          <a:xfrm>
            <a:off x="2428668" y="5205186"/>
            <a:ext cx="136701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0EB15ED-CD71-85D4-1060-59F763432D8B}"/>
              </a:ext>
            </a:extLst>
          </p:cNvPr>
          <p:cNvSpPr txBox="1"/>
          <p:nvPr/>
        </p:nvSpPr>
        <p:spPr>
          <a:xfrm>
            <a:off x="974058" y="3146531"/>
            <a:ext cx="1018227"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122 mm</a:t>
            </a:r>
          </a:p>
        </p:txBody>
      </p:sp>
      <p:sp>
        <p:nvSpPr>
          <p:cNvPr id="24" name="TextBox 23">
            <a:extLst>
              <a:ext uri="{FF2B5EF4-FFF2-40B4-BE49-F238E27FC236}">
                <a16:creationId xmlns:a16="http://schemas.microsoft.com/office/drawing/2014/main" id="{380A15B1-3F30-AEF1-543B-78A4C0AAA983}"/>
              </a:ext>
            </a:extLst>
          </p:cNvPr>
          <p:cNvSpPr txBox="1"/>
          <p:nvPr/>
        </p:nvSpPr>
        <p:spPr>
          <a:xfrm>
            <a:off x="2604664" y="5199937"/>
            <a:ext cx="1082348"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48.5 mm</a:t>
            </a:r>
          </a:p>
        </p:txBody>
      </p:sp>
      <p:pic>
        <p:nvPicPr>
          <p:cNvPr id="27" name="Picture 26" descr="A picture containing metalware&#10;&#10;Description automatically generated">
            <a:extLst>
              <a:ext uri="{FF2B5EF4-FFF2-40B4-BE49-F238E27FC236}">
                <a16:creationId xmlns:a16="http://schemas.microsoft.com/office/drawing/2014/main" id="{AC7E204C-686A-1EB2-3229-8E5A636035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329074" y="2157024"/>
            <a:ext cx="3558806" cy="2669105"/>
          </a:xfrm>
          <a:prstGeom prst="roundRect">
            <a:avLst>
              <a:gd name="adj" fmla="val 8594"/>
            </a:avLst>
          </a:prstGeom>
          <a:solidFill>
            <a:srgbClr val="FFFFFF">
              <a:shade val="85000"/>
            </a:srgbClr>
          </a:solidFill>
          <a:ln>
            <a:noFill/>
          </a:ln>
          <a:effectLst/>
        </p:spPr>
      </p:pic>
      <p:pic>
        <p:nvPicPr>
          <p:cNvPr id="30" name="Picture 29" descr="A picture containing metalware, lock&#10;&#10;Description automatically generated">
            <a:extLst>
              <a:ext uri="{FF2B5EF4-FFF2-40B4-BE49-F238E27FC236}">
                <a16:creationId xmlns:a16="http://schemas.microsoft.com/office/drawing/2014/main" id="{3BADE1B7-326A-B518-D3CB-990C47AB1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342301" y="2157022"/>
            <a:ext cx="3558807" cy="2669105"/>
          </a:xfrm>
          <a:prstGeom prst="roundRect">
            <a:avLst>
              <a:gd name="adj" fmla="val 8594"/>
            </a:avLst>
          </a:prstGeom>
          <a:solidFill>
            <a:srgbClr val="FFFFFF">
              <a:shade val="85000"/>
            </a:srgbClr>
          </a:solidFill>
          <a:ln>
            <a:noFill/>
          </a:ln>
          <a:effectLst/>
        </p:spPr>
      </p:pic>
      <p:sp>
        <p:nvSpPr>
          <p:cNvPr id="40" name="TextBox 39">
            <a:extLst>
              <a:ext uri="{FF2B5EF4-FFF2-40B4-BE49-F238E27FC236}">
                <a16:creationId xmlns:a16="http://schemas.microsoft.com/office/drawing/2014/main" id="{D7241E20-222D-0B01-A4EE-5D2F48878D5A}"/>
              </a:ext>
            </a:extLst>
          </p:cNvPr>
          <p:cNvSpPr txBox="1"/>
          <p:nvPr/>
        </p:nvSpPr>
        <p:spPr>
          <a:xfrm>
            <a:off x="5237656" y="6200841"/>
            <a:ext cx="1716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Calibri"/>
              </a:rPr>
              <a:t>Tauben Brenner</a:t>
            </a:r>
            <a:endParaRPr lang="en-US">
              <a:ea typeface="+mn-lt"/>
              <a:cs typeface="+mn-lt"/>
            </a:endParaRPr>
          </a:p>
        </p:txBody>
      </p:sp>
    </p:spTree>
    <p:extLst>
      <p:ext uri="{BB962C8B-B14F-4D97-AF65-F5344CB8AC3E}">
        <p14:creationId xmlns:p14="http://schemas.microsoft.com/office/powerpoint/2010/main" val="4247396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BBA3C580-3DB5-533A-9579-34D0BAE12A07}"/>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21</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4" name="Title 4">
            <a:extLst>
              <a:ext uri="{FF2B5EF4-FFF2-40B4-BE49-F238E27FC236}">
                <a16:creationId xmlns:a16="http://schemas.microsoft.com/office/drawing/2014/main" id="{5B4B3908-A6B8-A4E7-CC59-C3D79A7190E6}"/>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Design #1 Overview</a:t>
            </a:r>
            <a:endParaRPr lang="en-US" sz="4400">
              <a:solidFill>
                <a:schemeClr val="bg1"/>
              </a:solidFill>
              <a:ea typeface="+mn-lt"/>
              <a:cs typeface="+mn-lt"/>
            </a:endParaRP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52AE7B68-4D8B-3D44-CA20-402AD6FF2549}"/>
                  </a:ext>
                </a:extLst>
              </p:cNvPr>
              <p:cNvGraphicFramePr>
                <a:graphicFrameLocks noChangeAspect="1"/>
              </p:cNvGraphicFramePr>
              <p:nvPr>
                <p:extLst>
                  <p:ext uri="{D42A27DB-BD31-4B8C-83A1-F6EECF244321}">
                    <p14:modId xmlns:p14="http://schemas.microsoft.com/office/powerpoint/2010/main" val="3384088100"/>
                  </p:ext>
                </p:extLst>
              </p:nvPr>
            </p:nvGraphicFramePr>
            <p:xfrm>
              <a:off x="5167875" y="1792897"/>
              <a:ext cx="1856244" cy="4045662"/>
            </p:xfrm>
            <a:graphic>
              <a:graphicData uri="http://schemas.microsoft.com/office/drawing/2017/model3d">
                <am3d:model3d r:embed="rId3">
                  <am3d:spPr>
                    <a:xfrm>
                      <a:off x="0" y="0"/>
                      <a:ext cx="1856244" cy="4045662"/>
                    </a:xfrm>
                    <a:prstGeom prst="rect">
                      <a:avLst/>
                    </a:prstGeom>
                  </am3d:spPr>
                  <am3d:camera>
                    <am3d:pos x="0" y="0" z="53553796"/>
                    <am3d:up dx="0" dy="36000000" dz="0"/>
                    <am3d:lookAt x="0" y="0" z="0"/>
                    <am3d:perspective fov="2700000"/>
                  </am3d:camera>
                  <am3d:trans>
                    <am3d:meterPerModelUnit n="312460" d="1000000"/>
                    <am3d:preTrans dx="-6000000" dy="11714285" dz="6000199"/>
                    <am3d:scale>
                      <am3d:sx n="1000000" d="1000000"/>
                      <am3d:sy n="1000000" d="1000000"/>
                      <am3d:sz n="1000000" d="1000000"/>
                    </am3d:scale>
                    <am3d:rot ax="8774181" ay="34946" az="10776636"/>
                    <am3d:postTrans dx="0" dy="0" dz="0"/>
                  </am3d:trans>
                  <am3d:raster rName="Office3DRenderer" rVer="16.0.8326">
                    <am3d:blip r:embed="rId4"/>
                  </am3d:raster>
                  <am3d:objViewport viewportSz="4597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52AE7B68-4D8B-3D44-CA20-402AD6FF2549}"/>
                  </a:ext>
                </a:extLst>
              </p:cNvPr>
              <p:cNvPicPr>
                <a:picLocks noGrp="1" noRot="1" noChangeAspect="1" noMove="1" noResize="1" noEditPoints="1" noAdjustHandles="1" noChangeArrowheads="1" noChangeShapeType="1" noCrop="1"/>
              </p:cNvPicPr>
              <p:nvPr/>
            </p:nvPicPr>
            <p:blipFill>
              <a:blip r:embed="rId4"/>
              <a:stretch>
                <a:fillRect/>
              </a:stretch>
            </p:blipFill>
            <p:spPr>
              <a:xfrm>
                <a:off x="5167875" y="1792897"/>
                <a:ext cx="1856244" cy="4045662"/>
              </a:xfrm>
              <a:prstGeom prst="rect">
                <a:avLst/>
              </a:prstGeom>
            </p:spPr>
          </p:pic>
        </mc:Fallback>
      </mc:AlternateContent>
      <p:sp>
        <p:nvSpPr>
          <p:cNvPr id="9" name="Arrow: Right 8">
            <a:extLst>
              <a:ext uri="{FF2B5EF4-FFF2-40B4-BE49-F238E27FC236}">
                <a16:creationId xmlns:a16="http://schemas.microsoft.com/office/drawing/2014/main" id="{40AF50C8-8C61-B84A-3468-534BBE84FDCA}"/>
              </a:ext>
            </a:extLst>
          </p:cNvPr>
          <p:cNvSpPr/>
          <p:nvPr/>
        </p:nvSpPr>
        <p:spPr>
          <a:xfrm>
            <a:off x="3928022" y="2228568"/>
            <a:ext cx="914400" cy="453482"/>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4">
            <a:extLst>
              <a:ext uri="{FF2B5EF4-FFF2-40B4-BE49-F238E27FC236}">
                <a16:creationId xmlns:a16="http://schemas.microsoft.com/office/drawing/2014/main" id="{B27FC5CB-21FD-01DD-70CD-F8C81EB62EF0}"/>
              </a:ext>
            </a:extLst>
          </p:cNvPr>
          <p:cNvSpPr/>
          <p:nvPr/>
        </p:nvSpPr>
        <p:spPr>
          <a:xfrm>
            <a:off x="1102937" y="1950601"/>
            <a:ext cx="2830692" cy="1018841"/>
          </a:xfrm>
          <a:prstGeom prst="roundRect">
            <a:avLst/>
          </a:prstGeom>
          <a:solidFill>
            <a:srgbClr val="FFFF00"/>
          </a:solidFill>
          <a:ln w="12700" cap="flat">
            <a:solidFill>
              <a:srgbClr val="FFFF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One way cap doesn’t let solids in</a:t>
            </a:r>
          </a:p>
        </p:txBody>
      </p:sp>
      <p:sp>
        <p:nvSpPr>
          <p:cNvPr id="11" name="Arrow: Right 10">
            <a:extLst>
              <a:ext uri="{FF2B5EF4-FFF2-40B4-BE49-F238E27FC236}">
                <a16:creationId xmlns:a16="http://schemas.microsoft.com/office/drawing/2014/main" id="{D8016ECB-96E2-F5BA-1F68-431765D1E1D3}"/>
              </a:ext>
            </a:extLst>
          </p:cNvPr>
          <p:cNvSpPr/>
          <p:nvPr/>
        </p:nvSpPr>
        <p:spPr>
          <a:xfrm rot="10800000">
            <a:off x="7071717" y="4313760"/>
            <a:ext cx="914400" cy="453482"/>
          </a:xfrm>
          <a:prstGeom prst="rightArrow">
            <a:avLst/>
          </a:prstGeom>
          <a:solidFill>
            <a:srgbClr val="0000D4"/>
          </a:solidFill>
          <a:ln>
            <a:solidFill>
              <a:srgbClr val="000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a:extLst>
              <a:ext uri="{FF2B5EF4-FFF2-40B4-BE49-F238E27FC236}">
                <a16:creationId xmlns:a16="http://schemas.microsoft.com/office/drawing/2014/main" id="{4C9C9BEC-1364-9649-FA9C-7F56FFACA30A}"/>
              </a:ext>
            </a:extLst>
          </p:cNvPr>
          <p:cNvSpPr/>
          <p:nvPr/>
        </p:nvSpPr>
        <p:spPr>
          <a:xfrm>
            <a:off x="7986117" y="4031080"/>
            <a:ext cx="2830692" cy="1018841"/>
          </a:xfrm>
          <a:prstGeom prst="roundRect">
            <a:avLst/>
          </a:prstGeom>
          <a:solidFill>
            <a:srgbClr val="0000D4"/>
          </a:solidFill>
          <a:ln w="12700" cap="flat">
            <a:solidFill>
              <a:srgbClr val="0000D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panose="020B0604020202020204" pitchFamily="34" charset="0"/>
                <a:cs typeface="Arial" panose="020B0604020202020204" pitchFamily="34" charset="0"/>
              </a:rPr>
              <a:t>Funnel prone to leaking</a:t>
            </a:r>
          </a:p>
        </p:txBody>
      </p:sp>
      <p:sp>
        <p:nvSpPr>
          <p:cNvPr id="13" name="Arrow: Right 12">
            <a:extLst>
              <a:ext uri="{FF2B5EF4-FFF2-40B4-BE49-F238E27FC236}">
                <a16:creationId xmlns:a16="http://schemas.microsoft.com/office/drawing/2014/main" id="{A8E6CC6C-FA2A-4617-8886-B315560C8807}"/>
              </a:ext>
            </a:extLst>
          </p:cNvPr>
          <p:cNvSpPr/>
          <p:nvPr/>
        </p:nvSpPr>
        <p:spPr>
          <a:xfrm>
            <a:off x="3928022" y="4087019"/>
            <a:ext cx="914400" cy="4534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
            <a:extLst>
              <a:ext uri="{FF2B5EF4-FFF2-40B4-BE49-F238E27FC236}">
                <a16:creationId xmlns:a16="http://schemas.microsoft.com/office/drawing/2014/main" id="{2D25C7A8-B2B9-8274-DD5D-AED718EE102E}"/>
              </a:ext>
            </a:extLst>
          </p:cNvPr>
          <p:cNvSpPr/>
          <p:nvPr/>
        </p:nvSpPr>
        <p:spPr>
          <a:xfrm>
            <a:off x="1113399" y="3804339"/>
            <a:ext cx="2830692" cy="1018841"/>
          </a:xfrm>
          <a:prstGeom prst="roundRect">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panose="020B0604020202020204" pitchFamily="34" charset="0"/>
                <a:cs typeface="Arial" panose="020B0604020202020204" pitchFamily="34" charset="0"/>
              </a:rPr>
              <a:t>Marble/rubber ball plugs hole</a:t>
            </a:r>
          </a:p>
        </p:txBody>
      </p:sp>
      <p:pic>
        <p:nvPicPr>
          <p:cNvPr id="17" name="Graphic 8" descr="Architecture with solid fill">
            <a:extLst>
              <a:ext uri="{FF2B5EF4-FFF2-40B4-BE49-F238E27FC236}">
                <a16:creationId xmlns:a16="http://schemas.microsoft.com/office/drawing/2014/main" id="{78D8D77B-CF2C-5D34-D66C-3BF659CA88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9942" y="224590"/>
            <a:ext cx="994611" cy="994611"/>
          </a:xfrm>
          <a:prstGeom prst="rect">
            <a:avLst/>
          </a:prstGeom>
        </p:spPr>
      </p:pic>
      <p:sp>
        <p:nvSpPr>
          <p:cNvPr id="6" name="TextBox 5">
            <a:extLst>
              <a:ext uri="{FF2B5EF4-FFF2-40B4-BE49-F238E27FC236}">
                <a16:creationId xmlns:a16="http://schemas.microsoft.com/office/drawing/2014/main" id="{0824F768-073B-7379-6109-F1F06139CD1E}"/>
              </a:ext>
            </a:extLst>
          </p:cNvPr>
          <p:cNvSpPr txBox="1"/>
          <p:nvPr/>
        </p:nvSpPr>
        <p:spPr>
          <a:xfrm>
            <a:off x="5237656" y="6200841"/>
            <a:ext cx="1716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Calibri"/>
              </a:rPr>
              <a:t>Tauben Brenner</a:t>
            </a:r>
            <a:endParaRPr lang="en-US">
              <a:ea typeface="+mn-lt"/>
              <a:cs typeface="+mn-lt"/>
            </a:endParaRPr>
          </a:p>
        </p:txBody>
      </p:sp>
    </p:spTree>
    <p:extLst>
      <p:ext uri="{BB962C8B-B14F-4D97-AF65-F5344CB8AC3E}">
        <p14:creationId xmlns:p14="http://schemas.microsoft.com/office/powerpoint/2010/main" val="12642646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E7F4FE70-2944-118F-359E-B7EB3137E109}"/>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22</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2" name="Title 4">
            <a:extLst>
              <a:ext uri="{FF2B5EF4-FFF2-40B4-BE49-F238E27FC236}">
                <a16:creationId xmlns:a16="http://schemas.microsoft.com/office/drawing/2014/main" id="{6EF40E1F-C190-D90D-CF84-4C79A6FBA6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Design #2 Dimensions</a:t>
            </a:r>
            <a:endParaRPr lang="en-US" sz="4400">
              <a:solidFill>
                <a:schemeClr val="bg1"/>
              </a:solidFill>
              <a:ea typeface="+mn-lt"/>
              <a:cs typeface="+mn-lt"/>
            </a:endParaRPr>
          </a:p>
        </p:txBody>
      </p:sp>
      <mc:AlternateContent xmlns:mc="http://schemas.openxmlformats.org/markup-compatibility/2006">
        <mc:Choice xmlns:am3d="http://schemas.microsoft.com/office/drawing/2017/model3d" Requires="am3d">
          <p:graphicFrame>
            <p:nvGraphicFramePr>
              <p:cNvPr id="17" name="3D Model 16">
                <a:extLst>
                  <a:ext uri="{FF2B5EF4-FFF2-40B4-BE49-F238E27FC236}">
                    <a16:creationId xmlns:a16="http://schemas.microsoft.com/office/drawing/2014/main" id="{769F6B75-3FA5-8756-3136-CCA3FE5A42BF}"/>
                  </a:ext>
                </a:extLst>
              </p:cNvPr>
              <p:cNvGraphicFramePr>
                <a:graphicFrameLocks noChangeAspect="1"/>
              </p:cNvGraphicFramePr>
              <p:nvPr>
                <p:extLst>
                  <p:ext uri="{D42A27DB-BD31-4B8C-83A1-F6EECF244321}">
                    <p14:modId xmlns:p14="http://schemas.microsoft.com/office/powerpoint/2010/main" val="345243667"/>
                  </p:ext>
                </p:extLst>
              </p:nvPr>
            </p:nvGraphicFramePr>
            <p:xfrm>
              <a:off x="2342291" y="1428735"/>
              <a:ext cx="1539766" cy="3687833"/>
            </p:xfrm>
            <a:graphic>
              <a:graphicData uri="http://schemas.microsoft.com/office/drawing/2017/model3d">
                <am3d:model3d r:embed="rId3">
                  <am3d:spPr>
                    <a:xfrm>
                      <a:off x="0" y="0"/>
                      <a:ext cx="1539766" cy="3687833"/>
                    </a:xfrm>
                    <a:prstGeom prst="rect">
                      <a:avLst/>
                    </a:prstGeom>
                  </am3d:spPr>
                  <am3d:camera>
                    <am3d:pos x="0" y="0" z="55586571"/>
                    <am3d:up dx="0" dy="36000000" dz="0"/>
                    <am3d:lookAt x="0" y="0" z="0"/>
                    <am3d:perspective fov="2700000"/>
                  </am3d:camera>
                  <am3d:trans>
                    <am3d:meterPerModelUnit n="307578" d="1000000"/>
                    <am3d:preTrans dx="-7031250" dy="8156252" dz="7031278"/>
                    <am3d:scale>
                      <am3d:sx n="1000000" d="1000000"/>
                      <am3d:sy n="1000000" d="1000000"/>
                      <am3d:sz n="1000000" d="1000000"/>
                    </am3d:scale>
                    <am3d:rot ay="5400000"/>
                    <am3d:postTrans dx="0" dy="0" dz="0"/>
                  </am3d:trans>
                  <am3d:raster rName="Office3DRenderer" rVer="16.0.8326">
                    <am3d:blip r:embed="rId4"/>
                  </am3d:raster>
                  <am3d:objViewport viewportSz="40870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a:extLst>
                  <a:ext uri="{FF2B5EF4-FFF2-40B4-BE49-F238E27FC236}">
                    <a16:creationId xmlns:a16="http://schemas.microsoft.com/office/drawing/2014/main" id="{769F6B75-3FA5-8756-3136-CCA3FE5A42BF}"/>
                  </a:ext>
                </a:extLst>
              </p:cNvPr>
              <p:cNvPicPr>
                <a:picLocks noGrp="1" noRot="1" noChangeAspect="1" noMove="1" noResize="1" noEditPoints="1" noAdjustHandles="1" noChangeArrowheads="1" noChangeShapeType="1" noCrop="1"/>
              </p:cNvPicPr>
              <p:nvPr/>
            </p:nvPicPr>
            <p:blipFill>
              <a:blip r:embed="rId4"/>
              <a:stretch>
                <a:fillRect/>
              </a:stretch>
            </p:blipFill>
            <p:spPr>
              <a:xfrm>
                <a:off x="2342291" y="1428735"/>
                <a:ext cx="1539766" cy="3687833"/>
              </a:xfrm>
              <a:prstGeom prst="rect">
                <a:avLst/>
              </a:prstGeom>
            </p:spPr>
          </p:pic>
        </mc:Fallback>
      </mc:AlternateContent>
      <p:cxnSp>
        <p:nvCxnSpPr>
          <p:cNvPr id="19" name="Straight Arrow Connector 18">
            <a:extLst>
              <a:ext uri="{FF2B5EF4-FFF2-40B4-BE49-F238E27FC236}">
                <a16:creationId xmlns:a16="http://schemas.microsoft.com/office/drawing/2014/main" id="{94B98438-4554-DFC4-0C32-01A5EBEFA88F}"/>
              </a:ext>
            </a:extLst>
          </p:cNvPr>
          <p:cNvCxnSpPr>
            <a:cxnSpLocks/>
          </p:cNvCxnSpPr>
          <p:nvPr/>
        </p:nvCxnSpPr>
        <p:spPr>
          <a:xfrm>
            <a:off x="2111604" y="1600200"/>
            <a:ext cx="0" cy="346199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F86893-D3D5-F6A2-787E-881EC8826000}"/>
              </a:ext>
            </a:extLst>
          </p:cNvPr>
          <p:cNvCxnSpPr>
            <a:cxnSpLocks/>
          </p:cNvCxnSpPr>
          <p:nvPr/>
        </p:nvCxnSpPr>
        <p:spPr>
          <a:xfrm>
            <a:off x="2391154" y="5195302"/>
            <a:ext cx="144204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359F50-D11D-B643-F0E7-CAB2C66B1090}"/>
              </a:ext>
            </a:extLst>
          </p:cNvPr>
          <p:cNvSpPr txBox="1"/>
          <p:nvPr/>
        </p:nvSpPr>
        <p:spPr>
          <a:xfrm>
            <a:off x="974058" y="3146531"/>
            <a:ext cx="1018227"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133 mm</a:t>
            </a:r>
          </a:p>
        </p:txBody>
      </p:sp>
      <p:sp>
        <p:nvSpPr>
          <p:cNvPr id="23" name="TextBox 22">
            <a:extLst>
              <a:ext uri="{FF2B5EF4-FFF2-40B4-BE49-F238E27FC236}">
                <a16:creationId xmlns:a16="http://schemas.microsoft.com/office/drawing/2014/main" id="{C5A50635-4A22-A672-DC10-DFE2E4FC29E2}"/>
              </a:ext>
            </a:extLst>
          </p:cNvPr>
          <p:cNvSpPr txBox="1"/>
          <p:nvPr/>
        </p:nvSpPr>
        <p:spPr>
          <a:xfrm>
            <a:off x="2657834" y="5189534"/>
            <a:ext cx="889987"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57 mm</a:t>
            </a:r>
          </a:p>
        </p:txBody>
      </p:sp>
      <p:pic>
        <p:nvPicPr>
          <p:cNvPr id="29" name="Picture 28" descr="A roll of toilet paper&#10;&#10;Description automatically generated with medium confidence">
            <a:extLst>
              <a:ext uri="{FF2B5EF4-FFF2-40B4-BE49-F238E27FC236}">
                <a16:creationId xmlns:a16="http://schemas.microsoft.com/office/drawing/2014/main" id="{638D251B-1550-E330-F0DB-3E036708A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336266" y="2150990"/>
            <a:ext cx="3565703" cy="2674278"/>
          </a:xfrm>
          <a:prstGeom prst="roundRect">
            <a:avLst>
              <a:gd name="adj" fmla="val 8594"/>
            </a:avLst>
          </a:prstGeom>
          <a:solidFill>
            <a:srgbClr val="FFFFFF">
              <a:shade val="85000"/>
            </a:srgbClr>
          </a:solidFill>
          <a:ln>
            <a:noFill/>
          </a:ln>
          <a:effectLst/>
        </p:spPr>
      </p:pic>
      <p:pic>
        <p:nvPicPr>
          <p:cNvPr id="31" name="Picture 30" descr="A roll of toilet paper on a wood surface&#10;&#10;Description automatically generated with medium confidence">
            <a:extLst>
              <a:ext uri="{FF2B5EF4-FFF2-40B4-BE49-F238E27FC236}">
                <a16:creationId xmlns:a16="http://schemas.microsoft.com/office/drawing/2014/main" id="{ECEDB352-D262-C416-0E6C-BF392CA6F4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340052" y="2150988"/>
            <a:ext cx="3565703" cy="2674277"/>
          </a:xfrm>
          <a:prstGeom prst="roundRect">
            <a:avLst>
              <a:gd name="adj" fmla="val 8594"/>
            </a:avLst>
          </a:prstGeom>
          <a:solidFill>
            <a:srgbClr val="FFFFFF">
              <a:shade val="85000"/>
            </a:srgbClr>
          </a:solidFill>
          <a:ln>
            <a:noFill/>
          </a:ln>
          <a:effectLst/>
        </p:spPr>
      </p:pic>
      <p:pic>
        <p:nvPicPr>
          <p:cNvPr id="34" name="Graphic 8" descr="Architecture with solid fill">
            <a:extLst>
              <a:ext uri="{FF2B5EF4-FFF2-40B4-BE49-F238E27FC236}">
                <a16:creationId xmlns:a16="http://schemas.microsoft.com/office/drawing/2014/main" id="{619309F0-8290-6BF6-2496-201DD01E3F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9942" y="224590"/>
            <a:ext cx="994611" cy="994611"/>
          </a:xfrm>
          <a:prstGeom prst="rect">
            <a:avLst/>
          </a:prstGeom>
        </p:spPr>
      </p:pic>
      <p:sp>
        <p:nvSpPr>
          <p:cNvPr id="5" name="TextBox 4">
            <a:extLst>
              <a:ext uri="{FF2B5EF4-FFF2-40B4-BE49-F238E27FC236}">
                <a16:creationId xmlns:a16="http://schemas.microsoft.com/office/drawing/2014/main" id="{D89441E5-28E3-A672-799B-2C54F4B1820E}"/>
              </a:ext>
            </a:extLst>
          </p:cNvPr>
          <p:cNvSpPr txBox="1"/>
          <p:nvPr/>
        </p:nvSpPr>
        <p:spPr>
          <a:xfrm>
            <a:off x="5237656" y="6200841"/>
            <a:ext cx="1716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Calibri"/>
              </a:rPr>
              <a:t>Tauben Brenner</a:t>
            </a:r>
            <a:endParaRPr lang="en-US">
              <a:ea typeface="+mn-lt"/>
              <a:cs typeface="+mn-lt"/>
            </a:endParaRPr>
          </a:p>
        </p:txBody>
      </p:sp>
    </p:spTree>
    <p:extLst>
      <p:ext uri="{BB962C8B-B14F-4D97-AF65-F5344CB8AC3E}">
        <p14:creationId xmlns:p14="http://schemas.microsoft.com/office/powerpoint/2010/main" val="4124504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E7F4FE70-2944-118F-359E-B7EB3137E109}"/>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23</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2" name="Title 4">
            <a:extLst>
              <a:ext uri="{FF2B5EF4-FFF2-40B4-BE49-F238E27FC236}">
                <a16:creationId xmlns:a16="http://schemas.microsoft.com/office/drawing/2014/main" id="{6EF40E1F-C190-D90D-CF84-4C79A6FBA6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Design #2 Overview</a:t>
            </a:r>
            <a:endParaRPr lang="en-US" sz="4400">
              <a:solidFill>
                <a:schemeClr val="bg1"/>
              </a:solidFill>
              <a:ea typeface="+mn-lt"/>
              <a:cs typeface="+mn-lt"/>
            </a:endParaRPr>
          </a:p>
        </p:txBody>
      </p:sp>
      <mc:AlternateContent xmlns:mc="http://schemas.openxmlformats.org/markup-compatibility/2006">
        <mc:Choice xmlns:am3d="http://schemas.microsoft.com/office/drawing/2017/model3d" Requires="am3d">
          <p:graphicFrame>
            <p:nvGraphicFramePr>
              <p:cNvPr id="16" name="3D Model 15">
                <a:extLst>
                  <a:ext uri="{FF2B5EF4-FFF2-40B4-BE49-F238E27FC236}">
                    <a16:creationId xmlns:a16="http://schemas.microsoft.com/office/drawing/2014/main" id="{7FB2546E-2242-6046-B6BE-89ED7BD95A51}"/>
                  </a:ext>
                </a:extLst>
              </p:cNvPr>
              <p:cNvGraphicFramePr>
                <a:graphicFrameLocks noChangeAspect="1"/>
              </p:cNvGraphicFramePr>
              <p:nvPr>
                <p:extLst>
                  <p:ext uri="{D42A27DB-BD31-4B8C-83A1-F6EECF244321}">
                    <p14:modId xmlns:p14="http://schemas.microsoft.com/office/powerpoint/2010/main" val="2967877131"/>
                  </p:ext>
                </p:extLst>
              </p:nvPr>
            </p:nvGraphicFramePr>
            <p:xfrm>
              <a:off x="5262928" y="1516017"/>
              <a:ext cx="1666126" cy="3951098"/>
            </p:xfrm>
            <a:graphic>
              <a:graphicData uri="http://schemas.microsoft.com/office/drawing/2017/model3d">
                <am3d:model3d r:embed="rId3">
                  <am3d:spPr>
                    <a:xfrm>
                      <a:off x="0" y="0"/>
                      <a:ext cx="1666126" cy="3951098"/>
                    </a:xfrm>
                    <a:prstGeom prst="rect">
                      <a:avLst/>
                    </a:prstGeom>
                  </am3d:spPr>
                  <am3d:camera>
                    <am3d:pos x="0" y="0" z="55586571"/>
                    <am3d:up dx="0" dy="36000000" dz="0"/>
                    <am3d:lookAt x="0" y="0" z="0"/>
                    <am3d:perspective fov="2700000"/>
                  </am3d:camera>
                  <am3d:trans>
                    <am3d:meterPerModelUnit n="307578" d="1000000"/>
                    <am3d:preTrans dx="-7031250" dy="8156252" dz="7031278"/>
                    <am3d:scale>
                      <am3d:sx n="1000000" d="1000000"/>
                      <am3d:sy n="1000000" d="1000000"/>
                      <am3d:sz n="1000000" d="1000000"/>
                    </am3d:scale>
                    <am3d:rot ax="6369345" ay="-5002910" az="-6375455"/>
                    <am3d:postTrans dx="0" dy="0" dz="0"/>
                  </am3d:trans>
                  <am3d:raster rName="Office3DRenderer" rVer="16.0.8326">
                    <am3d:blip r:embed="rId4"/>
                  </am3d:raster>
                  <am3d:objViewport viewportSz="44271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a:extLst>
                  <a:ext uri="{FF2B5EF4-FFF2-40B4-BE49-F238E27FC236}">
                    <a16:creationId xmlns:a16="http://schemas.microsoft.com/office/drawing/2014/main" id="{7FB2546E-2242-6046-B6BE-89ED7BD95A51}"/>
                  </a:ext>
                </a:extLst>
              </p:cNvPr>
              <p:cNvPicPr>
                <a:picLocks noGrp="1" noRot="1" noChangeAspect="1" noMove="1" noResize="1" noEditPoints="1" noAdjustHandles="1" noChangeArrowheads="1" noChangeShapeType="1" noCrop="1"/>
              </p:cNvPicPr>
              <p:nvPr/>
            </p:nvPicPr>
            <p:blipFill>
              <a:blip r:embed="rId4"/>
              <a:stretch>
                <a:fillRect/>
              </a:stretch>
            </p:blipFill>
            <p:spPr>
              <a:xfrm>
                <a:off x="5262928" y="1516017"/>
                <a:ext cx="1666126" cy="3951098"/>
              </a:xfrm>
              <a:prstGeom prst="rect">
                <a:avLst/>
              </a:prstGeom>
            </p:spPr>
          </p:pic>
        </mc:Fallback>
      </mc:AlternateContent>
      <p:sp>
        <p:nvSpPr>
          <p:cNvPr id="8" name="Arrow: Right 7">
            <a:extLst>
              <a:ext uri="{FF2B5EF4-FFF2-40B4-BE49-F238E27FC236}">
                <a16:creationId xmlns:a16="http://schemas.microsoft.com/office/drawing/2014/main" id="{D57A8D02-3A7C-7633-58C8-482BA73567CD}"/>
              </a:ext>
            </a:extLst>
          </p:cNvPr>
          <p:cNvSpPr/>
          <p:nvPr/>
        </p:nvSpPr>
        <p:spPr>
          <a:xfrm>
            <a:off x="3987709" y="1955663"/>
            <a:ext cx="914400" cy="453482"/>
          </a:xfrm>
          <a:prstGeom prst="rightArrow">
            <a:avLst/>
          </a:prstGeom>
          <a:solidFill>
            <a:srgbClr val="66FF33"/>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4">
            <a:extLst>
              <a:ext uri="{FF2B5EF4-FFF2-40B4-BE49-F238E27FC236}">
                <a16:creationId xmlns:a16="http://schemas.microsoft.com/office/drawing/2014/main" id="{156B56AB-9D5C-ED68-3940-4097FC566FE6}"/>
              </a:ext>
            </a:extLst>
          </p:cNvPr>
          <p:cNvSpPr/>
          <p:nvPr/>
        </p:nvSpPr>
        <p:spPr>
          <a:xfrm>
            <a:off x="1161831" y="1672012"/>
            <a:ext cx="2830692" cy="1018841"/>
          </a:xfrm>
          <a:prstGeom prst="roundRect">
            <a:avLst/>
          </a:prstGeom>
          <a:solidFill>
            <a:srgbClr val="66FF33"/>
          </a:solidFill>
          <a:ln w="12700" cap="flat">
            <a:solidFill>
              <a:srgbClr val="66FF3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Connects to outrigger clip </a:t>
            </a:r>
          </a:p>
        </p:txBody>
      </p:sp>
      <p:sp>
        <p:nvSpPr>
          <p:cNvPr id="10" name="Rounded Rectangle 4">
            <a:extLst>
              <a:ext uri="{FF2B5EF4-FFF2-40B4-BE49-F238E27FC236}">
                <a16:creationId xmlns:a16="http://schemas.microsoft.com/office/drawing/2014/main" id="{E8A8A4C8-1234-B1E3-C20A-7D937C56FE58}"/>
              </a:ext>
            </a:extLst>
          </p:cNvPr>
          <p:cNvSpPr/>
          <p:nvPr/>
        </p:nvSpPr>
        <p:spPr>
          <a:xfrm>
            <a:off x="1157017" y="2950326"/>
            <a:ext cx="2830692" cy="1018841"/>
          </a:xfrm>
          <a:prstGeom prst="roundRect">
            <a:avLst/>
          </a:prstGeom>
          <a:solidFill>
            <a:srgbClr val="595959"/>
          </a:solidFill>
          <a:ln w="12700" cap="flat">
            <a:solidFill>
              <a:srgbClr val="59595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panose="020B0604020202020204" pitchFamily="34" charset="0"/>
                <a:cs typeface="Arial" panose="020B0604020202020204" pitchFamily="34" charset="0"/>
              </a:rPr>
              <a:t>Spring compresses to seal</a:t>
            </a:r>
          </a:p>
        </p:txBody>
      </p:sp>
      <p:sp>
        <p:nvSpPr>
          <p:cNvPr id="11" name="Arrow: Right 10">
            <a:extLst>
              <a:ext uri="{FF2B5EF4-FFF2-40B4-BE49-F238E27FC236}">
                <a16:creationId xmlns:a16="http://schemas.microsoft.com/office/drawing/2014/main" id="{8DE8B644-E6BE-8C61-F107-FFE867D9D0CB}"/>
              </a:ext>
            </a:extLst>
          </p:cNvPr>
          <p:cNvSpPr/>
          <p:nvPr/>
        </p:nvSpPr>
        <p:spPr>
          <a:xfrm>
            <a:off x="3948913" y="3233005"/>
            <a:ext cx="914400" cy="453482"/>
          </a:xfrm>
          <a:prstGeom prst="rightArrow">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a:extLst>
              <a:ext uri="{FF2B5EF4-FFF2-40B4-BE49-F238E27FC236}">
                <a16:creationId xmlns:a16="http://schemas.microsoft.com/office/drawing/2014/main" id="{BB5A36E8-2094-1EED-F989-6F0517BE099B}"/>
              </a:ext>
            </a:extLst>
          </p:cNvPr>
          <p:cNvSpPr/>
          <p:nvPr/>
        </p:nvSpPr>
        <p:spPr>
          <a:xfrm>
            <a:off x="1157017" y="4228639"/>
            <a:ext cx="2830692" cy="1018841"/>
          </a:xfrm>
          <a:prstGeom prst="roundRect">
            <a:avLst/>
          </a:prstGeom>
          <a:solidFill>
            <a:srgbClr val="0000D4"/>
          </a:solidFill>
          <a:ln w="12700" cap="flat">
            <a:solidFill>
              <a:srgbClr val="0000D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panose="020B0604020202020204" pitchFamily="34" charset="0"/>
                <a:cs typeface="Arial" panose="020B0604020202020204" pitchFamily="34" charset="0"/>
              </a:rPr>
              <a:t>Smooth lid press fit</a:t>
            </a:r>
          </a:p>
        </p:txBody>
      </p:sp>
      <p:sp>
        <p:nvSpPr>
          <p:cNvPr id="13" name="Arrow: Right 12">
            <a:extLst>
              <a:ext uri="{FF2B5EF4-FFF2-40B4-BE49-F238E27FC236}">
                <a16:creationId xmlns:a16="http://schemas.microsoft.com/office/drawing/2014/main" id="{9FF4E4B8-AA28-1AFF-00D7-4E503110B5D5}"/>
              </a:ext>
            </a:extLst>
          </p:cNvPr>
          <p:cNvSpPr/>
          <p:nvPr/>
        </p:nvSpPr>
        <p:spPr>
          <a:xfrm>
            <a:off x="3987709" y="4511318"/>
            <a:ext cx="914400" cy="453482"/>
          </a:xfrm>
          <a:prstGeom prst="rightArrow">
            <a:avLst/>
          </a:prstGeom>
          <a:solidFill>
            <a:srgbClr val="0000D4"/>
          </a:solidFill>
          <a:ln>
            <a:solidFill>
              <a:srgbClr val="000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0E8621E-2F41-93E3-3A5A-59E6E504E188}"/>
              </a:ext>
            </a:extLst>
          </p:cNvPr>
          <p:cNvSpPr/>
          <p:nvPr/>
        </p:nvSpPr>
        <p:spPr>
          <a:xfrm rot="10800000">
            <a:off x="7053792" y="3889494"/>
            <a:ext cx="1144553" cy="4534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54A34632-6787-F995-9F42-3C5A7C29DF52}"/>
              </a:ext>
            </a:extLst>
          </p:cNvPr>
          <p:cNvSpPr/>
          <p:nvPr/>
        </p:nvSpPr>
        <p:spPr>
          <a:xfrm>
            <a:off x="7992121" y="4001897"/>
            <a:ext cx="2830692" cy="1018841"/>
          </a:xfrm>
          <a:prstGeom prst="roundRect">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panose="020B0604020202020204" pitchFamily="34" charset="0"/>
                <a:cs typeface="Arial" panose="020B0604020202020204" pitchFamily="34" charset="0"/>
              </a:rPr>
              <a:t>Plunger allows water in from top but seals side</a:t>
            </a:r>
          </a:p>
        </p:txBody>
      </p:sp>
      <p:sp>
        <p:nvSpPr>
          <p:cNvPr id="20" name="Arrow: Right 19">
            <a:extLst>
              <a:ext uri="{FF2B5EF4-FFF2-40B4-BE49-F238E27FC236}">
                <a16:creationId xmlns:a16="http://schemas.microsoft.com/office/drawing/2014/main" id="{319A2FD6-A00A-BA95-6687-4B1A9D1F8692}"/>
              </a:ext>
            </a:extLst>
          </p:cNvPr>
          <p:cNvSpPr/>
          <p:nvPr/>
        </p:nvSpPr>
        <p:spPr>
          <a:xfrm rot="10800000">
            <a:off x="7031568" y="3222670"/>
            <a:ext cx="1150191" cy="4534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4">
            <a:extLst>
              <a:ext uri="{FF2B5EF4-FFF2-40B4-BE49-F238E27FC236}">
                <a16:creationId xmlns:a16="http://schemas.microsoft.com/office/drawing/2014/main" id="{10CCEB8F-180F-0E24-35D8-194E2F0492C5}"/>
              </a:ext>
            </a:extLst>
          </p:cNvPr>
          <p:cNvSpPr/>
          <p:nvPr/>
        </p:nvSpPr>
        <p:spPr>
          <a:xfrm>
            <a:off x="7992121" y="2544817"/>
            <a:ext cx="2830692" cy="1018841"/>
          </a:xfrm>
          <a:prstGeom prst="round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Holes allow water and algae inside (~80-90 mL)</a:t>
            </a:r>
          </a:p>
        </p:txBody>
      </p:sp>
      <p:pic>
        <p:nvPicPr>
          <p:cNvPr id="23" name="Graphic 8" descr="Architecture with solid fill">
            <a:extLst>
              <a:ext uri="{FF2B5EF4-FFF2-40B4-BE49-F238E27FC236}">
                <a16:creationId xmlns:a16="http://schemas.microsoft.com/office/drawing/2014/main" id="{B40B807D-5F7F-9B84-5D16-43EDCD7392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9942" y="224590"/>
            <a:ext cx="994611" cy="994611"/>
          </a:xfrm>
          <a:prstGeom prst="rect">
            <a:avLst/>
          </a:prstGeom>
        </p:spPr>
      </p:pic>
      <p:sp>
        <p:nvSpPr>
          <p:cNvPr id="5" name="TextBox 4">
            <a:extLst>
              <a:ext uri="{FF2B5EF4-FFF2-40B4-BE49-F238E27FC236}">
                <a16:creationId xmlns:a16="http://schemas.microsoft.com/office/drawing/2014/main" id="{1CD8A1B9-7149-8FCE-06D8-4DB62D96E57A}"/>
              </a:ext>
            </a:extLst>
          </p:cNvPr>
          <p:cNvSpPr txBox="1"/>
          <p:nvPr/>
        </p:nvSpPr>
        <p:spPr>
          <a:xfrm>
            <a:off x="5237656" y="6200841"/>
            <a:ext cx="1716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Calibri"/>
              </a:rPr>
              <a:t>Tauben Brenner</a:t>
            </a:r>
            <a:endParaRPr lang="en-US">
              <a:ea typeface="+mn-lt"/>
              <a:cs typeface="+mn-lt"/>
            </a:endParaRPr>
          </a:p>
        </p:txBody>
      </p:sp>
    </p:spTree>
    <p:extLst>
      <p:ext uri="{BB962C8B-B14F-4D97-AF65-F5344CB8AC3E}">
        <p14:creationId xmlns:p14="http://schemas.microsoft.com/office/powerpoint/2010/main" val="108777900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EF5934B2-8E4C-77A3-3F5E-71785A822961}"/>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24</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4" name="Title 4">
            <a:extLst>
              <a:ext uri="{FF2B5EF4-FFF2-40B4-BE49-F238E27FC236}">
                <a16:creationId xmlns:a16="http://schemas.microsoft.com/office/drawing/2014/main" id="{5B4B3908-A6B8-A4E7-CC59-C3D79A7190E6}"/>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Design #3 Overview</a:t>
            </a:r>
            <a:endParaRPr lang="en-US" sz="4400">
              <a:solidFill>
                <a:schemeClr val="bg1"/>
              </a:solidFill>
              <a:ea typeface="+mn-lt"/>
              <a:cs typeface="+mn-lt"/>
            </a:endParaRPr>
          </a:p>
        </p:txBody>
      </p:sp>
      <p:pic>
        <p:nvPicPr>
          <p:cNvPr id="8" name="Graphic 8" descr="Architecture with solid fill">
            <a:extLst>
              <a:ext uri="{FF2B5EF4-FFF2-40B4-BE49-F238E27FC236}">
                <a16:creationId xmlns:a16="http://schemas.microsoft.com/office/drawing/2014/main" id="{9BE38D20-93AB-B224-68AE-9CB3A13B14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9942" y="224590"/>
            <a:ext cx="994611" cy="994611"/>
          </a:xfrm>
          <a:prstGeom prst="rect">
            <a:avLst/>
          </a:prstGeom>
        </p:spPr>
      </p:pic>
      <p:pic>
        <p:nvPicPr>
          <p:cNvPr id="13" name="Picture 12">
            <a:extLst>
              <a:ext uri="{FF2B5EF4-FFF2-40B4-BE49-F238E27FC236}">
                <a16:creationId xmlns:a16="http://schemas.microsoft.com/office/drawing/2014/main" id="{7F06E351-6C66-8B6C-3BE5-AB52FF2AA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35043" y="2151152"/>
            <a:ext cx="3565515" cy="2674136"/>
          </a:xfrm>
          <a:prstGeom prst="roundRect">
            <a:avLst>
              <a:gd name="adj" fmla="val 8594"/>
            </a:avLst>
          </a:prstGeom>
          <a:solidFill>
            <a:srgbClr val="FFFFFF">
              <a:shade val="85000"/>
            </a:srgbClr>
          </a:solidFill>
          <a:ln>
            <a:noFill/>
          </a:ln>
          <a:effectLst/>
        </p:spPr>
      </p:pic>
      <p:pic>
        <p:nvPicPr>
          <p:cNvPr id="14" name="Picture 13" descr="A door knob on a door&#10;&#10;Description automatically generated with low confidence">
            <a:extLst>
              <a:ext uri="{FF2B5EF4-FFF2-40B4-BE49-F238E27FC236}">
                <a16:creationId xmlns:a16="http://schemas.microsoft.com/office/drawing/2014/main" id="{48BDBD2D-9139-4EB0-4E23-9EDA5F76B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330142" y="2150987"/>
            <a:ext cx="3565704" cy="2674278"/>
          </a:xfrm>
          <a:prstGeom prst="roundRect">
            <a:avLst>
              <a:gd name="adj" fmla="val 8594"/>
            </a:avLst>
          </a:prstGeom>
          <a:solidFill>
            <a:srgbClr val="FFFFFF">
              <a:shade val="85000"/>
            </a:srgbClr>
          </a:solidFill>
          <a:ln>
            <a:noFill/>
          </a:ln>
          <a:effectLst/>
        </p:spPr>
      </p:pic>
      <mc:AlternateContent xmlns:mc="http://schemas.openxmlformats.org/markup-compatibility/2006">
        <mc:Choice xmlns:am3d="http://schemas.microsoft.com/office/drawing/2017/model3d" Requires="am3d">
          <p:graphicFrame>
            <p:nvGraphicFramePr>
              <p:cNvPr id="22" name="3D Model 21">
                <a:extLst>
                  <a:ext uri="{FF2B5EF4-FFF2-40B4-BE49-F238E27FC236}">
                    <a16:creationId xmlns:a16="http://schemas.microsoft.com/office/drawing/2014/main" id="{0EDAB7E1-36EA-DE01-4AB4-D750AB1D8307}"/>
                  </a:ext>
                </a:extLst>
              </p:cNvPr>
              <p:cNvGraphicFramePr>
                <a:graphicFrameLocks noChangeAspect="1"/>
              </p:cNvGraphicFramePr>
              <p:nvPr>
                <p:extLst>
                  <p:ext uri="{D42A27DB-BD31-4B8C-83A1-F6EECF244321}">
                    <p14:modId xmlns:p14="http://schemas.microsoft.com/office/powerpoint/2010/main" val="2528112143"/>
                  </p:ext>
                </p:extLst>
              </p:nvPr>
            </p:nvGraphicFramePr>
            <p:xfrm>
              <a:off x="2045560" y="1400163"/>
              <a:ext cx="2062578" cy="3694035"/>
            </p:xfrm>
            <a:graphic>
              <a:graphicData uri="http://schemas.microsoft.com/office/drawing/2017/model3d">
                <am3d:model3d r:embed="rId7">
                  <am3d:spPr>
                    <a:xfrm>
                      <a:off x="0" y="0"/>
                      <a:ext cx="2062578" cy="3694035"/>
                    </a:xfrm>
                    <a:prstGeom prst="rect">
                      <a:avLst/>
                    </a:prstGeom>
                  </am3d:spPr>
                  <am3d:camera>
                    <am3d:pos x="0" y="0" z="60171848"/>
                    <am3d:up dx="0" dy="36000000" dz="0"/>
                    <am3d:lookAt x="0" y="0" z="0"/>
                    <am3d:perspective fov="2700000"/>
                  </am3d:camera>
                  <am3d:trans>
                    <am3d:meterPerModelUnit n="8075953" d="1000000"/>
                    <am3d:preTrans dx="1464" dy="-68135" dz="11790178"/>
                    <am3d:scale>
                      <am3d:sx n="1000000" d="1000000"/>
                      <am3d:sy n="1000000" d="1000000"/>
                      <am3d:sz n="1000000" d="1000000"/>
                    </am3d:scale>
                    <am3d:rot ax="5400000"/>
                    <am3d:postTrans dx="0" dy="0" dz="0"/>
                  </am3d:trans>
                  <am3d:raster rName="Office3DRenderer" rVer="16.0.8326">
                    <am3d:blip r:embed="rId8"/>
                  </am3d:raster>
                  <am3d:objViewport viewportSz="480692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a:extLst>
                  <a:ext uri="{FF2B5EF4-FFF2-40B4-BE49-F238E27FC236}">
                    <a16:creationId xmlns:a16="http://schemas.microsoft.com/office/drawing/2014/main" id="{0EDAB7E1-36EA-DE01-4AB4-D750AB1D8307}"/>
                  </a:ext>
                </a:extLst>
              </p:cNvPr>
              <p:cNvPicPr>
                <a:picLocks noGrp="1" noRot="1" noChangeAspect="1" noMove="1" noResize="1" noEditPoints="1" noAdjustHandles="1" noChangeArrowheads="1" noChangeShapeType="1" noCrop="1"/>
              </p:cNvPicPr>
              <p:nvPr/>
            </p:nvPicPr>
            <p:blipFill>
              <a:blip r:embed="rId8"/>
              <a:stretch>
                <a:fillRect/>
              </a:stretch>
            </p:blipFill>
            <p:spPr>
              <a:xfrm>
                <a:off x="2045560" y="1400163"/>
                <a:ext cx="2062578" cy="3694035"/>
              </a:xfrm>
              <a:prstGeom prst="rect">
                <a:avLst/>
              </a:prstGeom>
            </p:spPr>
          </p:pic>
        </mc:Fallback>
      </mc:AlternateContent>
      <p:cxnSp>
        <p:nvCxnSpPr>
          <p:cNvPr id="23" name="Straight Arrow Connector 22">
            <a:extLst>
              <a:ext uri="{FF2B5EF4-FFF2-40B4-BE49-F238E27FC236}">
                <a16:creationId xmlns:a16="http://schemas.microsoft.com/office/drawing/2014/main" id="{EE290BFB-39AF-4EC8-BEA0-5485E4225497}"/>
              </a:ext>
            </a:extLst>
          </p:cNvPr>
          <p:cNvCxnSpPr>
            <a:cxnSpLocks/>
          </p:cNvCxnSpPr>
          <p:nvPr/>
        </p:nvCxnSpPr>
        <p:spPr>
          <a:xfrm>
            <a:off x="1684884" y="1575389"/>
            <a:ext cx="0" cy="346199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85BE0D-61EC-58C2-502D-0D1E804E0546}"/>
              </a:ext>
            </a:extLst>
          </p:cNvPr>
          <p:cNvCxnSpPr>
            <a:cxnSpLocks/>
          </p:cNvCxnSpPr>
          <p:nvPr/>
        </p:nvCxnSpPr>
        <p:spPr>
          <a:xfrm>
            <a:off x="1954865" y="5159997"/>
            <a:ext cx="224396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B09D5A-9AA8-4436-81A7-F03F3A7116A9}"/>
              </a:ext>
            </a:extLst>
          </p:cNvPr>
          <p:cNvSpPr txBox="1"/>
          <p:nvPr/>
        </p:nvSpPr>
        <p:spPr>
          <a:xfrm>
            <a:off x="606298" y="3234210"/>
            <a:ext cx="1018227"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135 mm</a:t>
            </a:r>
          </a:p>
        </p:txBody>
      </p:sp>
      <p:sp>
        <p:nvSpPr>
          <p:cNvPr id="27" name="TextBox 26">
            <a:extLst>
              <a:ext uri="{FF2B5EF4-FFF2-40B4-BE49-F238E27FC236}">
                <a16:creationId xmlns:a16="http://schemas.microsoft.com/office/drawing/2014/main" id="{39B5ACE6-8C06-CDC4-4FD8-FF206002DCA6}"/>
              </a:ext>
            </a:extLst>
          </p:cNvPr>
          <p:cNvSpPr txBox="1"/>
          <p:nvPr/>
        </p:nvSpPr>
        <p:spPr>
          <a:xfrm>
            <a:off x="2657834" y="5189534"/>
            <a:ext cx="889987"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70 mm</a:t>
            </a:r>
          </a:p>
        </p:txBody>
      </p:sp>
      <p:sp>
        <p:nvSpPr>
          <p:cNvPr id="2" name="TextBox 1">
            <a:extLst>
              <a:ext uri="{FF2B5EF4-FFF2-40B4-BE49-F238E27FC236}">
                <a16:creationId xmlns:a16="http://schemas.microsoft.com/office/drawing/2014/main" id="{3F26D0A1-876F-E5D8-5AD0-2D5EF3894669}"/>
              </a:ext>
            </a:extLst>
          </p:cNvPr>
          <p:cNvSpPr txBox="1"/>
          <p:nvPr/>
        </p:nvSpPr>
        <p:spPr>
          <a:xfrm>
            <a:off x="5237656" y="6200841"/>
            <a:ext cx="1716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Calibri"/>
              </a:rPr>
              <a:t>Tauben Brenner</a:t>
            </a:r>
            <a:endParaRPr lang="en-US">
              <a:ea typeface="+mn-lt"/>
              <a:cs typeface="+mn-lt"/>
            </a:endParaRPr>
          </a:p>
        </p:txBody>
      </p:sp>
    </p:spTree>
    <p:extLst>
      <p:ext uri="{BB962C8B-B14F-4D97-AF65-F5344CB8AC3E}">
        <p14:creationId xmlns:p14="http://schemas.microsoft.com/office/powerpoint/2010/main" val="2422877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EF5934B2-8E4C-77A3-3F5E-71785A822961}"/>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25</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4" name="Title 4">
            <a:extLst>
              <a:ext uri="{FF2B5EF4-FFF2-40B4-BE49-F238E27FC236}">
                <a16:creationId xmlns:a16="http://schemas.microsoft.com/office/drawing/2014/main" id="{5B4B3908-A6B8-A4E7-CC59-C3D79A7190E6}"/>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Design #3 Overview</a:t>
            </a:r>
            <a:endParaRPr lang="en-US" sz="4400">
              <a:solidFill>
                <a:schemeClr val="bg1"/>
              </a:solidFill>
              <a:ea typeface="+mn-lt"/>
              <a:cs typeface="+mn-lt"/>
            </a:endParaRPr>
          </a:p>
        </p:txBody>
      </p:sp>
      <p:pic>
        <p:nvPicPr>
          <p:cNvPr id="8" name="Graphic 8" descr="Architecture with solid fill">
            <a:extLst>
              <a:ext uri="{FF2B5EF4-FFF2-40B4-BE49-F238E27FC236}">
                <a16:creationId xmlns:a16="http://schemas.microsoft.com/office/drawing/2014/main" id="{9BE38D20-93AB-B224-68AE-9CB3A13B14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9942" y="224590"/>
            <a:ext cx="994611" cy="994611"/>
          </a:xfrm>
          <a:prstGeom prst="rect">
            <a:avLst/>
          </a:prstGeom>
        </p:spPr>
      </p:pic>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C63B8E13-5421-A08D-8ABE-364751EB4773}"/>
                  </a:ext>
                </a:extLst>
              </p:cNvPr>
              <p:cNvGraphicFramePr>
                <a:graphicFrameLocks noChangeAspect="1"/>
              </p:cNvGraphicFramePr>
              <p:nvPr>
                <p:extLst>
                  <p:ext uri="{D42A27DB-BD31-4B8C-83A1-F6EECF244321}">
                    <p14:modId xmlns:p14="http://schemas.microsoft.com/office/powerpoint/2010/main" val="4317483"/>
                  </p:ext>
                </p:extLst>
              </p:nvPr>
            </p:nvGraphicFramePr>
            <p:xfrm>
              <a:off x="4893835" y="1581477"/>
              <a:ext cx="2404327" cy="3947714"/>
            </p:xfrm>
            <a:graphic>
              <a:graphicData uri="http://schemas.microsoft.com/office/drawing/2017/model3d">
                <am3d:model3d r:embed="rId5">
                  <am3d:spPr>
                    <a:xfrm>
                      <a:off x="0" y="0"/>
                      <a:ext cx="2404327" cy="3947714"/>
                    </a:xfrm>
                    <a:prstGeom prst="rect">
                      <a:avLst/>
                    </a:prstGeom>
                  </am3d:spPr>
                  <am3d:camera>
                    <am3d:pos x="0" y="0" z="60171848"/>
                    <am3d:up dx="0" dy="36000000" dz="0"/>
                    <am3d:lookAt x="0" y="0" z="0"/>
                    <am3d:perspective fov="2700000"/>
                  </am3d:camera>
                  <am3d:trans>
                    <am3d:meterPerModelUnit n="8075953" d="1000000"/>
                    <am3d:preTrans dx="1464" dy="-68135" dz="11790178"/>
                    <am3d:scale>
                      <am3d:sx n="1000000" d="1000000"/>
                      <am3d:sy n="1000000" d="1000000"/>
                      <am3d:sz n="1000000" d="1000000"/>
                    </am3d:scale>
                    <am3d:rot ax="-6283924" ay="5092" az="-10780626"/>
                    <am3d:postTrans dx="0" dy="0" dz="0"/>
                  </am3d:trans>
                  <am3d:raster rName="Office3DRenderer" rVer="16.0.8326">
                    <am3d:blip r:embed="rId6"/>
                  </am3d:raster>
                  <am3d:objViewport viewportSz="52110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C63B8E13-5421-A08D-8ABE-364751EB4773}"/>
                  </a:ext>
                </a:extLst>
              </p:cNvPr>
              <p:cNvPicPr>
                <a:picLocks noGrp="1" noRot="1" noChangeAspect="1" noMove="1" noResize="1" noEditPoints="1" noAdjustHandles="1" noChangeArrowheads="1" noChangeShapeType="1" noCrop="1"/>
              </p:cNvPicPr>
              <p:nvPr/>
            </p:nvPicPr>
            <p:blipFill>
              <a:blip r:embed="rId6"/>
              <a:stretch>
                <a:fillRect/>
              </a:stretch>
            </p:blipFill>
            <p:spPr>
              <a:xfrm>
                <a:off x="4893835" y="1581477"/>
                <a:ext cx="2404327" cy="3947714"/>
              </a:xfrm>
              <a:prstGeom prst="rect">
                <a:avLst/>
              </a:prstGeom>
            </p:spPr>
          </p:pic>
        </mc:Fallback>
      </mc:AlternateContent>
      <p:sp>
        <p:nvSpPr>
          <p:cNvPr id="9" name="Rounded Rectangle 4">
            <a:extLst>
              <a:ext uri="{FF2B5EF4-FFF2-40B4-BE49-F238E27FC236}">
                <a16:creationId xmlns:a16="http://schemas.microsoft.com/office/drawing/2014/main" id="{9EDBE2B7-2DF6-A558-1109-DB0D161F501A}"/>
              </a:ext>
            </a:extLst>
          </p:cNvPr>
          <p:cNvSpPr/>
          <p:nvPr/>
        </p:nvSpPr>
        <p:spPr>
          <a:xfrm>
            <a:off x="1187539" y="2502999"/>
            <a:ext cx="2830692" cy="1018841"/>
          </a:xfrm>
          <a:prstGeom prst="roundRect">
            <a:avLst/>
          </a:prstGeom>
          <a:solidFill>
            <a:srgbClr val="595959"/>
          </a:solidFill>
          <a:ln w="12700" cap="flat">
            <a:solidFill>
              <a:srgbClr val="59595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panose="020B0604020202020204" pitchFamily="34" charset="0"/>
                <a:cs typeface="Arial" panose="020B0604020202020204" pitchFamily="34" charset="0"/>
              </a:rPr>
              <a:t>Corrosion-resistant with higher spring constant</a:t>
            </a:r>
          </a:p>
        </p:txBody>
      </p:sp>
      <p:sp>
        <p:nvSpPr>
          <p:cNvPr id="10" name="Arrow: Right 9">
            <a:extLst>
              <a:ext uri="{FF2B5EF4-FFF2-40B4-BE49-F238E27FC236}">
                <a16:creationId xmlns:a16="http://schemas.microsoft.com/office/drawing/2014/main" id="{691D7145-734A-9BBF-3FA0-97479148E8A3}"/>
              </a:ext>
            </a:extLst>
          </p:cNvPr>
          <p:cNvSpPr/>
          <p:nvPr/>
        </p:nvSpPr>
        <p:spPr>
          <a:xfrm>
            <a:off x="3979435" y="2785678"/>
            <a:ext cx="914400" cy="453482"/>
          </a:xfrm>
          <a:prstGeom prst="rightArrow">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DF0DDC0-4BE9-6120-1800-76C24CE7C60F}"/>
              </a:ext>
            </a:extLst>
          </p:cNvPr>
          <p:cNvSpPr/>
          <p:nvPr/>
        </p:nvSpPr>
        <p:spPr>
          <a:xfrm rot="10800000">
            <a:off x="7416958" y="3307272"/>
            <a:ext cx="1144553" cy="4534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a:extLst>
              <a:ext uri="{FF2B5EF4-FFF2-40B4-BE49-F238E27FC236}">
                <a16:creationId xmlns:a16="http://schemas.microsoft.com/office/drawing/2014/main" id="{3F373FC5-C496-67F6-3AE0-3600BB27AB12}"/>
              </a:ext>
            </a:extLst>
          </p:cNvPr>
          <p:cNvSpPr/>
          <p:nvPr/>
        </p:nvSpPr>
        <p:spPr>
          <a:xfrm>
            <a:off x="8355287" y="3024592"/>
            <a:ext cx="2830692" cy="1018841"/>
          </a:xfrm>
          <a:prstGeom prst="roundRect">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panose="020B0604020202020204" pitchFamily="34" charset="0"/>
                <a:cs typeface="Arial" panose="020B0604020202020204" pitchFamily="34" charset="0"/>
              </a:rPr>
              <a:t>Larger holes but relative size of plunger was reduced</a:t>
            </a:r>
          </a:p>
        </p:txBody>
      </p:sp>
      <p:sp>
        <p:nvSpPr>
          <p:cNvPr id="14" name="Arrow: Right 13">
            <a:extLst>
              <a:ext uri="{FF2B5EF4-FFF2-40B4-BE49-F238E27FC236}">
                <a16:creationId xmlns:a16="http://schemas.microsoft.com/office/drawing/2014/main" id="{1C7B82DA-1D50-4A78-C135-68B6B53B6DC1}"/>
              </a:ext>
            </a:extLst>
          </p:cNvPr>
          <p:cNvSpPr/>
          <p:nvPr/>
        </p:nvSpPr>
        <p:spPr>
          <a:xfrm rot="10800000">
            <a:off x="7412444" y="2491688"/>
            <a:ext cx="1150191" cy="4534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4">
            <a:extLst>
              <a:ext uri="{FF2B5EF4-FFF2-40B4-BE49-F238E27FC236}">
                <a16:creationId xmlns:a16="http://schemas.microsoft.com/office/drawing/2014/main" id="{973EE1A2-5311-419A-B571-E3EED354D3EB}"/>
              </a:ext>
            </a:extLst>
          </p:cNvPr>
          <p:cNvSpPr/>
          <p:nvPr/>
        </p:nvSpPr>
        <p:spPr>
          <a:xfrm>
            <a:off x="8355287" y="1815831"/>
            <a:ext cx="2830692" cy="1018841"/>
          </a:xfrm>
          <a:prstGeom prst="round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10 mm holes; Resin container holds ~160 mL</a:t>
            </a:r>
          </a:p>
        </p:txBody>
      </p:sp>
      <p:sp>
        <p:nvSpPr>
          <p:cNvPr id="17" name="Rounded Rectangle 4">
            <a:extLst>
              <a:ext uri="{FF2B5EF4-FFF2-40B4-BE49-F238E27FC236}">
                <a16:creationId xmlns:a16="http://schemas.microsoft.com/office/drawing/2014/main" id="{3024F62F-3C68-49DF-2B63-C128B6A765A4}"/>
              </a:ext>
            </a:extLst>
          </p:cNvPr>
          <p:cNvSpPr/>
          <p:nvPr/>
        </p:nvSpPr>
        <p:spPr>
          <a:xfrm>
            <a:off x="1168141" y="4157435"/>
            <a:ext cx="2830692" cy="1018841"/>
          </a:xfrm>
          <a:prstGeom prst="roundRect">
            <a:avLst/>
          </a:prstGeom>
          <a:solidFill>
            <a:srgbClr val="0000D4"/>
          </a:solidFill>
          <a:ln w="12700" cap="flat">
            <a:solidFill>
              <a:srgbClr val="0000D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panose="020B0604020202020204" pitchFamily="34" charset="0"/>
                <a:cs typeface="Arial" panose="020B0604020202020204" pitchFamily="34" charset="0"/>
              </a:rPr>
              <a:t>Threaded caps for security</a:t>
            </a:r>
          </a:p>
        </p:txBody>
      </p:sp>
      <p:sp>
        <p:nvSpPr>
          <p:cNvPr id="19" name="Arrow: Right 18">
            <a:extLst>
              <a:ext uri="{FF2B5EF4-FFF2-40B4-BE49-F238E27FC236}">
                <a16:creationId xmlns:a16="http://schemas.microsoft.com/office/drawing/2014/main" id="{2DB564DB-F1D7-5789-1B02-33DA519BF40D}"/>
              </a:ext>
            </a:extLst>
          </p:cNvPr>
          <p:cNvSpPr/>
          <p:nvPr/>
        </p:nvSpPr>
        <p:spPr>
          <a:xfrm>
            <a:off x="3998833" y="4440114"/>
            <a:ext cx="914400" cy="453482"/>
          </a:xfrm>
          <a:prstGeom prst="rightArrow">
            <a:avLst/>
          </a:prstGeom>
          <a:solidFill>
            <a:srgbClr val="0000D4"/>
          </a:solidFill>
          <a:ln>
            <a:solidFill>
              <a:srgbClr val="000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BB580642-5C20-EDED-6324-40A5883104EE}"/>
              </a:ext>
            </a:extLst>
          </p:cNvPr>
          <p:cNvSpPr/>
          <p:nvPr/>
        </p:nvSpPr>
        <p:spPr>
          <a:xfrm rot="10800000">
            <a:off x="7412444" y="4941040"/>
            <a:ext cx="1150191" cy="453482"/>
          </a:xfrm>
          <a:prstGeom prst="rightArrow">
            <a:avLst/>
          </a:prstGeom>
          <a:solidFill>
            <a:srgbClr val="E4CA7C"/>
          </a:solidFill>
          <a:ln>
            <a:solidFill>
              <a:srgbClr val="E4CA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
            <a:extLst>
              <a:ext uri="{FF2B5EF4-FFF2-40B4-BE49-F238E27FC236}">
                <a16:creationId xmlns:a16="http://schemas.microsoft.com/office/drawing/2014/main" id="{CB1BFF27-933A-31D5-EE63-20888DDAFD98}"/>
              </a:ext>
            </a:extLst>
          </p:cNvPr>
          <p:cNvSpPr/>
          <p:nvPr/>
        </p:nvSpPr>
        <p:spPr>
          <a:xfrm>
            <a:off x="8355287" y="4265183"/>
            <a:ext cx="2830692" cy="1018841"/>
          </a:xfrm>
          <a:prstGeom prst="roundRect">
            <a:avLst/>
          </a:prstGeom>
          <a:solidFill>
            <a:srgbClr val="E4CA7C"/>
          </a:solidFill>
          <a:ln w="12700" cap="flat">
            <a:solidFill>
              <a:srgbClr val="E4CA7C"/>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Faucet valve releases water and algae </a:t>
            </a:r>
          </a:p>
        </p:txBody>
      </p:sp>
      <p:sp>
        <p:nvSpPr>
          <p:cNvPr id="6" name="TextBox 5">
            <a:extLst>
              <a:ext uri="{FF2B5EF4-FFF2-40B4-BE49-F238E27FC236}">
                <a16:creationId xmlns:a16="http://schemas.microsoft.com/office/drawing/2014/main" id="{8757827C-F6FF-DEDD-6E22-01EFB1BBF1B6}"/>
              </a:ext>
            </a:extLst>
          </p:cNvPr>
          <p:cNvSpPr txBox="1"/>
          <p:nvPr/>
        </p:nvSpPr>
        <p:spPr>
          <a:xfrm>
            <a:off x="5237656" y="6200841"/>
            <a:ext cx="1716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Calibri"/>
              </a:rPr>
              <a:t>Tauben Brenner</a:t>
            </a:r>
            <a:endParaRPr lang="en-US">
              <a:ea typeface="+mn-lt"/>
              <a:cs typeface="+mn-lt"/>
            </a:endParaRPr>
          </a:p>
        </p:txBody>
      </p:sp>
    </p:spTree>
    <p:extLst>
      <p:ext uri="{BB962C8B-B14F-4D97-AF65-F5344CB8AC3E}">
        <p14:creationId xmlns:p14="http://schemas.microsoft.com/office/powerpoint/2010/main" val="274815766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EF5934B2-8E4C-77A3-3F5E-71785A822961}"/>
              </a:ext>
            </a:extLst>
          </p:cNvPr>
          <p:cNvSpPr/>
          <p:nvPr/>
        </p:nvSpPr>
        <p:spPr>
          <a:xfrm>
            <a:off x="408633" y="1083582"/>
            <a:ext cx="11374733" cy="4445609"/>
          </a:xfrm>
          <a:prstGeom prst="roundRect">
            <a:avLst/>
          </a:prstGeom>
          <a:solidFill>
            <a:srgbClr val="BFBFBF"/>
          </a:solid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26</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4" name="Title 4">
            <a:extLst>
              <a:ext uri="{FF2B5EF4-FFF2-40B4-BE49-F238E27FC236}">
                <a16:creationId xmlns:a16="http://schemas.microsoft.com/office/drawing/2014/main" id="{5B4B3908-A6B8-A4E7-CC59-C3D79A7190E6}"/>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Current Design Overview</a:t>
            </a:r>
            <a:endParaRPr lang="en-US" sz="4400">
              <a:solidFill>
                <a:schemeClr val="bg1"/>
              </a:solidFill>
              <a:ea typeface="+mn-lt"/>
              <a:cs typeface="+mn-lt"/>
            </a:endParaRPr>
          </a:p>
        </p:txBody>
      </p:sp>
      <p:pic>
        <p:nvPicPr>
          <p:cNvPr id="8" name="Graphic 8" descr="Architecture with solid fill">
            <a:extLst>
              <a:ext uri="{FF2B5EF4-FFF2-40B4-BE49-F238E27FC236}">
                <a16:creationId xmlns:a16="http://schemas.microsoft.com/office/drawing/2014/main" id="{9BE38D20-93AB-B224-68AE-9CB3A13B14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9942" y="224590"/>
            <a:ext cx="994611" cy="994611"/>
          </a:xfrm>
          <a:prstGeom prst="rect">
            <a:avLst/>
          </a:prstGeom>
        </p:spPr>
      </p:pic>
      <p:pic>
        <p:nvPicPr>
          <p:cNvPr id="13" name="Picture 12">
            <a:extLst>
              <a:ext uri="{FF2B5EF4-FFF2-40B4-BE49-F238E27FC236}">
                <a16:creationId xmlns:a16="http://schemas.microsoft.com/office/drawing/2014/main" id="{7F06E351-6C66-8B6C-3BE5-AB52FF2AA839}"/>
              </a:ext>
            </a:extLst>
          </p:cNvPr>
          <p:cNvPicPr>
            <a:picLocks noChangeAspect="1"/>
          </p:cNvPicPr>
          <p:nvPr/>
        </p:nvPicPr>
        <p:blipFill rotWithShape="1">
          <a:blip r:embed="rId5">
            <a:extLst>
              <a:ext uri="{28A0092B-C50C-407E-A947-70E740481C1C}">
                <a14:useLocalDpi xmlns:a14="http://schemas.microsoft.com/office/drawing/2010/main" val="0"/>
              </a:ext>
            </a:extLst>
          </a:blip>
          <a:srcRect l="13637" t="19723" r="24182" b="14688"/>
          <a:stretch/>
        </p:blipFill>
        <p:spPr>
          <a:xfrm rot="5400000">
            <a:off x="5326963" y="2078035"/>
            <a:ext cx="3565516" cy="2820370"/>
          </a:xfrm>
          <a:prstGeom prst="roundRect">
            <a:avLst>
              <a:gd name="adj" fmla="val 8594"/>
            </a:avLst>
          </a:prstGeom>
          <a:solidFill>
            <a:srgbClr val="FFFFFF">
              <a:shade val="85000"/>
            </a:srgbClr>
          </a:solidFill>
          <a:ln>
            <a:noFill/>
          </a:ln>
          <a:effectLst/>
        </p:spPr>
      </p:pic>
      <p:pic>
        <p:nvPicPr>
          <p:cNvPr id="14" name="Picture 13">
            <a:extLst>
              <a:ext uri="{FF2B5EF4-FFF2-40B4-BE49-F238E27FC236}">
                <a16:creationId xmlns:a16="http://schemas.microsoft.com/office/drawing/2014/main" id="{48BDBD2D-9139-4EB0-4E23-9EDA5F76B3F4}"/>
              </a:ext>
            </a:extLst>
          </p:cNvPr>
          <p:cNvPicPr>
            <a:picLocks noChangeAspect="1"/>
          </p:cNvPicPr>
          <p:nvPr/>
        </p:nvPicPr>
        <p:blipFill rotWithShape="1">
          <a:blip r:embed="rId6">
            <a:extLst>
              <a:ext uri="{28A0092B-C50C-407E-A947-70E740481C1C}">
                <a14:useLocalDpi xmlns:a14="http://schemas.microsoft.com/office/drawing/2010/main" val="0"/>
              </a:ext>
            </a:extLst>
          </a:blip>
          <a:srcRect l="22399" t="19357" r="15179" b="15905"/>
          <a:stretch/>
        </p:blipFill>
        <p:spPr>
          <a:xfrm rot="5400000">
            <a:off x="8322556" y="2116542"/>
            <a:ext cx="3565516" cy="2773032"/>
          </a:xfrm>
          <a:prstGeom prst="roundRect">
            <a:avLst>
              <a:gd name="adj" fmla="val 8594"/>
            </a:avLst>
          </a:prstGeom>
          <a:solidFill>
            <a:srgbClr val="FFFFFF">
              <a:shade val="85000"/>
            </a:srgbClr>
          </a:solidFill>
          <a:ln>
            <a:noFill/>
          </a:ln>
          <a:effectLst/>
        </p:spPr>
      </p:pic>
      <p:cxnSp>
        <p:nvCxnSpPr>
          <p:cNvPr id="23" name="Straight Arrow Connector 22">
            <a:extLst>
              <a:ext uri="{FF2B5EF4-FFF2-40B4-BE49-F238E27FC236}">
                <a16:creationId xmlns:a16="http://schemas.microsoft.com/office/drawing/2014/main" id="{EE290BFB-39AF-4EC8-BEA0-5485E4225497}"/>
              </a:ext>
            </a:extLst>
          </p:cNvPr>
          <p:cNvCxnSpPr>
            <a:cxnSpLocks/>
          </p:cNvCxnSpPr>
          <p:nvPr/>
        </p:nvCxnSpPr>
        <p:spPr>
          <a:xfrm>
            <a:off x="1684884" y="1575389"/>
            <a:ext cx="0" cy="346199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85BE0D-61EC-58C2-502D-0D1E804E0546}"/>
              </a:ext>
            </a:extLst>
          </p:cNvPr>
          <p:cNvCxnSpPr>
            <a:cxnSpLocks/>
          </p:cNvCxnSpPr>
          <p:nvPr/>
        </p:nvCxnSpPr>
        <p:spPr>
          <a:xfrm>
            <a:off x="1954865" y="5159997"/>
            <a:ext cx="224396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B09D5A-9AA8-4436-81A7-F03F3A7116A9}"/>
              </a:ext>
            </a:extLst>
          </p:cNvPr>
          <p:cNvSpPr txBox="1"/>
          <p:nvPr/>
        </p:nvSpPr>
        <p:spPr>
          <a:xfrm>
            <a:off x="606298" y="3234210"/>
            <a:ext cx="1001108"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110 mm</a:t>
            </a:r>
          </a:p>
        </p:txBody>
      </p:sp>
      <p:sp>
        <p:nvSpPr>
          <p:cNvPr id="27" name="TextBox 26">
            <a:extLst>
              <a:ext uri="{FF2B5EF4-FFF2-40B4-BE49-F238E27FC236}">
                <a16:creationId xmlns:a16="http://schemas.microsoft.com/office/drawing/2014/main" id="{39B5ACE6-8C06-CDC4-4FD8-FF206002DCA6}"/>
              </a:ext>
            </a:extLst>
          </p:cNvPr>
          <p:cNvSpPr txBox="1"/>
          <p:nvPr/>
        </p:nvSpPr>
        <p:spPr>
          <a:xfrm>
            <a:off x="2657834" y="5189534"/>
            <a:ext cx="889987"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60 mm</a:t>
            </a:r>
          </a:p>
        </p:txBody>
      </p:sp>
      <p:sp>
        <p:nvSpPr>
          <p:cNvPr id="2" name="TextBox 1">
            <a:extLst>
              <a:ext uri="{FF2B5EF4-FFF2-40B4-BE49-F238E27FC236}">
                <a16:creationId xmlns:a16="http://schemas.microsoft.com/office/drawing/2014/main" id="{3F26D0A1-876F-E5D8-5AD0-2D5EF3894669}"/>
              </a:ext>
            </a:extLst>
          </p:cNvPr>
          <p:cNvSpPr txBox="1"/>
          <p:nvPr/>
        </p:nvSpPr>
        <p:spPr>
          <a:xfrm>
            <a:off x="5237656" y="6200841"/>
            <a:ext cx="1716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Calibri"/>
              </a:rPr>
              <a:t>Tauben Brenner</a:t>
            </a:r>
            <a:endParaRPr lang="en-US">
              <a:ea typeface="+mn-lt"/>
              <a:cs typeface="+mn-lt"/>
            </a:endParaRP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7618A383-FBE8-D975-698C-D0C0118F06A1}"/>
                  </a:ext>
                </a:extLst>
              </p:cNvPr>
              <p:cNvGraphicFramePr>
                <a:graphicFrameLocks noChangeAspect="1"/>
              </p:cNvGraphicFramePr>
              <p:nvPr>
                <p:extLst>
                  <p:ext uri="{D42A27DB-BD31-4B8C-83A1-F6EECF244321}">
                    <p14:modId xmlns:p14="http://schemas.microsoft.com/office/powerpoint/2010/main" val="920063694"/>
                  </p:ext>
                </p:extLst>
              </p:nvPr>
            </p:nvGraphicFramePr>
            <p:xfrm>
              <a:off x="1954863" y="1462571"/>
              <a:ext cx="2155852" cy="3667750"/>
            </p:xfrm>
            <a:graphic>
              <a:graphicData uri="http://schemas.microsoft.com/office/drawing/2017/model3d">
                <am3d:model3d r:embed="rId7">
                  <am3d:spPr>
                    <a:xfrm>
                      <a:off x="0" y="0"/>
                      <a:ext cx="2155852" cy="3667750"/>
                    </a:xfrm>
                    <a:prstGeom prst="rect">
                      <a:avLst/>
                    </a:prstGeom>
                  </am3d:spPr>
                  <am3d:camera>
                    <am3d:pos x="0" y="0" z="60133413"/>
                    <am3d:up dx="0" dy="36000000" dz="0"/>
                    <am3d:lookAt x="0" y="0" z="0"/>
                    <am3d:perspective fov="2700000"/>
                  </am3d:camera>
                  <am3d:trans>
                    <am3d:meterPerModelUnit n="227551" d="1000000"/>
                    <am3d:preTrans dx="-10157867" dy="-18000000" dz="10246533"/>
                    <am3d:scale>
                      <am3d:sx n="1000000" d="1000000"/>
                      <am3d:sy n="1000000" d="1000000"/>
                      <am3d:sz n="1000000" d="1000000"/>
                    </am3d:scale>
                    <am3d:rot ay="5400000"/>
                    <am3d:postTrans dx="0" dy="0" dz="0"/>
                  </am3d:trans>
                  <am3d:raster rName="Office3DRenderer" rVer="16.0.8326">
                    <am3d:blip r:embed="rId8"/>
                  </am3d:raster>
                  <am3d:objViewport viewportSz="49556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7618A383-FBE8-D975-698C-D0C0118F06A1}"/>
                  </a:ext>
                </a:extLst>
              </p:cNvPr>
              <p:cNvPicPr>
                <a:picLocks noGrp="1" noRot="1" noChangeAspect="1" noMove="1" noResize="1" noEditPoints="1" noAdjustHandles="1" noChangeArrowheads="1" noChangeShapeType="1" noCrop="1"/>
              </p:cNvPicPr>
              <p:nvPr/>
            </p:nvPicPr>
            <p:blipFill>
              <a:blip r:embed="rId8"/>
              <a:stretch>
                <a:fillRect/>
              </a:stretch>
            </p:blipFill>
            <p:spPr>
              <a:xfrm>
                <a:off x="1954863" y="1462571"/>
                <a:ext cx="2155852" cy="3667750"/>
              </a:xfrm>
              <a:prstGeom prst="rect">
                <a:avLst/>
              </a:prstGeom>
            </p:spPr>
          </p:pic>
        </mc:Fallback>
      </mc:AlternateContent>
    </p:spTree>
    <p:extLst>
      <p:ext uri="{BB962C8B-B14F-4D97-AF65-F5344CB8AC3E}">
        <p14:creationId xmlns:p14="http://schemas.microsoft.com/office/powerpoint/2010/main" val="3354653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EF5934B2-8E4C-77A3-3F5E-71785A822961}"/>
              </a:ext>
            </a:extLst>
          </p:cNvPr>
          <p:cNvSpPr/>
          <p:nvPr/>
        </p:nvSpPr>
        <p:spPr>
          <a:xfrm>
            <a:off x="408633" y="1083582"/>
            <a:ext cx="11374733" cy="4445609"/>
          </a:xfrm>
          <a:prstGeom prst="roundRect">
            <a:avLst/>
          </a:prstGeom>
          <a:solidFill>
            <a:srgbClr val="BFBFBF"/>
          </a:solidFill>
          <a:ln w="12700" cap="flat">
            <a:solidFill>
              <a:schemeClr val="bg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27</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4" name="Title 4">
            <a:extLst>
              <a:ext uri="{FF2B5EF4-FFF2-40B4-BE49-F238E27FC236}">
                <a16:creationId xmlns:a16="http://schemas.microsoft.com/office/drawing/2014/main" id="{5B4B3908-A6B8-A4E7-CC59-C3D79A7190E6}"/>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Current Design Overview</a:t>
            </a:r>
            <a:endParaRPr lang="en-US" sz="4400">
              <a:solidFill>
                <a:schemeClr val="bg1"/>
              </a:solidFill>
              <a:ea typeface="+mn-lt"/>
              <a:cs typeface="+mn-lt"/>
            </a:endParaRPr>
          </a:p>
        </p:txBody>
      </p:sp>
      <p:pic>
        <p:nvPicPr>
          <p:cNvPr id="8" name="Graphic 8" descr="Architecture with solid fill">
            <a:extLst>
              <a:ext uri="{FF2B5EF4-FFF2-40B4-BE49-F238E27FC236}">
                <a16:creationId xmlns:a16="http://schemas.microsoft.com/office/drawing/2014/main" id="{9BE38D20-93AB-B224-68AE-9CB3A13B14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9942" y="224590"/>
            <a:ext cx="994611" cy="994611"/>
          </a:xfrm>
          <a:prstGeom prst="rect">
            <a:avLst/>
          </a:prstGeom>
        </p:spPr>
      </p:pic>
      <p:sp>
        <p:nvSpPr>
          <p:cNvPr id="9" name="Rounded Rectangle 4">
            <a:extLst>
              <a:ext uri="{FF2B5EF4-FFF2-40B4-BE49-F238E27FC236}">
                <a16:creationId xmlns:a16="http://schemas.microsoft.com/office/drawing/2014/main" id="{9EDBE2B7-2DF6-A558-1109-DB0D161F501A}"/>
              </a:ext>
            </a:extLst>
          </p:cNvPr>
          <p:cNvSpPr/>
          <p:nvPr/>
        </p:nvSpPr>
        <p:spPr>
          <a:xfrm>
            <a:off x="1157032" y="1718636"/>
            <a:ext cx="2830692" cy="1018841"/>
          </a:xfrm>
          <a:prstGeom prst="roundRect">
            <a:avLst/>
          </a:prstGeom>
          <a:solidFill>
            <a:srgbClr val="F2F700"/>
          </a:solidFill>
          <a:ln w="12700" cap="flat">
            <a:solidFill>
              <a:srgbClr val="FFFF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Material thickness reduced in plunger and cap</a:t>
            </a:r>
          </a:p>
        </p:txBody>
      </p:sp>
      <p:sp>
        <p:nvSpPr>
          <p:cNvPr id="10" name="Arrow: Right 9">
            <a:extLst>
              <a:ext uri="{FF2B5EF4-FFF2-40B4-BE49-F238E27FC236}">
                <a16:creationId xmlns:a16="http://schemas.microsoft.com/office/drawing/2014/main" id="{691D7145-734A-9BBF-3FA0-97479148E8A3}"/>
              </a:ext>
            </a:extLst>
          </p:cNvPr>
          <p:cNvSpPr/>
          <p:nvPr/>
        </p:nvSpPr>
        <p:spPr>
          <a:xfrm>
            <a:off x="3946851" y="1743906"/>
            <a:ext cx="914400" cy="453482"/>
          </a:xfrm>
          <a:prstGeom prst="rightArrow">
            <a:avLst/>
          </a:prstGeom>
          <a:solidFill>
            <a:srgbClr val="F2F7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DF0DDC0-4BE9-6120-1800-76C24CE7C60F}"/>
              </a:ext>
            </a:extLst>
          </p:cNvPr>
          <p:cNvSpPr/>
          <p:nvPr/>
        </p:nvSpPr>
        <p:spPr>
          <a:xfrm rot="10800000">
            <a:off x="7416958" y="3307272"/>
            <a:ext cx="1144553" cy="4534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a:extLst>
              <a:ext uri="{FF2B5EF4-FFF2-40B4-BE49-F238E27FC236}">
                <a16:creationId xmlns:a16="http://schemas.microsoft.com/office/drawing/2014/main" id="{3F373FC5-C496-67F6-3AE0-3600BB27AB12}"/>
              </a:ext>
            </a:extLst>
          </p:cNvPr>
          <p:cNvSpPr/>
          <p:nvPr/>
        </p:nvSpPr>
        <p:spPr>
          <a:xfrm>
            <a:off x="8355287" y="3024592"/>
            <a:ext cx="2830692" cy="1018841"/>
          </a:xfrm>
          <a:prstGeom prst="round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Weight reduced by 150 g</a:t>
            </a:r>
          </a:p>
        </p:txBody>
      </p:sp>
      <p:sp>
        <p:nvSpPr>
          <p:cNvPr id="17" name="Rounded Rectangle 4">
            <a:extLst>
              <a:ext uri="{FF2B5EF4-FFF2-40B4-BE49-F238E27FC236}">
                <a16:creationId xmlns:a16="http://schemas.microsoft.com/office/drawing/2014/main" id="{3024F62F-3C68-49DF-2B63-C128B6A765A4}"/>
              </a:ext>
            </a:extLst>
          </p:cNvPr>
          <p:cNvSpPr/>
          <p:nvPr/>
        </p:nvSpPr>
        <p:spPr>
          <a:xfrm>
            <a:off x="1168141" y="4157435"/>
            <a:ext cx="2830692" cy="1018841"/>
          </a:xfrm>
          <a:prstGeom prst="round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Removed threaded bottom cap for weight and leak reduction</a:t>
            </a:r>
          </a:p>
        </p:txBody>
      </p:sp>
      <p:sp>
        <p:nvSpPr>
          <p:cNvPr id="19" name="Arrow: Right 18">
            <a:extLst>
              <a:ext uri="{FF2B5EF4-FFF2-40B4-BE49-F238E27FC236}">
                <a16:creationId xmlns:a16="http://schemas.microsoft.com/office/drawing/2014/main" id="{2DB564DB-F1D7-5789-1B02-33DA519BF40D}"/>
              </a:ext>
            </a:extLst>
          </p:cNvPr>
          <p:cNvSpPr/>
          <p:nvPr/>
        </p:nvSpPr>
        <p:spPr>
          <a:xfrm>
            <a:off x="3998833" y="4440114"/>
            <a:ext cx="914400" cy="4534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BB580642-5C20-EDED-6324-40A5883104EE}"/>
              </a:ext>
            </a:extLst>
          </p:cNvPr>
          <p:cNvSpPr/>
          <p:nvPr/>
        </p:nvSpPr>
        <p:spPr>
          <a:xfrm rot="10800000">
            <a:off x="7300097" y="4941619"/>
            <a:ext cx="1261413" cy="453482"/>
          </a:xfrm>
          <a:prstGeom prst="rightArrow">
            <a:avLst/>
          </a:prstGeom>
          <a:solidFill>
            <a:srgbClr val="E8EEA8"/>
          </a:solidFill>
          <a:ln>
            <a:solidFill>
              <a:srgbClr val="E8EE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
            <a:extLst>
              <a:ext uri="{FF2B5EF4-FFF2-40B4-BE49-F238E27FC236}">
                <a16:creationId xmlns:a16="http://schemas.microsoft.com/office/drawing/2014/main" id="{CB1BFF27-933A-31D5-EE63-20888DDAFD98}"/>
              </a:ext>
            </a:extLst>
          </p:cNvPr>
          <p:cNvSpPr/>
          <p:nvPr/>
        </p:nvSpPr>
        <p:spPr>
          <a:xfrm>
            <a:off x="8355287" y="4265183"/>
            <a:ext cx="2830692" cy="1018841"/>
          </a:xfrm>
          <a:prstGeom prst="roundRect">
            <a:avLst/>
          </a:prstGeom>
          <a:solidFill>
            <a:srgbClr val="E8EEA8"/>
          </a:solidFill>
          <a:ln w="12700" cap="flat">
            <a:solidFill>
              <a:srgbClr val="E8EEA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PTFE tape at threaded valve for added leak resistance</a:t>
            </a:r>
          </a:p>
        </p:txBody>
      </p:sp>
      <p:sp>
        <p:nvSpPr>
          <p:cNvPr id="6" name="TextBox 5">
            <a:extLst>
              <a:ext uri="{FF2B5EF4-FFF2-40B4-BE49-F238E27FC236}">
                <a16:creationId xmlns:a16="http://schemas.microsoft.com/office/drawing/2014/main" id="{8757827C-F6FF-DEDD-6E22-01EFB1BBF1B6}"/>
              </a:ext>
            </a:extLst>
          </p:cNvPr>
          <p:cNvSpPr txBox="1"/>
          <p:nvPr/>
        </p:nvSpPr>
        <p:spPr>
          <a:xfrm>
            <a:off x="5237656" y="6200841"/>
            <a:ext cx="1716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Calibri"/>
              </a:rPr>
              <a:t>Tauben Brenner</a:t>
            </a:r>
            <a:endParaRPr lang="en-US">
              <a:ea typeface="+mn-lt"/>
              <a:cs typeface="+mn-lt"/>
            </a:endParaRPr>
          </a:p>
        </p:txBody>
      </p:sp>
      <mc:AlternateContent xmlns:mc="http://schemas.openxmlformats.org/markup-compatibility/2006">
        <mc:Choice xmlns:am3d="http://schemas.microsoft.com/office/drawing/2017/model3d" Requires="am3d">
          <p:graphicFrame>
            <p:nvGraphicFramePr>
              <p:cNvPr id="20" name="3D Model 19">
                <a:extLst>
                  <a:ext uri="{FF2B5EF4-FFF2-40B4-BE49-F238E27FC236}">
                    <a16:creationId xmlns:a16="http://schemas.microsoft.com/office/drawing/2014/main" id="{4D9043CB-D36C-FFB3-CF00-25B3A670DE7C}"/>
                  </a:ext>
                </a:extLst>
              </p:cNvPr>
              <p:cNvGraphicFramePr>
                <a:graphicFrameLocks noChangeAspect="1"/>
              </p:cNvGraphicFramePr>
              <p:nvPr>
                <p:extLst>
                  <p:ext uri="{D42A27DB-BD31-4B8C-83A1-F6EECF244321}">
                    <p14:modId xmlns:p14="http://schemas.microsoft.com/office/powerpoint/2010/main" val="2817875206"/>
                  </p:ext>
                </p:extLst>
              </p:nvPr>
            </p:nvGraphicFramePr>
            <p:xfrm>
              <a:off x="5006180" y="1486258"/>
              <a:ext cx="2293918" cy="3931073"/>
            </p:xfrm>
            <a:graphic>
              <a:graphicData uri="http://schemas.microsoft.com/office/drawing/2017/model3d">
                <am3d:model3d r:embed="rId5">
                  <am3d:spPr>
                    <a:xfrm>
                      <a:off x="0" y="0"/>
                      <a:ext cx="2293918" cy="3931073"/>
                    </a:xfrm>
                    <a:prstGeom prst="rect">
                      <a:avLst/>
                    </a:prstGeom>
                  </am3d:spPr>
                  <am3d:camera>
                    <am3d:pos x="0" y="0" z="60133413"/>
                    <am3d:up dx="0" dy="36000000" dz="0"/>
                    <am3d:lookAt x="0" y="0" z="0"/>
                    <am3d:perspective fov="2700000"/>
                  </am3d:camera>
                  <am3d:trans>
                    <am3d:meterPerModelUnit n="227551" d="1000000"/>
                    <am3d:preTrans dx="-10157867" dy="-18000000" dz="10246533"/>
                    <am3d:scale>
                      <am3d:sx n="1000000" d="1000000"/>
                      <am3d:sy n="1000000" d="1000000"/>
                      <am3d:sz n="1000000" d="1000000"/>
                    </am3d:scale>
                    <am3d:rot ax="9101045" ay="-5345854" az="-9101208"/>
                    <am3d:postTrans dx="0" dy="0" dz="0"/>
                  </am3d:trans>
                  <am3d:raster rName="Office3DRenderer" rVer="16.0.8326">
                    <am3d:blip r:embed="rId6"/>
                  </am3d:raster>
                  <am3d:objViewport viewportSz="52826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a:extLst>
                  <a:ext uri="{FF2B5EF4-FFF2-40B4-BE49-F238E27FC236}">
                    <a16:creationId xmlns:a16="http://schemas.microsoft.com/office/drawing/2014/main" id="{4D9043CB-D36C-FFB3-CF00-25B3A670DE7C}"/>
                  </a:ext>
                </a:extLst>
              </p:cNvPr>
              <p:cNvPicPr>
                <a:picLocks noGrp="1" noRot="1" noChangeAspect="1" noMove="1" noResize="1" noEditPoints="1" noAdjustHandles="1" noChangeArrowheads="1" noChangeShapeType="1" noCrop="1"/>
              </p:cNvPicPr>
              <p:nvPr/>
            </p:nvPicPr>
            <p:blipFill>
              <a:blip r:embed="rId6"/>
              <a:stretch>
                <a:fillRect/>
              </a:stretch>
            </p:blipFill>
            <p:spPr>
              <a:xfrm>
                <a:off x="5006180" y="1486258"/>
                <a:ext cx="2293918" cy="3931073"/>
              </a:xfrm>
              <a:prstGeom prst="rect">
                <a:avLst/>
              </a:prstGeom>
            </p:spPr>
          </p:pic>
        </mc:Fallback>
      </mc:AlternateContent>
      <p:sp>
        <p:nvSpPr>
          <p:cNvPr id="22" name="Rounded Rectangle 4">
            <a:extLst>
              <a:ext uri="{FF2B5EF4-FFF2-40B4-BE49-F238E27FC236}">
                <a16:creationId xmlns:a16="http://schemas.microsoft.com/office/drawing/2014/main" id="{5A6AFA0C-E0C4-BEC5-D382-893ACBBDC6FF}"/>
              </a:ext>
            </a:extLst>
          </p:cNvPr>
          <p:cNvSpPr/>
          <p:nvPr/>
        </p:nvSpPr>
        <p:spPr>
          <a:xfrm>
            <a:off x="1157032" y="2918565"/>
            <a:ext cx="2830692" cy="1018841"/>
          </a:xfrm>
          <a:prstGeom prst="roundRect">
            <a:avLst/>
          </a:prstGeom>
          <a:solidFill>
            <a:srgbClr val="EF0000"/>
          </a:solidFill>
          <a:ln w="12700" cap="flat">
            <a:solidFill>
              <a:srgbClr val="E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panose="020B0604020202020204" pitchFamily="34" charset="0"/>
                <a:cs typeface="Arial" panose="020B0604020202020204" pitchFamily="34" charset="0"/>
              </a:rPr>
              <a:t>Same size ID, wall thickness reduced by 5mm</a:t>
            </a:r>
          </a:p>
        </p:txBody>
      </p:sp>
      <p:sp>
        <p:nvSpPr>
          <p:cNvPr id="23" name="Arrow: Right 22">
            <a:extLst>
              <a:ext uri="{FF2B5EF4-FFF2-40B4-BE49-F238E27FC236}">
                <a16:creationId xmlns:a16="http://schemas.microsoft.com/office/drawing/2014/main" id="{ED383E8C-AF10-1548-1499-DCE6B7551BDB}"/>
              </a:ext>
            </a:extLst>
          </p:cNvPr>
          <p:cNvSpPr/>
          <p:nvPr/>
        </p:nvSpPr>
        <p:spPr>
          <a:xfrm>
            <a:off x="3946851" y="3253130"/>
            <a:ext cx="914400" cy="453482"/>
          </a:xfrm>
          <a:prstGeom prst="rightArrow">
            <a:avLst/>
          </a:prstGeom>
          <a:solidFill>
            <a:srgbClr val="EF0000"/>
          </a:solidFill>
          <a:ln>
            <a:solidFill>
              <a:srgbClr val="E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64945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Interfacing Electronics</a:t>
            </a:r>
            <a:endParaRPr lang="en-US">
              <a:solidFill>
                <a:schemeClr val="bg1"/>
              </a:solidFill>
              <a:latin typeface="Calibri"/>
              <a:cs typeface="Calibri"/>
            </a:endParaRPr>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cxnSp>
        <p:nvCxnSpPr>
          <p:cNvPr id="8" name="Straight Arrow Connector 7">
            <a:extLst>
              <a:ext uri="{FF2B5EF4-FFF2-40B4-BE49-F238E27FC236}">
                <a16:creationId xmlns:a16="http://schemas.microsoft.com/office/drawing/2014/main" id="{99242273-D55F-B563-762C-6571677A0CBB}"/>
              </a:ext>
            </a:extLst>
          </p:cNvPr>
          <p:cNvCxnSpPr>
            <a:cxnSpLocks/>
          </p:cNvCxnSpPr>
          <p:nvPr/>
        </p:nvCxnSpPr>
        <p:spPr>
          <a:xfrm>
            <a:off x="3678985" y="1607219"/>
            <a:ext cx="0" cy="274796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E0970C-8541-98EE-8F41-2096C6AC7447}"/>
              </a:ext>
            </a:extLst>
          </p:cNvPr>
          <p:cNvCxnSpPr>
            <a:cxnSpLocks/>
          </p:cNvCxnSpPr>
          <p:nvPr/>
        </p:nvCxnSpPr>
        <p:spPr>
          <a:xfrm>
            <a:off x="4181497" y="5227412"/>
            <a:ext cx="345462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94CC4F3-D323-3F44-144E-E2C34680AD7C}"/>
              </a:ext>
            </a:extLst>
          </p:cNvPr>
          <p:cNvSpPr txBox="1"/>
          <p:nvPr/>
        </p:nvSpPr>
        <p:spPr>
          <a:xfrm>
            <a:off x="2492860" y="2866833"/>
            <a:ext cx="1018227" cy="369332"/>
          </a:xfrm>
          <a:prstGeom prst="rect">
            <a:avLst/>
          </a:prstGeom>
          <a:noFill/>
        </p:spPr>
        <p:txBody>
          <a:bodyPr wrap="none" lIns="91440" tIns="45720" rIns="91440" bIns="45720" rtlCol="0" anchor="t">
            <a:spAutoFit/>
          </a:bodyPr>
          <a:lstStyle/>
          <a:p>
            <a:r>
              <a:rPr lang="en-US">
                <a:latin typeface="Arial"/>
                <a:cs typeface="Arial"/>
              </a:rPr>
              <a:t>151 mm</a:t>
            </a:r>
          </a:p>
        </p:txBody>
      </p:sp>
      <p:sp>
        <p:nvSpPr>
          <p:cNvPr id="20" name="TextBox 19">
            <a:extLst>
              <a:ext uri="{FF2B5EF4-FFF2-40B4-BE49-F238E27FC236}">
                <a16:creationId xmlns:a16="http://schemas.microsoft.com/office/drawing/2014/main" id="{A78577C3-D96F-738E-01BF-9216F94D0538}"/>
              </a:ext>
            </a:extLst>
          </p:cNvPr>
          <p:cNvSpPr txBox="1"/>
          <p:nvPr/>
        </p:nvSpPr>
        <p:spPr>
          <a:xfrm>
            <a:off x="5430151" y="5199430"/>
            <a:ext cx="1018227" cy="369332"/>
          </a:xfrm>
          <a:prstGeom prst="rect">
            <a:avLst/>
          </a:prstGeom>
          <a:noFill/>
        </p:spPr>
        <p:txBody>
          <a:bodyPr wrap="none" lIns="91440" tIns="45720" rIns="91440" bIns="45720" rtlCol="0" anchor="t">
            <a:spAutoFit/>
          </a:bodyPr>
          <a:lstStyle/>
          <a:p>
            <a:r>
              <a:rPr lang="en-US">
                <a:latin typeface="Arial"/>
                <a:cs typeface="Arial"/>
              </a:rPr>
              <a:t>186 mm</a:t>
            </a: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2FBDB8FB-DA39-6654-C56F-77A609071742}"/>
                  </a:ext>
                </a:extLst>
              </p:cNvPr>
              <p:cNvGraphicFramePr>
                <a:graphicFrameLocks noChangeAspect="1"/>
              </p:cNvGraphicFramePr>
              <p:nvPr>
                <p:extLst>
                  <p:ext uri="{D42A27DB-BD31-4B8C-83A1-F6EECF244321}">
                    <p14:modId xmlns:p14="http://schemas.microsoft.com/office/powerpoint/2010/main" val="218071401"/>
                  </p:ext>
                </p:extLst>
              </p:nvPr>
            </p:nvGraphicFramePr>
            <p:xfrm>
              <a:off x="4023155" y="1506657"/>
              <a:ext cx="3771304" cy="3612092"/>
            </p:xfrm>
            <a:graphic>
              <a:graphicData uri="http://schemas.microsoft.com/office/drawing/2017/model3d">
                <am3d:model3d r:embed="rId5">
                  <am3d:spPr>
                    <a:xfrm>
                      <a:off x="0" y="0"/>
                      <a:ext cx="3771304" cy="3612092"/>
                    </a:xfrm>
                    <a:prstGeom prst="rect">
                      <a:avLst/>
                    </a:prstGeom>
                  </am3d:spPr>
                  <am3d:camera>
                    <am3d:pos x="0" y="0" z="69564927"/>
                    <am3d:up dx="0" dy="36000000" dz="0"/>
                    <am3d:lookAt x="0" y="0" z="0"/>
                    <am3d:perspective fov="2700000"/>
                  </am3d:camera>
                  <am3d:trans>
                    <am3d:meterPerModelUnit n="131383" d="1000000"/>
                    <am3d:preTrans dx="-11404051" dy="-15316697" dz="12701411"/>
                    <am3d:scale>
                      <am3d:sx n="1000000" d="1000000"/>
                      <am3d:sy n="1000000" d="1000000"/>
                      <am3d:sz n="1000000" d="1000000"/>
                    </am3d:scale>
                    <am3d:rot ay="16200000"/>
                    <am3d:postTrans dx="0" dy="0" dz="0"/>
                  </am3d:trans>
                  <am3d:raster rName="Office3DRenderer" rVer="16.0.8326">
                    <am3d:blip r:embed="rId6"/>
                  </am3d:raster>
                  <am3d:objViewport viewportSz="55226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2FBDB8FB-DA39-6654-C56F-77A609071742}"/>
                  </a:ext>
                </a:extLst>
              </p:cNvPr>
              <p:cNvPicPr>
                <a:picLocks noGrp="1" noRot="1" noChangeAspect="1" noMove="1" noResize="1" noEditPoints="1" noAdjustHandles="1" noChangeArrowheads="1" noChangeShapeType="1" noCrop="1"/>
              </p:cNvPicPr>
              <p:nvPr/>
            </p:nvPicPr>
            <p:blipFill>
              <a:blip r:embed="rId6"/>
              <a:stretch>
                <a:fillRect/>
              </a:stretch>
            </p:blipFill>
            <p:spPr>
              <a:xfrm>
                <a:off x="4023155" y="1506657"/>
                <a:ext cx="3771304" cy="3612092"/>
              </a:xfrm>
              <a:prstGeom prst="rect">
                <a:avLst/>
              </a:prstGeom>
            </p:spPr>
          </p:pic>
        </mc:Fallback>
      </mc:AlternateContent>
    </p:spTree>
    <p:extLst>
      <p:ext uri="{BB962C8B-B14F-4D97-AF65-F5344CB8AC3E}">
        <p14:creationId xmlns:p14="http://schemas.microsoft.com/office/powerpoint/2010/main" val="3495017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29</a:t>
            </a:fld>
            <a:endParaRPr lang="en-US"/>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sp>
        <p:nvSpPr>
          <p:cNvPr id="10" name="Title 4">
            <a:extLst>
              <a:ext uri="{FF2B5EF4-FFF2-40B4-BE49-F238E27FC236}">
                <a16:creationId xmlns:a16="http://schemas.microsoft.com/office/drawing/2014/main" id="{479E9D33-93D4-214C-EDFC-7DE3ED4827EE}"/>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Mechatronic Diagram</a:t>
            </a:r>
            <a:endParaRPr lang="en-US">
              <a:solidFill>
                <a:schemeClr val="bg1"/>
              </a:solidFill>
              <a:latin typeface="Calibri"/>
              <a:cs typeface="Calibri"/>
            </a:endParaRPr>
          </a:p>
        </p:txBody>
      </p:sp>
      <p:pic>
        <p:nvPicPr>
          <p:cNvPr id="5" name="Picture 4">
            <a:extLst>
              <a:ext uri="{FF2B5EF4-FFF2-40B4-BE49-F238E27FC236}">
                <a16:creationId xmlns:a16="http://schemas.microsoft.com/office/drawing/2014/main" id="{6E66EE43-8E8C-3F6E-D278-3798831384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4956" y="1742370"/>
            <a:ext cx="6985352" cy="3492676"/>
          </a:xfrm>
          <a:prstGeom prst="roundRect">
            <a:avLst>
              <a:gd name="adj" fmla="val 8594"/>
            </a:avLst>
          </a:prstGeom>
          <a:solidFill>
            <a:srgbClr val="FFFFFF">
              <a:shade val="85000"/>
            </a:srgbClr>
          </a:solidFill>
          <a:ln>
            <a:noFill/>
          </a:ln>
          <a:effectLst/>
        </p:spPr>
      </p:pic>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8FE06E9D-7387-0388-1087-C6F0799D2C87}"/>
                  </a:ext>
                </a:extLst>
              </p:cNvPr>
              <p:cNvGraphicFramePr>
                <a:graphicFrameLocks noChangeAspect="1"/>
              </p:cNvGraphicFramePr>
              <p:nvPr>
                <p:extLst>
                  <p:ext uri="{D42A27DB-BD31-4B8C-83A1-F6EECF244321}">
                    <p14:modId xmlns:p14="http://schemas.microsoft.com/office/powerpoint/2010/main" val="1137820301"/>
                  </p:ext>
                </p:extLst>
              </p:nvPr>
            </p:nvGraphicFramePr>
            <p:xfrm>
              <a:off x="7851185" y="1622954"/>
              <a:ext cx="3771304" cy="3612092"/>
            </p:xfrm>
            <a:graphic>
              <a:graphicData uri="http://schemas.microsoft.com/office/drawing/2017/model3d">
                <am3d:model3d r:embed="rId6">
                  <am3d:spPr>
                    <a:xfrm>
                      <a:off x="0" y="0"/>
                      <a:ext cx="3771304" cy="3612092"/>
                    </a:xfrm>
                    <a:prstGeom prst="rect">
                      <a:avLst/>
                    </a:prstGeom>
                  </am3d:spPr>
                  <am3d:camera>
                    <am3d:pos x="0" y="0" z="69564927"/>
                    <am3d:up dx="0" dy="36000000" dz="0"/>
                    <am3d:lookAt x="0" y="0" z="0"/>
                    <am3d:perspective fov="2700000"/>
                  </am3d:camera>
                  <am3d:trans>
                    <am3d:meterPerModelUnit n="131383" d="1000000"/>
                    <am3d:preTrans dx="-11404051" dy="-15316697" dz="12701411"/>
                    <am3d:scale>
                      <am3d:sx n="1000000" d="1000000"/>
                      <am3d:sy n="1000000" d="1000000"/>
                      <am3d:sz n="1000000" d="1000000"/>
                    </am3d:scale>
                    <am3d:rot ay="16200000"/>
                    <am3d:postTrans dx="0" dy="0" dz="0"/>
                  </am3d:trans>
                  <am3d:raster rName="Office3DRenderer" rVer="16.0.8326">
                    <am3d:blip r:embed="rId7"/>
                  </am3d:raster>
                  <am3d:objViewport viewportSz="55226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8FE06E9D-7387-0388-1087-C6F0799D2C87}"/>
                  </a:ext>
                </a:extLst>
              </p:cNvPr>
              <p:cNvPicPr>
                <a:picLocks noGrp="1" noRot="1" noChangeAspect="1" noMove="1" noResize="1" noEditPoints="1" noAdjustHandles="1" noChangeArrowheads="1" noChangeShapeType="1" noCrop="1"/>
              </p:cNvPicPr>
              <p:nvPr/>
            </p:nvPicPr>
            <p:blipFill>
              <a:blip r:embed="rId7"/>
              <a:stretch>
                <a:fillRect/>
              </a:stretch>
            </p:blipFill>
            <p:spPr>
              <a:xfrm>
                <a:off x="7851185" y="1622954"/>
                <a:ext cx="3771304" cy="3612092"/>
              </a:xfrm>
              <a:prstGeom prst="rect">
                <a:avLst/>
              </a:prstGeom>
            </p:spPr>
          </p:pic>
        </mc:Fallback>
      </mc:AlternateContent>
    </p:spTree>
    <p:extLst>
      <p:ext uri="{BB962C8B-B14F-4D97-AF65-F5344CB8AC3E}">
        <p14:creationId xmlns:p14="http://schemas.microsoft.com/office/powerpoint/2010/main" val="273866497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6F300834-6F37-FD97-4F67-31931F382587}"/>
              </a:ext>
            </a:extLst>
          </p:cNvPr>
          <p:cNvPicPr>
            <a:picLocks noGrp="1" noChangeAspect="1"/>
          </p:cNvPicPr>
          <p:nvPr>
            <p:ph sz="quarter" idx="11"/>
          </p:nvPr>
        </p:nvPicPr>
        <p:blipFill rotWithShape="1">
          <a:blip r:embed="rId3"/>
          <a:srcRect t="403" r="-966" b="21774"/>
          <a:stretch/>
        </p:blipFill>
        <p:spPr>
          <a:xfrm>
            <a:off x="8372854" y="1748553"/>
            <a:ext cx="2247409" cy="2338497"/>
          </a:xfrm>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dirty="0"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1488673" y="4202113"/>
            <a:ext cx="3159904" cy="1200329"/>
          </a:xfrm>
          <a:prstGeom prst="rect">
            <a:avLst/>
          </a:prstGeom>
          <a:noFill/>
        </p:spPr>
        <p:txBody>
          <a:bodyPr wrap="none" lIns="91440" tIns="45720" rIns="91440" bIns="45720" rtlCol="0" anchor="t">
            <a:spAutoFit/>
          </a:bodyPr>
          <a:lstStyle/>
          <a:p>
            <a:r>
              <a:rPr lang="en-US" u="sng">
                <a:latin typeface="Arial"/>
                <a:cs typeface="Times New Roman"/>
              </a:rPr>
              <a:t>Engineering Mentor</a:t>
            </a:r>
          </a:p>
          <a:p>
            <a:r>
              <a:rPr lang="en-US" i="1">
                <a:latin typeface="Arial"/>
                <a:cs typeface="Times New Roman"/>
              </a:rPr>
              <a:t>Alicia Washington</a:t>
            </a:r>
          </a:p>
          <a:p>
            <a:r>
              <a:rPr lang="en-US">
                <a:latin typeface="Arial"/>
                <a:cs typeface="Calibri"/>
              </a:rPr>
              <a:t>M</a:t>
            </a:r>
            <a:r>
              <a:rPr lang="en-US">
                <a:latin typeface="Arial"/>
                <a:ea typeface="+mn-lt"/>
                <a:cs typeface="+mn-lt"/>
              </a:rPr>
              <a:t>&amp;A Senior Project Manager</a:t>
            </a:r>
            <a:endParaRPr lang="en-US">
              <a:latin typeface="Arial"/>
              <a:cs typeface="Arial"/>
            </a:endParaRPr>
          </a:p>
          <a:p>
            <a:r>
              <a:rPr lang="en-US">
                <a:latin typeface="Arial"/>
                <a:cs typeface="Times New Roman"/>
              </a:rPr>
              <a:t>Dow Chemical </a:t>
            </a:r>
          </a:p>
        </p:txBody>
      </p:sp>
      <p:sp>
        <p:nvSpPr>
          <p:cNvPr id="7" name="TextBox 6">
            <a:extLst>
              <a:ext uri="{FF2B5EF4-FFF2-40B4-BE49-F238E27FC236}">
                <a16:creationId xmlns:a16="http://schemas.microsoft.com/office/drawing/2014/main" id="{CE18525F-C1B3-44E6-826A-DFEBA47495BE}"/>
              </a:ext>
            </a:extLst>
          </p:cNvPr>
          <p:cNvSpPr txBox="1"/>
          <p:nvPr/>
        </p:nvSpPr>
        <p:spPr>
          <a:xfrm>
            <a:off x="8372854" y="4204366"/>
            <a:ext cx="2621230" cy="1200329"/>
          </a:xfrm>
          <a:prstGeom prst="rect">
            <a:avLst/>
          </a:prstGeom>
          <a:noFill/>
        </p:spPr>
        <p:txBody>
          <a:bodyPr wrap="none" lIns="91440" tIns="45720" rIns="91440" bIns="45720" rtlCol="0" anchor="t">
            <a:spAutoFit/>
          </a:bodyPr>
          <a:lstStyle/>
          <a:p>
            <a:r>
              <a:rPr lang="en-US" u="sng">
                <a:latin typeface="Arial"/>
                <a:ea typeface="+mn-lt"/>
                <a:cs typeface="+mn-lt"/>
              </a:rPr>
              <a:t>Academic Advisor</a:t>
            </a:r>
            <a:r>
              <a:rPr lang="en-US">
                <a:latin typeface="Arial"/>
                <a:ea typeface="+mn-lt"/>
                <a:cs typeface="+mn-lt"/>
              </a:rPr>
              <a:t> </a:t>
            </a:r>
          </a:p>
          <a:p>
            <a:r>
              <a:rPr lang="en-US" i="1">
                <a:latin typeface="Arial"/>
                <a:ea typeface="+mn-lt"/>
                <a:cs typeface="+mn-lt"/>
              </a:rPr>
              <a:t>Camilo Ordóñez</a:t>
            </a:r>
            <a:r>
              <a:rPr lang="en-US">
                <a:latin typeface="Arial"/>
                <a:ea typeface="+mn-lt"/>
                <a:cs typeface="+mn-lt"/>
              </a:rPr>
              <a:t>, Ph.D. </a:t>
            </a:r>
          </a:p>
          <a:p>
            <a:r>
              <a:rPr lang="en-US">
                <a:latin typeface="Arial"/>
                <a:ea typeface="+mn-lt"/>
                <a:cs typeface="+mn-lt"/>
              </a:rPr>
              <a:t>ME Teaching Faculty</a:t>
            </a:r>
          </a:p>
          <a:p>
            <a:r>
              <a:rPr lang="en-US">
                <a:latin typeface="Arial"/>
                <a:cs typeface="Calibri" panose="020F0502020204030204"/>
              </a:rPr>
              <a:t>Florida State University</a:t>
            </a:r>
          </a:p>
        </p:txBody>
      </p:sp>
      <p:pic>
        <p:nvPicPr>
          <p:cNvPr id="10" name="Picture 10" descr="A picture containing person, red, posing&#10;&#10;Description automatically generated">
            <a:extLst>
              <a:ext uri="{FF2B5EF4-FFF2-40B4-BE49-F238E27FC236}">
                <a16:creationId xmlns:a16="http://schemas.microsoft.com/office/drawing/2014/main" id="{1FD65E79-9604-1ED5-B2EB-E32B6877BDED}"/>
              </a:ext>
            </a:extLst>
          </p:cNvPr>
          <p:cNvPicPr>
            <a:picLocks noChangeAspect="1"/>
          </p:cNvPicPr>
          <p:nvPr/>
        </p:nvPicPr>
        <p:blipFill>
          <a:blip r:embed="rId4"/>
          <a:stretch>
            <a:fillRect/>
          </a:stretch>
        </p:blipFill>
        <p:spPr>
          <a:xfrm>
            <a:off x="1445115" y="1748553"/>
            <a:ext cx="2306443" cy="2341136"/>
          </a:xfrm>
          <a:prstGeom prst="rect">
            <a:avLst/>
          </a:prstGeom>
        </p:spPr>
      </p:pic>
      <p:pic>
        <p:nvPicPr>
          <p:cNvPr id="11" name="Picture 12">
            <a:extLst>
              <a:ext uri="{FF2B5EF4-FFF2-40B4-BE49-F238E27FC236}">
                <a16:creationId xmlns:a16="http://schemas.microsoft.com/office/drawing/2014/main" id="{B174E54D-7410-1206-00E4-0FB1666510B9}"/>
              </a:ext>
            </a:extLst>
          </p:cNvPr>
          <p:cNvPicPr>
            <a:picLocks noChangeAspect="1"/>
          </p:cNvPicPr>
          <p:nvPr/>
        </p:nvPicPr>
        <p:blipFill>
          <a:blip r:embed="rId5"/>
          <a:stretch>
            <a:fillRect/>
          </a:stretch>
        </p:blipFill>
        <p:spPr>
          <a:xfrm>
            <a:off x="4941510" y="1752563"/>
            <a:ext cx="2306443" cy="2345666"/>
          </a:xfrm>
          <a:prstGeom prst="rect">
            <a:avLst/>
          </a:prstGeom>
        </p:spPr>
      </p:pic>
      <p:sp>
        <p:nvSpPr>
          <p:cNvPr id="17" name="Title 4">
            <a:extLst>
              <a:ext uri="{FF2B5EF4-FFF2-40B4-BE49-F238E27FC236}">
                <a16:creationId xmlns:a16="http://schemas.microsoft.com/office/drawing/2014/main" id="{A0E4948F-400F-E779-435B-05E85CAFD4E3}"/>
              </a:ext>
            </a:extLst>
          </p:cNvPr>
          <p:cNvSpPr txBox="1">
            <a:spLocks/>
          </p:cNvSpPr>
          <p:nvPr/>
        </p:nvSpPr>
        <p:spPr>
          <a:xfrm>
            <a:off x="134257" y="1223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latin typeface="Arial"/>
                <a:cs typeface="Arial"/>
              </a:rPr>
              <a:t>Sponsors and Advisor</a:t>
            </a:r>
            <a:endParaRPr lang="en-US"/>
          </a:p>
        </p:txBody>
      </p:sp>
      <p:sp>
        <p:nvSpPr>
          <p:cNvPr id="18" name="TextBox 17">
            <a:extLst>
              <a:ext uri="{FF2B5EF4-FFF2-40B4-BE49-F238E27FC236}">
                <a16:creationId xmlns:a16="http://schemas.microsoft.com/office/drawing/2014/main" id="{8C8936F4-CD76-F9DB-0C93-00CF64B32A7A}"/>
              </a:ext>
            </a:extLst>
          </p:cNvPr>
          <p:cNvSpPr txBox="1"/>
          <p:nvPr/>
        </p:nvSpPr>
        <p:spPr>
          <a:xfrm>
            <a:off x="4941510" y="4202113"/>
            <a:ext cx="3275256" cy="1200329"/>
          </a:xfrm>
          <a:prstGeom prst="rect">
            <a:avLst/>
          </a:prstGeom>
          <a:noFill/>
        </p:spPr>
        <p:txBody>
          <a:bodyPr wrap="none" lIns="91440" tIns="45720" rIns="91440" bIns="45720" rtlCol="0" anchor="t">
            <a:spAutoFit/>
          </a:bodyPr>
          <a:lstStyle/>
          <a:p>
            <a:r>
              <a:rPr lang="en-US" u="sng">
                <a:latin typeface="Arial"/>
                <a:cs typeface="Times New Roman"/>
              </a:rPr>
              <a:t>Engineering Mentor</a:t>
            </a:r>
          </a:p>
          <a:p>
            <a:r>
              <a:rPr lang="en-US" i="1">
                <a:latin typeface="Arial"/>
                <a:ea typeface="+mn-lt"/>
                <a:cs typeface="+mn-lt"/>
              </a:rPr>
              <a:t>Marcus Rideaux</a:t>
            </a:r>
          </a:p>
          <a:p>
            <a:r>
              <a:rPr lang="en-US">
                <a:latin typeface="Arial"/>
                <a:ea typeface="+mn-lt"/>
                <a:cs typeface="+mn-lt"/>
              </a:rPr>
              <a:t>Global Implementation Leader</a:t>
            </a:r>
            <a:endParaRPr lang="en-US">
              <a:latin typeface="Arial"/>
              <a:cs typeface="Arial"/>
            </a:endParaRPr>
          </a:p>
          <a:p>
            <a:r>
              <a:rPr lang="en-US">
                <a:latin typeface="Arial"/>
                <a:ea typeface="+mn-lt"/>
                <a:cs typeface="+mn-lt"/>
              </a:rPr>
              <a:t>Dow Chemical</a:t>
            </a:r>
            <a:endParaRPr lang="en-US">
              <a:latin typeface="Arial"/>
              <a:cs typeface="Calibri"/>
            </a:endParaRPr>
          </a:p>
        </p:txBody>
      </p:sp>
      <p:sp>
        <p:nvSpPr>
          <p:cNvPr id="2" name="TextBox 1">
            <a:extLst>
              <a:ext uri="{FF2B5EF4-FFF2-40B4-BE49-F238E27FC236}">
                <a16:creationId xmlns:a16="http://schemas.microsoft.com/office/drawing/2014/main" id="{6F8447CE-6160-7FBE-E37B-60D4409CD803}"/>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312888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6" name="Rounded Rectangle 5">
            <a:extLst>
              <a:ext uri="{FF2B5EF4-FFF2-40B4-BE49-F238E27FC236}">
                <a16:creationId xmlns:a16="http://schemas.microsoft.com/office/drawing/2014/main" id="{89E18213-A25F-D5DE-4357-5BDDCA055412}"/>
              </a:ext>
            </a:extLst>
          </p:cNvPr>
          <p:cNvSpPr/>
          <p:nvPr/>
        </p:nvSpPr>
        <p:spPr>
          <a:xfrm>
            <a:off x="2144584" y="2630264"/>
            <a:ext cx="2417990" cy="2290713"/>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endParaRPr lang="en-US" sz="2800">
              <a:solidFill>
                <a:schemeClr val="bg1"/>
              </a:solidFill>
              <a:latin typeface="Times New Roman"/>
              <a:cs typeface="Times New Roman"/>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30</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Testing Workbench</a:t>
            </a:r>
            <a:endParaRPr lang="en-US">
              <a:solidFill>
                <a:schemeClr val="bg1"/>
              </a:solidFill>
              <a:latin typeface="Calibri"/>
              <a:cs typeface="Calibri"/>
            </a:endParaRPr>
          </a:p>
        </p:txBody>
      </p:sp>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pic>
        <p:nvPicPr>
          <p:cNvPr id="4" name="Graphic 3" descr="Test Dummy with solid fill">
            <a:extLst>
              <a:ext uri="{FF2B5EF4-FFF2-40B4-BE49-F238E27FC236}">
                <a16:creationId xmlns:a16="http://schemas.microsoft.com/office/drawing/2014/main" id="{086219C2-9829-3229-F38F-F3ED42C22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pic>
        <p:nvPicPr>
          <p:cNvPr id="7" name="Graphic 6" descr="Gears with solid fill">
            <a:extLst>
              <a:ext uri="{FF2B5EF4-FFF2-40B4-BE49-F238E27FC236}">
                <a16:creationId xmlns:a16="http://schemas.microsoft.com/office/drawing/2014/main" id="{9C28A18F-FA89-D054-BC64-714DFDCD17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793863" y="3111409"/>
            <a:ext cx="1451660" cy="1451660"/>
          </a:xfrm>
          <a:prstGeom prst="rect">
            <a:avLst/>
          </a:prstGeom>
        </p:spPr>
      </p:pic>
      <p:sp>
        <p:nvSpPr>
          <p:cNvPr id="2" name="Rounded Rectangle 5">
            <a:extLst>
              <a:ext uri="{FF2B5EF4-FFF2-40B4-BE49-F238E27FC236}">
                <a16:creationId xmlns:a16="http://schemas.microsoft.com/office/drawing/2014/main" id="{840F1303-F9B2-B5AB-A1A8-322860A522F0}"/>
              </a:ext>
            </a:extLst>
          </p:cNvPr>
          <p:cNvSpPr/>
          <p:nvPr/>
        </p:nvSpPr>
        <p:spPr>
          <a:xfrm>
            <a:off x="7268845" y="2630263"/>
            <a:ext cx="2417990" cy="2290713"/>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endParaRPr lang="en-US" sz="2800">
              <a:solidFill>
                <a:schemeClr val="bg1"/>
              </a:solidFill>
              <a:latin typeface="Times New Roman"/>
              <a:cs typeface="Times New Roman"/>
            </a:endParaRPr>
          </a:p>
        </p:txBody>
      </p:sp>
      <p:pic>
        <p:nvPicPr>
          <p:cNvPr id="19" name="Graphic 18" descr="Database with solid fill">
            <a:extLst>
              <a:ext uri="{FF2B5EF4-FFF2-40B4-BE49-F238E27FC236}">
                <a16:creationId xmlns:a16="http://schemas.microsoft.com/office/drawing/2014/main" id="{C6E014C7-82DC-388D-C0D5-4D19366DBB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39336" y="3730762"/>
            <a:ext cx="1123360" cy="1123360"/>
          </a:xfrm>
          <a:prstGeom prst="rect">
            <a:avLst/>
          </a:prstGeom>
        </p:spPr>
      </p:pic>
      <p:pic>
        <p:nvPicPr>
          <p:cNvPr id="23" name="Graphic 22" descr="Leaky Tap with solid fill">
            <a:extLst>
              <a:ext uri="{FF2B5EF4-FFF2-40B4-BE49-F238E27FC236}">
                <a16:creationId xmlns:a16="http://schemas.microsoft.com/office/drawing/2014/main" id="{FC277BE8-956E-C602-CC5D-3313448FF0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26289" y="2693970"/>
            <a:ext cx="1157926" cy="1157926"/>
          </a:xfrm>
          <a:prstGeom prst="rect">
            <a:avLst/>
          </a:prstGeom>
        </p:spPr>
      </p:pic>
      <p:sp>
        <p:nvSpPr>
          <p:cNvPr id="24" name="Rectangle: Rounded Corners 23">
            <a:extLst>
              <a:ext uri="{FF2B5EF4-FFF2-40B4-BE49-F238E27FC236}">
                <a16:creationId xmlns:a16="http://schemas.microsoft.com/office/drawing/2014/main" id="{F6C2F42B-4F07-B98D-6103-31BD510C9700}"/>
              </a:ext>
            </a:extLst>
          </p:cNvPr>
          <p:cNvSpPr/>
          <p:nvPr/>
        </p:nvSpPr>
        <p:spPr>
          <a:xfrm>
            <a:off x="2144585" y="1954407"/>
            <a:ext cx="2417989" cy="46789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Motor Specs</a:t>
            </a:r>
            <a:endParaRPr lang="en-US" sz="2000" b="1">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4C9BE6E4-E07F-C169-4A7B-CE51C91005E3}"/>
              </a:ext>
            </a:extLst>
          </p:cNvPr>
          <p:cNvSpPr/>
          <p:nvPr/>
        </p:nvSpPr>
        <p:spPr>
          <a:xfrm>
            <a:off x="7268846" y="1949048"/>
            <a:ext cx="2417989" cy="46789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Storage and Seal</a:t>
            </a:r>
            <a:endParaRPr lang="en-US" sz="2000" b="1">
              <a:latin typeface="Arial" panose="020B0604020202020204" pitchFamily="34" charset="0"/>
              <a:cs typeface="Arial" panose="020B0604020202020204" pitchFamily="34" charset="0"/>
            </a:endParaRPr>
          </a:p>
        </p:txBody>
      </p:sp>
      <p:pic>
        <p:nvPicPr>
          <p:cNvPr id="27" name="Graphic 26" descr="Back outline">
            <a:extLst>
              <a:ext uri="{FF2B5EF4-FFF2-40B4-BE49-F238E27FC236}">
                <a16:creationId xmlns:a16="http://schemas.microsoft.com/office/drawing/2014/main" id="{ADD05CCE-0B0E-A9A6-899E-CAA44677AA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95574" y="3111409"/>
            <a:ext cx="914400" cy="914400"/>
          </a:xfrm>
          <a:prstGeom prst="rect">
            <a:avLst/>
          </a:prstGeom>
        </p:spPr>
      </p:pic>
    </p:spTree>
    <p:extLst>
      <p:ext uri="{BB962C8B-B14F-4D97-AF65-F5344CB8AC3E}">
        <p14:creationId xmlns:p14="http://schemas.microsoft.com/office/powerpoint/2010/main" val="3982963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Experimental Setup</a:t>
            </a:r>
            <a:endParaRPr lang="en-US">
              <a:solidFill>
                <a:schemeClr val="bg1"/>
              </a:solidFill>
              <a:latin typeface="Calibri"/>
              <a:cs typeface="Calibri"/>
            </a:endParaRPr>
          </a:p>
        </p:txBody>
      </p:sp>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pic>
        <p:nvPicPr>
          <p:cNvPr id="4" name="Graphic 3" descr="Test Dummy with solid fill">
            <a:extLst>
              <a:ext uri="{FF2B5EF4-FFF2-40B4-BE49-F238E27FC236}">
                <a16:creationId xmlns:a16="http://schemas.microsoft.com/office/drawing/2014/main" id="{086219C2-9829-3229-F38F-F3ED42C22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pic>
        <p:nvPicPr>
          <p:cNvPr id="5" name="Picture 4">
            <a:extLst>
              <a:ext uri="{FF2B5EF4-FFF2-40B4-BE49-F238E27FC236}">
                <a16:creationId xmlns:a16="http://schemas.microsoft.com/office/drawing/2014/main" id="{FF79F752-C28E-EC68-AF8B-EBFE1B1EBB60}"/>
              </a:ext>
            </a:extLst>
          </p:cNvPr>
          <p:cNvPicPr>
            <a:picLocks noChangeAspect="1"/>
          </p:cNvPicPr>
          <p:nvPr/>
        </p:nvPicPr>
        <p:blipFill rotWithShape="1">
          <a:blip r:embed="rId5">
            <a:extLst>
              <a:ext uri="{28A0092B-C50C-407E-A947-70E740481C1C}">
                <a14:useLocalDpi xmlns:a14="http://schemas.microsoft.com/office/drawing/2010/main" val="0"/>
              </a:ext>
            </a:extLst>
          </a:blip>
          <a:srcRect l="3852" t="8485" r="13422" b="8692"/>
          <a:stretch/>
        </p:blipFill>
        <p:spPr>
          <a:xfrm rot="5400000">
            <a:off x="8488762" y="2265012"/>
            <a:ext cx="3266993" cy="2453124"/>
          </a:xfrm>
          <a:prstGeom prst="roundRect">
            <a:avLst>
              <a:gd name="adj" fmla="val 8594"/>
            </a:avLst>
          </a:prstGeom>
          <a:solidFill>
            <a:srgbClr val="FFFFFF">
              <a:shade val="85000"/>
            </a:srgbClr>
          </a:solidFill>
          <a:ln>
            <a:noFill/>
          </a:ln>
          <a:effectLst/>
        </p:spPr>
      </p:pic>
      <p:pic>
        <p:nvPicPr>
          <p:cNvPr id="15" name="Picture 14" descr="A picture containing floor, indoor, white&#10;&#10;Description automatically generated">
            <a:extLst>
              <a:ext uri="{FF2B5EF4-FFF2-40B4-BE49-F238E27FC236}">
                <a16:creationId xmlns:a16="http://schemas.microsoft.com/office/drawing/2014/main" id="{F9043942-8273-D8D7-DAC2-3DFE38A31D12}"/>
              </a:ext>
            </a:extLst>
          </p:cNvPr>
          <p:cNvPicPr>
            <a:picLocks noChangeAspect="1"/>
          </p:cNvPicPr>
          <p:nvPr/>
        </p:nvPicPr>
        <p:blipFill rotWithShape="1">
          <a:blip r:embed="rId6">
            <a:extLst>
              <a:ext uri="{28A0092B-C50C-407E-A947-70E740481C1C}">
                <a14:useLocalDpi xmlns:a14="http://schemas.microsoft.com/office/drawing/2010/main" val="0"/>
              </a:ext>
            </a:extLst>
          </a:blip>
          <a:srcRect l="6553" r="246" b="17283"/>
          <a:stretch/>
        </p:blipFill>
        <p:spPr>
          <a:xfrm>
            <a:off x="3493799" y="1858077"/>
            <a:ext cx="4908148" cy="3266992"/>
          </a:xfrm>
          <a:prstGeom prst="roundRect">
            <a:avLst>
              <a:gd name="adj" fmla="val 8594"/>
            </a:avLst>
          </a:prstGeom>
          <a:solidFill>
            <a:srgbClr val="FFFFFF">
              <a:shade val="85000"/>
            </a:srgbClr>
          </a:solidFill>
          <a:ln>
            <a:noFill/>
          </a:ln>
          <a:effectLst/>
        </p:spPr>
      </p:pic>
      <p:sp>
        <p:nvSpPr>
          <p:cNvPr id="16" name="Arrow: Curved Down 15">
            <a:extLst>
              <a:ext uri="{FF2B5EF4-FFF2-40B4-BE49-F238E27FC236}">
                <a16:creationId xmlns:a16="http://schemas.microsoft.com/office/drawing/2014/main" id="{66244240-4135-6E3E-28D1-40ABCB1B828A}"/>
              </a:ext>
            </a:extLst>
          </p:cNvPr>
          <p:cNvSpPr/>
          <p:nvPr/>
        </p:nvSpPr>
        <p:spPr>
          <a:xfrm>
            <a:off x="9749701" y="3266564"/>
            <a:ext cx="731290" cy="275741"/>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ounded Rectangle 4">
            <a:extLst>
              <a:ext uri="{FF2B5EF4-FFF2-40B4-BE49-F238E27FC236}">
                <a16:creationId xmlns:a16="http://schemas.microsoft.com/office/drawing/2014/main" id="{C1089A20-47F4-4F0E-C3E6-660FC133F47C}"/>
              </a:ext>
            </a:extLst>
          </p:cNvPr>
          <p:cNvSpPr/>
          <p:nvPr/>
        </p:nvSpPr>
        <p:spPr>
          <a:xfrm>
            <a:off x="810102" y="1858077"/>
            <a:ext cx="1374763" cy="1452948"/>
          </a:xfrm>
          <a:prstGeom prst="round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Arial"/>
                <a:cs typeface="Times New Roman"/>
              </a:rPr>
              <a:t>Housing with holes for wires</a:t>
            </a:r>
            <a:r>
              <a:rPr lang="en-US">
                <a:latin typeface="Times New Roman"/>
                <a:cs typeface="Times New Roman"/>
              </a:rPr>
              <a:t> </a:t>
            </a:r>
          </a:p>
        </p:txBody>
      </p:sp>
      <p:sp>
        <p:nvSpPr>
          <p:cNvPr id="6" name="Arrow: Right 5">
            <a:extLst>
              <a:ext uri="{FF2B5EF4-FFF2-40B4-BE49-F238E27FC236}">
                <a16:creationId xmlns:a16="http://schemas.microsoft.com/office/drawing/2014/main" id="{971FD9B6-2C81-0F42-6A77-367321145D49}"/>
              </a:ext>
            </a:extLst>
          </p:cNvPr>
          <p:cNvSpPr/>
          <p:nvPr/>
        </p:nvSpPr>
        <p:spPr>
          <a:xfrm>
            <a:off x="2158917" y="2357810"/>
            <a:ext cx="914400" cy="4534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8B9646-C7F7-D1E8-08F7-A97DC120327A}"/>
              </a:ext>
            </a:extLst>
          </p:cNvPr>
          <p:cNvSpPr/>
          <p:nvPr/>
        </p:nvSpPr>
        <p:spPr>
          <a:xfrm>
            <a:off x="3730283" y="2099394"/>
            <a:ext cx="3056526" cy="25110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CD2260-5956-2B1C-8FC6-300E2F4D5C3F}"/>
              </a:ext>
            </a:extLst>
          </p:cNvPr>
          <p:cNvSpPr/>
          <p:nvPr/>
        </p:nvSpPr>
        <p:spPr>
          <a:xfrm>
            <a:off x="6826540" y="3266566"/>
            <a:ext cx="1526249" cy="1241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4">
            <a:extLst>
              <a:ext uri="{FF2B5EF4-FFF2-40B4-BE49-F238E27FC236}">
                <a16:creationId xmlns:a16="http://schemas.microsoft.com/office/drawing/2014/main" id="{85EE8C7A-CA1C-E947-AB07-785CC13195C2}"/>
              </a:ext>
            </a:extLst>
          </p:cNvPr>
          <p:cNvSpPr/>
          <p:nvPr/>
        </p:nvSpPr>
        <p:spPr>
          <a:xfrm>
            <a:off x="810102" y="3672122"/>
            <a:ext cx="1374763" cy="1452947"/>
          </a:xfrm>
          <a:prstGeom prst="roundRect">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solidFill>
                  <a:schemeClr val="bg1"/>
                </a:solidFill>
                <a:latin typeface="Arial"/>
                <a:cs typeface="Times New Roman"/>
              </a:rPr>
              <a:t>Outrigger clip and Sampling Apparatus</a:t>
            </a:r>
          </a:p>
        </p:txBody>
      </p:sp>
      <p:sp>
        <p:nvSpPr>
          <p:cNvPr id="10" name="Arrow: Right 9">
            <a:extLst>
              <a:ext uri="{FF2B5EF4-FFF2-40B4-BE49-F238E27FC236}">
                <a16:creationId xmlns:a16="http://schemas.microsoft.com/office/drawing/2014/main" id="{D32CAF94-3748-B025-D6E9-1806B7ABECAD}"/>
              </a:ext>
            </a:extLst>
          </p:cNvPr>
          <p:cNvSpPr/>
          <p:nvPr/>
        </p:nvSpPr>
        <p:spPr>
          <a:xfrm>
            <a:off x="2160975" y="4171854"/>
            <a:ext cx="914400" cy="4534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FE042177-0334-1B79-A821-5178E166E8DB}"/>
              </a:ext>
            </a:extLst>
          </p:cNvPr>
          <p:cNvCxnSpPr>
            <a:cxnSpLocks/>
          </p:cNvCxnSpPr>
          <p:nvPr/>
        </p:nvCxnSpPr>
        <p:spPr>
          <a:xfrm>
            <a:off x="10694515" y="2468327"/>
            <a:ext cx="0" cy="223927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772FEB-A169-FB2F-5B8F-4C6B0104F1D5}"/>
              </a:ext>
            </a:extLst>
          </p:cNvPr>
          <p:cNvSpPr txBox="1"/>
          <p:nvPr/>
        </p:nvSpPr>
        <p:spPr>
          <a:xfrm>
            <a:off x="10651264" y="3434073"/>
            <a:ext cx="731290" cy="307777"/>
          </a:xfrm>
          <a:prstGeom prst="rect">
            <a:avLst/>
          </a:prstGeom>
          <a:noFill/>
        </p:spPr>
        <p:txBody>
          <a:bodyPr wrap="square" lIns="91440" tIns="45720" rIns="91440" bIns="45720" rtlCol="0" anchor="t">
            <a:spAutoFit/>
          </a:bodyPr>
          <a:lstStyle/>
          <a:p>
            <a:r>
              <a:rPr lang="en-US" sz="1400">
                <a:latin typeface="Arial"/>
                <a:cs typeface="Arial"/>
              </a:rPr>
              <a:t>1.82 m</a:t>
            </a:r>
          </a:p>
        </p:txBody>
      </p:sp>
    </p:spTree>
    <p:extLst>
      <p:ext uri="{BB962C8B-B14F-4D97-AF65-F5344CB8AC3E}">
        <p14:creationId xmlns:p14="http://schemas.microsoft.com/office/powerpoint/2010/main" val="2584297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Testing Motor Specs</a:t>
            </a:r>
            <a:endParaRPr lang="en-US">
              <a:solidFill>
                <a:schemeClr val="bg1"/>
              </a:solidFill>
              <a:latin typeface="Calibri"/>
              <a:cs typeface="Calibri"/>
            </a:endParaRPr>
          </a:p>
        </p:txBody>
      </p:sp>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pic>
        <p:nvPicPr>
          <p:cNvPr id="4" name="Graphic 3" descr="Test Dummy with solid fill">
            <a:extLst>
              <a:ext uri="{FF2B5EF4-FFF2-40B4-BE49-F238E27FC236}">
                <a16:creationId xmlns:a16="http://schemas.microsoft.com/office/drawing/2014/main" id="{086219C2-9829-3229-F38F-F3ED42C22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graphicFrame>
        <p:nvGraphicFramePr>
          <p:cNvPr id="2" name="Table 4">
            <a:extLst>
              <a:ext uri="{FF2B5EF4-FFF2-40B4-BE49-F238E27FC236}">
                <a16:creationId xmlns:a16="http://schemas.microsoft.com/office/drawing/2014/main" id="{8AFDD7E4-F131-5396-C8E2-AED98DF1F57B}"/>
              </a:ext>
            </a:extLst>
          </p:cNvPr>
          <p:cNvGraphicFramePr>
            <a:graphicFrameLocks noGrp="1"/>
          </p:cNvGraphicFramePr>
          <p:nvPr>
            <p:extLst>
              <p:ext uri="{D42A27DB-BD31-4B8C-83A1-F6EECF244321}">
                <p14:modId xmlns:p14="http://schemas.microsoft.com/office/powerpoint/2010/main" val="1113496196"/>
              </p:ext>
            </p:extLst>
          </p:nvPr>
        </p:nvGraphicFramePr>
        <p:xfrm>
          <a:off x="3482105" y="1696581"/>
          <a:ext cx="7930132" cy="3464837"/>
        </p:xfrm>
        <a:graphic>
          <a:graphicData uri="http://schemas.openxmlformats.org/drawingml/2006/table">
            <a:tbl>
              <a:tblPr firstRow="1" bandRow="1">
                <a:tableStyleId>{073A0DAA-6AF3-43AB-8588-CEC1D06C72B9}</a:tableStyleId>
              </a:tblPr>
              <a:tblGrid>
                <a:gridCol w="1252929">
                  <a:extLst>
                    <a:ext uri="{9D8B030D-6E8A-4147-A177-3AD203B41FA5}">
                      <a16:colId xmlns:a16="http://schemas.microsoft.com/office/drawing/2014/main" val="629285077"/>
                    </a:ext>
                  </a:extLst>
                </a:gridCol>
                <a:gridCol w="1303039">
                  <a:extLst>
                    <a:ext uri="{9D8B030D-6E8A-4147-A177-3AD203B41FA5}">
                      <a16:colId xmlns:a16="http://schemas.microsoft.com/office/drawing/2014/main" val="1497995380"/>
                    </a:ext>
                  </a:extLst>
                </a:gridCol>
                <a:gridCol w="1022541">
                  <a:extLst>
                    <a:ext uri="{9D8B030D-6E8A-4147-A177-3AD203B41FA5}">
                      <a16:colId xmlns:a16="http://schemas.microsoft.com/office/drawing/2014/main" val="3435710062"/>
                    </a:ext>
                  </a:extLst>
                </a:gridCol>
                <a:gridCol w="1153777">
                  <a:extLst>
                    <a:ext uri="{9D8B030D-6E8A-4147-A177-3AD203B41FA5}">
                      <a16:colId xmlns:a16="http://schemas.microsoft.com/office/drawing/2014/main" val="197133358"/>
                    </a:ext>
                  </a:extLst>
                </a:gridCol>
                <a:gridCol w="1023575">
                  <a:extLst>
                    <a:ext uri="{9D8B030D-6E8A-4147-A177-3AD203B41FA5}">
                      <a16:colId xmlns:a16="http://schemas.microsoft.com/office/drawing/2014/main" val="2857105778"/>
                    </a:ext>
                  </a:extLst>
                </a:gridCol>
                <a:gridCol w="986522">
                  <a:extLst>
                    <a:ext uri="{9D8B030D-6E8A-4147-A177-3AD203B41FA5}">
                      <a16:colId xmlns:a16="http://schemas.microsoft.com/office/drawing/2014/main" val="4060133185"/>
                    </a:ext>
                  </a:extLst>
                </a:gridCol>
                <a:gridCol w="1187749">
                  <a:extLst>
                    <a:ext uri="{9D8B030D-6E8A-4147-A177-3AD203B41FA5}">
                      <a16:colId xmlns:a16="http://schemas.microsoft.com/office/drawing/2014/main" val="2631506577"/>
                    </a:ext>
                  </a:extLst>
                </a:gridCol>
              </a:tblGrid>
              <a:tr h="921044">
                <a:tc>
                  <a:txBody>
                    <a:bodyPr/>
                    <a:lstStyle/>
                    <a:p>
                      <a:pPr algn="l"/>
                      <a:r>
                        <a:rPr lang="en-US" sz="1700">
                          <a:latin typeface="Arial"/>
                          <a:cs typeface="Arial"/>
                        </a:rPr>
                        <a:t>Motor Model</a:t>
                      </a:r>
                    </a:p>
                  </a:txBody>
                  <a:tcPr/>
                </a:tc>
                <a:tc>
                  <a:txBody>
                    <a:bodyPr/>
                    <a:lstStyle/>
                    <a:p>
                      <a:pPr algn="l"/>
                      <a:r>
                        <a:rPr lang="en-US" sz="1700">
                          <a:latin typeface="Arial"/>
                          <a:cs typeface="Arial"/>
                        </a:rPr>
                        <a:t>Rated Torque</a:t>
                      </a:r>
                    </a:p>
                  </a:txBody>
                  <a:tcPr/>
                </a:tc>
                <a:tc>
                  <a:txBody>
                    <a:bodyPr/>
                    <a:lstStyle/>
                    <a:p>
                      <a:pPr algn="l"/>
                      <a:r>
                        <a:rPr lang="en-US" sz="1700">
                          <a:latin typeface="Arial"/>
                          <a:cs typeface="Arial"/>
                        </a:rPr>
                        <a:t>Speed (1.82 m)</a:t>
                      </a:r>
                    </a:p>
                  </a:txBody>
                  <a:tcPr/>
                </a:tc>
                <a:tc>
                  <a:txBody>
                    <a:bodyPr/>
                    <a:lstStyle/>
                    <a:p>
                      <a:r>
                        <a:rPr lang="en-US" sz="1700">
                          <a:latin typeface="Arial"/>
                          <a:cs typeface="Arial"/>
                        </a:rPr>
                        <a:t>Current </a:t>
                      </a:r>
                    </a:p>
                  </a:txBody>
                  <a:tcPr/>
                </a:tc>
                <a:tc>
                  <a:txBody>
                    <a:bodyPr/>
                    <a:lstStyle/>
                    <a:p>
                      <a:r>
                        <a:rPr lang="en-US" sz="1700">
                          <a:latin typeface="Arial"/>
                          <a:cs typeface="Arial"/>
                        </a:rPr>
                        <a:t>Weight </a:t>
                      </a:r>
                    </a:p>
                  </a:txBody>
                  <a:tcPr/>
                </a:tc>
                <a:tc>
                  <a:txBody>
                    <a:bodyPr/>
                    <a:lstStyle/>
                    <a:p>
                      <a:r>
                        <a:rPr lang="en-US" sz="1700">
                          <a:latin typeface="Arial"/>
                          <a:cs typeface="Arial"/>
                        </a:rPr>
                        <a:t>Back-driven?</a:t>
                      </a:r>
                    </a:p>
                  </a:txBody>
                  <a:tcPr/>
                </a:tc>
                <a:tc>
                  <a:txBody>
                    <a:bodyPr/>
                    <a:lstStyle/>
                    <a:p>
                      <a:r>
                        <a:rPr lang="en-US" sz="1700">
                          <a:latin typeface="Arial"/>
                          <a:cs typeface="Arial"/>
                        </a:rPr>
                        <a:t>Encoder? </a:t>
                      </a:r>
                    </a:p>
                  </a:txBody>
                  <a:tcPr/>
                </a:tc>
                <a:extLst>
                  <a:ext uri="{0D108BD9-81ED-4DB2-BD59-A6C34878D82A}">
                    <a16:rowId xmlns:a16="http://schemas.microsoft.com/office/drawing/2014/main" val="2204108828"/>
                  </a:ext>
                </a:extLst>
              </a:tr>
              <a:tr h="565156">
                <a:tc>
                  <a:txBody>
                    <a:bodyPr/>
                    <a:lstStyle/>
                    <a:p>
                      <a:r>
                        <a:rPr lang="en-US" sz="1700">
                          <a:latin typeface="Arial"/>
                          <a:cs typeface="Arial"/>
                        </a:rPr>
                        <a:t>6V 41 RPM</a:t>
                      </a:r>
                    </a:p>
                  </a:txBody>
                  <a:tcPr/>
                </a:tc>
                <a:tc>
                  <a:txBody>
                    <a:bodyPr/>
                    <a:lstStyle/>
                    <a:p>
                      <a:r>
                        <a:rPr lang="en-US" sz="1700">
                          <a:latin typeface="Arial" panose="020B0604020202020204" pitchFamily="34" charset="0"/>
                          <a:cs typeface="Arial" panose="020B0604020202020204" pitchFamily="34" charset="0"/>
                        </a:rPr>
                        <a:t>2.5 kg</a:t>
                      </a:r>
                      <a:r>
                        <a:rPr lang="en-US" sz="1700" b="0" i="0" u="none" strike="noStrike" noProof="0">
                          <a:latin typeface="Arial" panose="020B0604020202020204" pitchFamily="34" charset="0"/>
                          <a:cs typeface="Arial" panose="020B0604020202020204" pitchFamily="34" charset="0"/>
                        </a:rPr>
                        <a:t>•</a:t>
                      </a:r>
                      <a:r>
                        <a:rPr lang="en-US" sz="1700">
                          <a:latin typeface="Arial" panose="020B0604020202020204" pitchFamily="34" charset="0"/>
                          <a:cs typeface="Arial" panose="020B0604020202020204" pitchFamily="34" charset="0"/>
                        </a:rPr>
                        <a:t>cm</a:t>
                      </a:r>
                      <a:endParaRPr lang="en-US" sz="1700">
                        <a:latin typeface="Arial"/>
                        <a:cs typeface="Arial"/>
                      </a:endParaRPr>
                    </a:p>
                  </a:txBody>
                  <a:tcPr/>
                </a:tc>
                <a:tc>
                  <a:txBody>
                    <a:bodyPr/>
                    <a:lstStyle/>
                    <a:p>
                      <a:r>
                        <a:rPr lang="en-US" sz="1700">
                          <a:latin typeface="Arial"/>
                          <a:cs typeface="Arial"/>
                        </a:rPr>
                        <a:t>27 sec</a:t>
                      </a:r>
                    </a:p>
                  </a:txBody>
                  <a:tcPr/>
                </a:tc>
                <a:tc>
                  <a:txBody>
                    <a:bodyPr/>
                    <a:lstStyle/>
                    <a:p>
                      <a:r>
                        <a:rPr lang="en-US" sz="1700">
                          <a:latin typeface="Arial"/>
                          <a:cs typeface="Arial"/>
                        </a:rPr>
                        <a:t>&lt;180 mA</a:t>
                      </a:r>
                    </a:p>
                  </a:txBody>
                  <a:tcPr/>
                </a:tc>
                <a:tc>
                  <a:txBody>
                    <a:bodyPr/>
                    <a:lstStyle/>
                    <a:p>
                      <a:r>
                        <a:rPr lang="en-US" sz="1700">
                          <a:latin typeface="Arial"/>
                          <a:cs typeface="Arial"/>
                        </a:rPr>
                        <a:t>18 g</a:t>
                      </a:r>
                    </a:p>
                  </a:txBody>
                  <a:tcPr/>
                </a:tc>
                <a:tc>
                  <a:txBody>
                    <a:bodyPr/>
                    <a:lstStyle/>
                    <a:p>
                      <a:r>
                        <a:rPr lang="en-US" sz="1700">
                          <a:latin typeface="Arial"/>
                          <a:cs typeface="Arial"/>
                        </a:rPr>
                        <a:t>Yes</a:t>
                      </a:r>
                    </a:p>
                  </a:txBody>
                  <a:tcPr/>
                </a:tc>
                <a:tc>
                  <a:txBody>
                    <a:bodyPr/>
                    <a:lstStyle/>
                    <a:p>
                      <a:r>
                        <a:rPr lang="en-US" sz="1700">
                          <a:latin typeface="Arial"/>
                          <a:cs typeface="Arial"/>
                        </a:rPr>
                        <a:t>Yes </a:t>
                      </a:r>
                    </a:p>
                  </a:txBody>
                  <a:tcPr/>
                </a:tc>
                <a:extLst>
                  <a:ext uri="{0D108BD9-81ED-4DB2-BD59-A6C34878D82A}">
                    <a16:rowId xmlns:a16="http://schemas.microsoft.com/office/drawing/2014/main" val="1880365923"/>
                  </a:ext>
                </a:extLst>
              </a:tr>
              <a:tr h="644731">
                <a:tc>
                  <a:txBody>
                    <a:bodyPr/>
                    <a:lstStyle/>
                    <a:p>
                      <a:r>
                        <a:rPr lang="en-US" sz="1700">
                          <a:latin typeface="Arial"/>
                          <a:cs typeface="Arial"/>
                        </a:rPr>
                        <a:t>12V 68 RPM</a:t>
                      </a:r>
                    </a:p>
                  </a:txBody>
                  <a:tcPr/>
                </a:tc>
                <a:tc>
                  <a:txBody>
                    <a:bodyPr/>
                    <a:lstStyle/>
                    <a:p>
                      <a:r>
                        <a:rPr lang="en-US" sz="1700">
                          <a:latin typeface="Arial"/>
                          <a:cs typeface="Arial"/>
                        </a:rPr>
                        <a:t>1.27 kg</a:t>
                      </a:r>
                      <a:r>
                        <a:rPr lang="en-US" sz="1700" b="0" i="0" u="none" strike="noStrike" noProof="0">
                          <a:latin typeface="Arial"/>
                          <a:cs typeface="Arial"/>
                        </a:rPr>
                        <a:t>•</a:t>
                      </a:r>
                      <a:r>
                        <a:rPr lang="en-US" sz="1700">
                          <a:latin typeface="Arial"/>
                          <a:cs typeface="Arial"/>
                        </a:rPr>
                        <a:t>cm</a:t>
                      </a:r>
                      <a:endParaRPr lang="en-US" sz="1700" err="1">
                        <a:latin typeface="Arial"/>
                        <a:cs typeface="Arial"/>
                      </a:endParaRPr>
                    </a:p>
                  </a:txBody>
                  <a:tcPr/>
                </a:tc>
                <a:tc>
                  <a:txBody>
                    <a:bodyPr/>
                    <a:lstStyle/>
                    <a:p>
                      <a:r>
                        <a:rPr lang="en-US" sz="1700">
                          <a:latin typeface="Arial"/>
                          <a:cs typeface="Arial"/>
                        </a:rPr>
                        <a:t>17 sec</a:t>
                      </a:r>
                    </a:p>
                  </a:txBody>
                  <a:tcPr/>
                </a:tc>
                <a:tc>
                  <a:txBody>
                    <a:bodyPr/>
                    <a:lstStyle/>
                    <a:p>
                      <a:r>
                        <a:rPr lang="en-US" sz="1700">
                          <a:latin typeface="Arial"/>
                          <a:cs typeface="Arial"/>
                        </a:rPr>
                        <a:t>~85 mA</a:t>
                      </a:r>
                    </a:p>
                  </a:txBody>
                  <a:tcPr/>
                </a:tc>
                <a:tc>
                  <a:txBody>
                    <a:bodyPr/>
                    <a:lstStyle/>
                    <a:p>
                      <a:r>
                        <a:rPr lang="en-US" sz="1700">
                          <a:latin typeface="Arial"/>
                          <a:cs typeface="Arial"/>
                        </a:rPr>
                        <a:t>18 g </a:t>
                      </a:r>
                    </a:p>
                  </a:txBody>
                  <a:tcPr/>
                </a:tc>
                <a:tc>
                  <a:txBody>
                    <a:bodyPr/>
                    <a:lstStyle/>
                    <a:p>
                      <a:r>
                        <a:rPr lang="en-US" sz="1700">
                          <a:latin typeface="Arial"/>
                          <a:cs typeface="Arial"/>
                        </a:rPr>
                        <a:t>No</a:t>
                      </a:r>
                    </a:p>
                  </a:txBody>
                  <a:tcPr/>
                </a:tc>
                <a:tc>
                  <a:txBody>
                    <a:bodyPr/>
                    <a:lstStyle/>
                    <a:p>
                      <a:r>
                        <a:rPr lang="en-US" sz="1700">
                          <a:latin typeface="Arial"/>
                          <a:cs typeface="Arial"/>
                        </a:rPr>
                        <a:t>No</a:t>
                      </a:r>
                    </a:p>
                  </a:txBody>
                  <a:tcPr/>
                </a:tc>
                <a:extLst>
                  <a:ext uri="{0D108BD9-81ED-4DB2-BD59-A6C34878D82A}">
                    <a16:rowId xmlns:a16="http://schemas.microsoft.com/office/drawing/2014/main" val="1809271989"/>
                  </a:ext>
                </a:extLst>
              </a:tr>
              <a:tr h="644731">
                <a:tc>
                  <a:txBody>
                    <a:bodyPr/>
                    <a:lstStyle/>
                    <a:p>
                      <a:r>
                        <a:rPr lang="en-US" sz="1700">
                          <a:latin typeface="Arial"/>
                          <a:cs typeface="Arial"/>
                        </a:rPr>
                        <a:t>12V 40 RPM </a:t>
                      </a:r>
                    </a:p>
                  </a:txBody>
                  <a:tcPr/>
                </a:tc>
                <a:tc>
                  <a:txBody>
                    <a:bodyPr/>
                    <a:lstStyle/>
                    <a:p>
                      <a:r>
                        <a:rPr lang="en-US" sz="1700">
                          <a:latin typeface="Arial"/>
                          <a:cs typeface="Arial"/>
                        </a:rPr>
                        <a:t>5.6 kg</a:t>
                      </a:r>
                      <a:r>
                        <a:rPr lang="en-US" sz="1700" b="0" i="0" u="none" strike="noStrike" noProof="0">
                          <a:latin typeface="Arial"/>
                          <a:cs typeface="Arial"/>
                        </a:rPr>
                        <a:t>•</a:t>
                      </a:r>
                      <a:r>
                        <a:rPr lang="en-US" sz="1700">
                          <a:latin typeface="Arial"/>
                          <a:cs typeface="Arial"/>
                        </a:rPr>
                        <a:t>cm</a:t>
                      </a:r>
                      <a:endParaRPr lang="en-US" sz="1700" err="1">
                        <a:latin typeface="Arial"/>
                        <a:cs typeface="Arial"/>
                      </a:endParaRPr>
                    </a:p>
                  </a:txBody>
                  <a:tcPr/>
                </a:tc>
                <a:tc>
                  <a:txBody>
                    <a:bodyPr/>
                    <a:lstStyle/>
                    <a:p>
                      <a:r>
                        <a:rPr lang="en-US" sz="1700">
                          <a:latin typeface="Arial"/>
                          <a:cs typeface="Arial"/>
                        </a:rPr>
                        <a:t>28 sec</a:t>
                      </a:r>
                    </a:p>
                  </a:txBody>
                  <a:tcPr/>
                </a:tc>
                <a:tc>
                  <a:txBody>
                    <a:bodyPr/>
                    <a:lstStyle/>
                    <a:p>
                      <a:r>
                        <a:rPr lang="en-US" sz="1700">
                          <a:latin typeface="Arial"/>
                          <a:cs typeface="Arial"/>
                        </a:rPr>
                        <a:t>~100 mA</a:t>
                      </a:r>
                    </a:p>
                  </a:txBody>
                  <a:tcPr/>
                </a:tc>
                <a:tc>
                  <a:txBody>
                    <a:bodyPr/>
                    <a:lstStyle/>
                    <a:p>
                      <a:r>
                        <a:rPr lang="en-US" sz="1700">
                          <a:latin typeface="Arial"/>
                          <a:cs typeface="Arial"/>
                        </a:rPr>
                        <a:t>156 g</a:t>
                      </a:r>
                    </a:p>
                  </a:txBody>
                  <a:tcPr/>
                </a:tc>
                <a:tc>
                  <a:txBody>
                    <a:bodyPr/>
                    <a:lstStyle/>
                    <a:p>
                      <a:r>
                        <a:rPr lang="en-US" sz="1700">
                          <a:latin typeface="Arial"/>
                          <a:cs typeface="Arial"/>
                        </a:rPr>
                        <a:t>No</a:t>
                      </a:r>
                    </a:p>
                  </a:txBody>
                  <a:tcPr/>
                </a:tc>
                <a:tc>
                  <a:txBody>
                    <a:bodyPr/>
                    <a:lstStyle/>
                    <a:p>
                      <a:r>
                        <a:rPr lang="en-US" sz="1700">
                          <a:latin typeface="Arial"/>
                          <a:cs typeface="Arial"/>
                        </a:rPr>
                        <a:t>Yes</a:t>
                      </a:r>
                    </a:p>
                  </a:txBody>
                  <a:tcPr/>
                </a:tc>
                <a:extLst>
                  <a:ext uri="{0D108BD9-81ED-4DB2-BD59-A6C34878D82A}">
                    <a16:rowId xmlns:a16="http://schemas.microsoft.com/office/drawing/2014/main" val="1433832882"/>
                  </a:ext>
                </a:extLst>
              </a:tr>
              <a:tr h="644731">
                <a:tc>
                  <a:txBody>
                    <a:bodyPr/>
                    <a:lstStyle/>
                    <a:p>
                      <a:r>
                        <a:rPr lang="en-US" sz="1700">
                          <a:latin typeface="Arial"/>
                          <a:cs typeface="Arial"/>
                        </a:rPr>
                        <a:t>12V 100 RPM </a:t>
                      </a:r>
                    </a:p>
                  </a:txBody>
                  <a:tcPr>
                    <a:solidFill>
                      <a:srgbClr val="E7E7E7"/>
                    </a:solidFill>
                  </a:tcPr>
                </a:tc>
                <a:tc>
                  <a:txBody>
                    <a:bodyPr/>
                    <a:lstStyle/>
                    <a:p>
                      <a:r>
                        <a:rPr lang="en-US" sz="1700">
                          <a:latin typeface="Arial"/>
                          <a:cs typeface="Arial"/>
                        </a:rPr>
                        <a:t>1.5 kg</a:t>
                      </a:r>
                      <a:r>
                        <a:rPr lang="en-US" sz="1700" b="0" i="0" u="none" strike="noStrike" noProof="0">
                          <a:latin typeface="Arial"/>
                          <a:cs typeface="Arial"/>
                        </a:rPr>
                        <a:t>•</a:t>
                      </a:r>
                      <a:r>
                        <a:rPr lang="en-US" sz="1700">
                          <a:latin typeface="Arial"/>
                          <a:cs typeface="Arial"/>
                        </a:rPr>
                        <a:t>cm</a:t>
                      </a:r>
                      <a:endParaRPr lang="en-US" sz="1700" err="1">
                        <a:latin typeface="Arial"/>
                        <a:cs typeface="Arial"/>
                      </a:endParaRPr>
                    </a:p>
                  </a:txBody>
                  <a:tcPr>
                    <a:solidFill>
                      <a:srgbClr val="E7E7E7"/>
                    </a:solidFill>
                  </a:tcPr>
                </a:tc>
                <a:tc>
                  <a:txBody>
                    <a:bodyPr/>
                    <a:lstStyle/>
                    <a:p>
                      <a:r>
                        <a:rPr lang="en-US" sz="1700">
                          <a:latin typeface="Arial"/>
                          <a:cs typeface="Arial"/>
                        </a:rPr>
                        <a:t>14 sec</a:t>
                      </a:r>
                    </a:p>
                  </a:txBody>
                  <a:tcPr>
                    <a:solidFill>
                      <a:srgbClr val="E7E7E7"/>
                    </a:solidFill>
                  </a:tcPr>
                </a:tc>
                <a:tc>
                  <a:txBody>
                    <a:bodyPr/>
                    <a:lstStyle/>
                    <a:p>
                      <a:r>
                        <a:rPr lang="en-US" sz="1700">
                          <a:latin typeface="Arial"/>
                          <a:cs typeface="Arial"/>
                        </a:rPr>
                        <a:t>~200 mA</a:t>
                      </a:r>
                    </a:p>
                  </a:txBody>
                  <a:tcPr>
                    <a:solidFill>
                      <a:srgbClr val="E7E7E7"/>
                    </a:solidFill>
                  </a:tcPr>
                </a:tc>
                <a:tc>
                  <a:txBody>
                    <a:bodyPr/>
                    <a:lstStyle/>
                    <a:p>
                      <a:r>
                        <a:rPr lang="en-US" sz="1700">
                          <a:latin typeface="Arial"/>
                          <a:cs typeface="Arial"/>
                        </a:rPr>
                        <a:t>156 g</a:t>
                      </a:r>
                    </a:p>
                  </a:txBody>
                  <a:tcPr>
                    <a:solidFill>
                      <a:srgbClr val="E7E7E7"/>
                    </a:solidFill>
                  </a:tcPr>
                </a:tc>
                <a:tc>
                  <a:txBody>
                    <a:bodyPr/>
                    <a:lstStyle/>
                    <a:p>
                      <a:r>
                        <a:rPr lang="en-US" sz="1700">
                          <a:latin typeface="Arial"/>
                          <a:cs typeface="Arial"/>
                        </a:rPr>
                        <a:t>No</a:t>
                      </a:r>
                    </a:p>
                  </a:txBody>
                  <a:tcPr>
                    <a:solidFill>
                      <a:srgbClr val="E7E7E7"/>
                    </a:solidFill>
                  </a:tcPr>
                </a:tc>
                <a:tc>
                  <a:txBody>
                    <a:bodyPr/>
                    <a:lstStyle/>
                    <a:p>
                      <a:r>
                        <a:rPr lang="en-US" sz="1700">
                          <a:latin typeface="Arial"/>
                          <a:cs typeface="Arial"/>
                        </a:rPr>
                        <a:t>Yes</a:t>
                      </a:r>
                    </a:p>
                  </a:txBody>
                  <a:tcPr>
                    <a:solidFill>
                      <a:srgbClr val="E7E7E7"/>
                    </a:solidFill>
                  </a:tcPr>
                </a:tc>
                <a:extLst>
                  <a:ext uri="{0D108BD9-81ED-4DB2-BD59-A6C34878D82A}">
                    <a16:rowId xmlns:a16="http://schemas.microsoft.com/office/drawing/2014/main" val="2384968291"/>
                  </a:ext>
                </a:extLst>
              </a:tr>
            </a:tbl>
          </a:graphicData>
        </a:graphic>
      </p:graphicFrame>
      <p:sp>
        <p:nvSpPr>
          <p:cNvPr id="17" name="Rectangle: Rounded Corners 16">
            <a:extLst>
              <a:ext uri="{FF2B5EF4-FFF2-40B4-BE49-F238E27FC236}">
                <a16:creationId xmlns:a16="http://schemas.microsoft.com/office/drawing/2014/main" id="{A154C324-7ADC-F885-738B-B34D40B8C336}"/>
              </a:ext>
            </a:extLst>
          </p:cNvPr>
          <p:cNvSpPr/>
          <p:nvPr/>
        </p:nvSpPr>
        <p:spPr>
          <a:xfrm>
            <a:off x="901238" y="1804176"/>
            <a:ext cx="2175766" cy="3374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metalware&#10;&#10;Description automatically generated">
            <a:extLst>
              <a:ext uri="{FF2B5EF4-FFF2-40B4-BE49-F238E27FC236}">
                <a16:creationId xmlns:a16="http://schemas.microsoft.com/office/drawing/2014/main" id="{31D605B6-B338-5ECC-334A-399433C70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H="1">
            <a:off x="1583641" y="3956629"/>
            <a:ext cx="727964" cy="1584393"/>
          </a:xfrm>
          <a:prstGeom prst="rect">
            <a:avLst/>
          </a:prstGeom>
        </p:spPr>
      </p:pic>
      <p:pic>
        <p:nvPicPr>
          <p:cNvPr id="19" name="Picture 18" descr="A picture containing metalware&#10;&#10;Description automatically generated">
            <a:extLst>
              <a:ext uri="{FF2B5EF4-FFF2-40B4-BE49-F238E27FC236}">
                <a16:creationId xmlns:a16="http://schemas.microsoft.com/office/drawing/2014/main" id="{2E5210D4-2694-1257-6080-EE4F088306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flipH="1">
            <a:off x="1583641" y="3188891"/>
            <a:ext cx="727964" cy="1584393"/>
          </a:xfrm>
          <a:prstGeom prst="rect">
            <a:avLst/>
          </a:prstGeom>
        </p:spPr>
      </p:pic>
      <p:pic>
        <p:nvPicPr>
          <p:cNvPr id="21" name="Picture 20" descr="A picture containing metalware, gear&#10;&#10;Description automatically generated">
            <a:extLst>
              <a:ext uri="{FF2B5EF4-FFF2-40B4-BE49-F238E27FC236}">
                <a16:creationId xmlns:a16="http://schemas.microsoft.com/office/drawing/2014/main" id="{AC0934FC-0B98-4AD7-3AE1-68022C1AB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6339" y="2826858"/>
            <a:ext cx="1188506" cy="793667"/>
          </a:xfrm>
          <a:prstGeom prst="rect">
            <a:avLst/>
          </a:prstGeom>
        </p:spPr>
      </p:pic>
      <p:pic>
        <p:nvPicPr>
          <p:cNvPr id="23" name="Picture 22" descr="A picture containing metalware&#10;&#10;Description automatically generated">
            <a:extLst>
              <a:ext uri="{FF2B5EF4-FFF2-40B4-BE49-F238E27FC236}">
                <a16:creationId xmlns:a16="http://schemas.microsoft.com/office/drawing/2014/main" id="{2469F49A-DA22-56C7-D9C1-A9D00513FFA1}"/>
              </a:ext>
            </a:extLst>
          </p:cNvPr>
          <p:cNvPicPr>
            <a:picLocks noChangeAspect="1"/>
          </p:cNvPicPr>
          <p:nvPr/>
        </p:nvPicPr>
        <p:blipFill rotWithShape="1">
          <a:blip r:embed="rId8">
            <a:extLst>
              <a:ext uri="{28A0092B-C50C-407E-A947-70E740481C1C}">
                <a14:useLocalDpi xmlns:a14="http://schemas.microsoft.com/office/drawing/2010/main" val="0"/>
              </a:ext>
            </a:extLst>
          </a:blip>
          <a:srcRect t="10172" b="16695"/>
          <a:stretch/>
        </p:blipFill>
        <p:spPr>
          <a:xfrm>
            <a:off x="1244286" y="1870341"/>
            <a:ext cx="1312613" cy="959937"/>
          </a:xfrm>
          <a:prstGeom prst="rect">
            <a:avLst/>
          </a:prstGeom>
        </p:spPr>
      </p:pic>
    </p:spTree>
    <p:extLst>
      <p:ext uri="{BB962C8B-B14F-4D97-AF65-F5344CB8AC3E}">
        <p14:creationId xmlns:p14="http://schemas.microsoft.com/office/powerpoint/2010/main" val="3184965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33</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Testing Motor Specs</a:t>
            </a:r>
            <a:endParaRPr lang="en-US">
              <a:solidFill>
                <a:schemeClr val="bg1"/>
              </a:solidFill>
              <a:latin typeface="Calibri"/>
              <a:cs typeface="Calibri"/>
            </a:endParaRPr>
          </a:p>
        </p:txBody>
      </p:sp>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pic>
        <p:nvPicPr>
          <p:cNvPr id="4" name="Graphic 3" descr="Test Dummy with solid fill">
            <a:extLst>
              <a:ext uri="{FF2B5EF4-FFF2-40B4-BE49-F238E27FC236}">
                <a16:creationId xmlns:a16="http://schemas.microsoft.com/office/drawing/2014/main" id="{086219C2-9829-3229-F38F-F3ED42C22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5" name="Rectangle: Rounded Corners 4">
            <a:extLst>
              <a:ext uri="{FF2B5EF4-FFF2-40B4-BE49-F238E27FC236}">
                <a16:creationId xmlns:a16="http://schemas.microsoft.com/office/drawing/2014/main" id="{FBEC5B91-0B69-0178-1A9E-840E50AD0549}"/>
              </a:ext>
            </a:extLst>
          </p:cNvPr>
          <p:cNvSpPr/>
          <p:nvPr/>
        </p:nvSpPr>
        <p:spPr>
          <a:xfrm>
            <a:off x="901238" y="1804176"/>
            <a:ext cx="2175766" cy="3374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metalware&#10;&#10;Description automatically generated">
            <a:extLst>
              <a:ext uri="{FF2B5EF4-FFF2-40B4-BE49-F238E27FC236}">
                <a16:creationId xmlns:a16="http://schemas.microsoft.com/office/drawing/2014/main" id="{040397EE-BC10-660F-32C5-AB09BC15D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H="1">
            <a:off x="1583641" y="3956629"/>
            <a:ext cx="727964" cy="1584393"/>
          </a:xfrm>
          <a:prstGeom prst="rect">
            <a:avLst/>
          </a:prstGeom>
        </p:spPr>
      </p:pic>
      <p:pic>
        <p:nvPicPr>
          <p:cNvPr id="7" name="Picture 6" descr="A picture containing metalware&#10;&#10;Description automatically generated">
            <a:extLst>
              <a:ext uri="{FF2B5EF4-FFF2-40B4-BE49-F238E27FC236}">
                <a16:creationId xmlns:a16="http://schemas.microsoft.com/office/drawing/2014/main" id="{A625FFA1-A481-542D-CA95-DBD049A898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flipH="1">
            <a:off x="1583641" y="3188891"/>
            <a:ext cx="727964" cy="1584393"/>
          </a:xfrm>
          <a:prstGeom prst="rect">
            <a:avLst/>
          </a:prstGeom>
        </p:spPr>
      </p:pic>
      <p:pic>
        <p:nvPicPr>
          <p:cNvPr id="8" name="Picture 7" descr="A picture containing metalware, gear&#10;&#10;Description automatically generated">
            <a:extLst>
              <a:ext uri="{FF2B5EF4-FFF2-40B4-BE49-F238E27FC236}">
                <a16:creationId xmlns:a16="http://schemas.microsoft.com/office/drawing/2014/main" id="{684DF3A1-1338-4349-19E9-8205FB1806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6339" y="2826858"/>
            <a:ext cx="1188506" cy="793667"/>
          </a:xfrm>
          <a:prstGeom prst="rect">
            <a:avLst/>
          </a:prstGeom>
        </p:spPr>
      </p:pic>
      <p:pic>
        <p:nvPicPr>
          <p:cNvPr id="9" name="Picture 8" descr="A picture containing metalware&#10;&#10;Description automatically generated">
            <a:extLst>
              <a:ext uri="{FF2B5EF4-FFF2-40B4-BE49-F238E27FC236}">
                <a16:creationId xmlns:a16="http://schemas.microsoft.com/office/drawing/2014/main" id="{4D31A214-093E-307B-900F-4F3C7FDB84B5}"/>
              </a:ext>
            </a:extLst>
          </p:cNvPr>
          <p:cNvPicPr>
            <a:picLocks noChangeAspect="1"/>
          </p:cNvPicPr>
          <p:nvPr/>
        </p:nvPicPr>
        <p:blipFill rotWithShape="1">
          <a:blip r:embed="rId8">
            <a:extLst>
              <a:ext uri="{28A0092B-C50C-407E-A947-70E740481C1C}">
                <a14:useLocalDpi xmlns:a14="http://schemas.microsoft.com/office/drawing/2010/main" val="0"/>
              </a:ext>
            </a:extLst>
          </a:blip>
          <a:srcRect t="10172" b="16695"/>
          <a:stretch/>
        </p:blipFill>
        <p:spPr>
          <a:xfrm>
            <a:off x="1244286" y="1870341"/>
            <a:ext cx="1312613" cy="959937"/>
          </a:xfrm>
          <a:prstGeom prst="rect">
            <a:avLst/>
          </a:prstGeom>
        </p:spPr>
      </p:pic>
      <p:graphicFrame>
        <p:nvGraphicFramePr>
          <p:cNvPr id="10" name="Table 4">
            <a:extLst>
              <a:ext uri="{FF2B5EF4-FFF2-40B4-BE49-F238E27FC236}">
                <a16:creationId xmlns:a16="http://schemas.microsoft.com/office/drawing/2014/main" id="{5460FC8E-08DA-935B-4455-885884197D9E}"/>
              </a:ext>
            </a:extLst>
          </p:cNvPr>
          <p:cNvGraphicFramePr>
            <a:graphicFrameLocks noGrp="1"/>
          </p:cNvGraphicFramePr>
          <p:nvPr>
            <p:extLst>
              <p:ext uri="{D42A27DB-BD31-4B8C-83A1-F6EECF244321}">
                <p14:modId xmlns:p14="http://schemas.microsoft.com/office/powerpoint/2010/main" val="3758554596"/>
              </p:ext>
            </p:extLst>
          </p:nvPr>
        </p:nvGraphicFramePr>
        <p:xfrm>
          <a:off x="3482105" y="1696581"/>
          <a:ext cx="7930132" cy="3464837"/>
        </p:xfrm>
        <a:graphic>
          <a:graphicData uri="http://schemas.openxmlformats.org/drawingml/2006/table">
            <a:tbl>
              <a:tblPr firstRow="1" bandRow="1">
                <a:tableStyleId>{073A0DAA-6AF3-43AB-8588-CEC1D06C72B9}</a:tableStyleId>
              </a:tblPr>
              <a:tblGrid>
                <a:gridCol w="1252929">
                  <a:extLst>
                    <a:ext uri="{9D8B030D-6E8A-4147-A177-3AD203B41FA5}">
                      <a16:colId xmlns:a16="http://schemas.microsoft.com/office/drawing/2014/main" val="629285077"/>
                    </a:ext>
                  </a:extLst>
                </a:gridCol>
                <a:gridCol w="1303039">
                  <a:extLst>
                    <a:ext uri="{9D8B030D-6E8A-4147-A177-3AD203B41FA5}">
                      <a16:colId xmlns:a16="http://schemas.microsoft.com/office/drawing/2014/main" val="1497995380"/>
                    </a:ext>
                  </a:extLst>
                </a:gridCol>
                <a:gridCol w="1022541">
                  <a:extLst>
                    <a:ext uri="{9D8B030D-6E8A-4147-A177-3AD203B41FA5}">
                      <a16:colId xmlns:a16="http://schemas.microsoft.com/office/drawing/2014/main" val="3435710062"/>
                    </a:ext>
                  </a:extLst>
                </a:gridCol>
                <a:gridCol w="1153777">
                  <a:extLst>
                    <a:ext uri="{9D8B030D-6E8A-4147-A177-3AD203B41FA5}">
                      <a16:colId xmlns:a16="http://schemas.microsoft.com/office/drawing/2014/main" val="197133358"/>
                    </a:ext>
                  </a:extLst>
                </a:gridCol>
                <a:gridCol w="1023575">
                  <a:extLst>
                    <a:ext uri="{9D8B030D-6E8A-4147-A177-3AD203B41FA5}">
                      <a16:colId xmlns:a16="http://schemas.microsoft.com/office/drawing/2014/main" val="2857105778"/>
                    </a:ext>
                  </a:extLst>
                </a:gridCol>
                <a:gridCol w="986522">
                  <a:extLst>
                    <a:ext uri="{9D8B030D-6E8A-4147-A177-3AD203B41FA5}">
                      <a16:colId xmlns:a16="http://schemas.microsoft.com/office/drawing/2014/main" val="4060133185"/>
                    </a:ext>
                  </a:extLst>
                </a:gridCol>
                <a:gridCol w="1187749">
                  <a:extLst>
                    <a:ext uri="{9D8B030D-6E8A-4147-A177-3AD203B41FA5}">
                      <a16:colId xmlns:a16="http://schemas.microsoft.com/office/drawing/2014/main" val="2631506577"/>
                    </a:ext>
                  </a:extLst>
                </a:gridCol>
              </a:tblGrid>
              <a:tr h="921044">
                <a:tc>
                  <a:txBody>
                    <a:bodyPr/>
                    <a:lstStyle/>
                    <a:p>
                      <a:pPr algn="l"/>
                      <a:r>
                        <a:rPr lang="en-US" sz="1700">
                          <a:latin typeface="Arial" panose="020B0604020202020204" pitchFamily="34" charset="0"/>
                          <a:cs typeface="Arial" panose="020B0604020202020204" pitchFamily="34" charset="0"/>
                        </a:rPr>
                        <a:t>Motor Model</a:t>
                      </a:r>
                    </a:p>
                  </a:txBody>
                  <a:tcPr/>
                </a:tc>
                <a:tc>
                  <a:txBody>
                    <a:bodyPr/>
                    <a:lstStyle/>
                    <a:p>
                      <a:pPr algn="l"/>
                      <a:r>
                        <a:rPr lang="en-US" sz="1700">
                          <a:latin typeface="Arial" panose="020B0604020202020204" pitchFamily="34" charset="0"/>
                          <a:cs typeface="Arial" panose="020B0604020202020204" pitchFamily="34" charset="0"/>
                        </a:rPr>
                        <a:t>Rated Torque</a:t>
                      </a:r>
                    </a:p>
                  </a:txBody>
                  <a:tcPr/>
                </a:tc>
                <a:tc>
                  <a:txBody>
                    <a:bodyPr/>
                    <a:lstStyle/>
                    <a:p>
                      <a:pPr algn="l"/>
                      <a:r>
                        <a:rPr lang="en-US" sz="1700">
                          <a:latin typeface="Arial" panose="020B0604020202020204" pitchFamily="34" charset="0"/>
                          <a:cs typeface="Arial" panose="020B0604020202020204" pitchFamily="34" charset="0"/>
                        </a:rPr>
                        <a:t>Speed (1.82 m)</a:t>
                      </a:r>
                    </a:p>
                  </a:txBody>
                  <a:tcPr/>
                </a:tc>
                <a:tc>
                  <a:txBody>
                    <a:bodyPr/>
                    <a:lstStyle/>
                    <a:p>
                      <a:r>
                        <a:rPr lang="en-US" sz="1700">
                          <a:latin typeface="Arial" panose="020B0604020202020204" pitchFamily="34" charset="0"/>
                          <a:cs typeface="Arial" panose="020B0604020202020204" pitchFamily="34" charset="0"/>
                        </a:rPr>
                        <a:t>Current </a:t>
                      </a:r>
                    </a:p>
                  </a:txBody>
                  <a:tcPr/>
                </a:tc>
                <a:tc>
                  <a:txBody>
                    <a:bodyPr/>
                    <a:lstStyle/>
                    <a:p>
                      <a:r>
                        <a:rPr lang="en-US" sz="1700">
                          <a:latin typeface="Arial" panose="020B0604020202020204" pitchFamily="34" charset="0"/>
                          <a:cs typeface="Arial" panose="020B0604020202020204" pitchFamily="34" charset="0"/>
                        </a:rPr>
                        <a:t>Weight </a:t>
                      </a:r>
                    </a:p>
                  </a:txBody>
                  <a:tcPr/>
                </a:tc>
                <a:tc>
                  <a:txBody>
                    <a:bodyPr/>
                    <a:lstStyle/>
                    <a:p>
                      <a:r>
                        <a:rPr lang="en-US" sz="1700">
                          <a:latin typeface="Arial" panose="020B0604020202020204" pitchFamily="34" charset="0"/>
                          <a:cs typeface="Arial" panose="020B0604020202020204" pitchFamily="34" charset="0"/>
                        </a:rPr>
                        <a:t>Back-driven?</a:t>
                      </a:r>
                    </a:p>
                  </a:txBody>
                  <a:tcPr/>
                </a:tc>
                <a:tc>
                  <a:txBody>
                    <a:bodyPr/>
                    <a:lstStyle/>
                    <a:p>
                      <a:r>
                        <a:rPr lang="en-US" sz="1700">
                          <a:latin typeface="Arial" panose="020B0604020202020204" pitchFamily="34" charset="0"/>
                          <a:cs typeface="Arial" panose="020B0604020202020204" pitchFamily="34" charset="0"/>
                        </a:rPr>
                        <a:t>Encoder? </a:t>
                      </a:r>
                    </a:p>
                  </a:txBody>
                  <a:tcPr/>
                </a:tc>
                <a:extLst>
                  <a:ext uri="{0D108BD9-81ED-4DB2-BD59-A6C34878D82A}">
                    <a16:rowId xmlns:a16="http://schemas.microsoft.com/office/drawing/2014/main" val="2204108828"/>
                  </a:ext>
                </a:extLst>
              </a:tr>
              <a:tr h="565156">
                <a:tc>
                  <a:txBody>
                    <a:bodyPr/>
                    <a:lstStyle/>
                    <a:p>
                      <a:r>
                        <a:rPr lang="en-US" sz="1700">
                          <a:latin typeface="Arial" panose="020B0604020202020204" pitchFamily="34" charset="0"/>
                          <a:cs typeface="Arial" panose="020B0604020202020204" pitchFamily="34" charset="0"/>
                        </a:rPr>
                        <a:t>6V 41 RPM</a:t>
                      </a:r>
                    </a:p>
                  </a:txBody>
                  <a:tcPr/>
                </a:tc>
                <a:tc>
                  <a:txBody>
                    <a:bodyPr/>
                    <a:lstStyle/>
                    <a:p>
                      <a:r>
                        <a:rPr lang="en-US" sz="1700">
                          <a:latin typeface="Arial" panose="020B0604020202020204" pitchFamily="34" charset="0"/>
                          <a:cs typeface="Arial" panose="020B0604020202020204" pitchFamily="34" charset="0"/>
                        </a:rPr>
                        <a:t>2.5 </a:t>
                      </a:r>
                      <a:r>
                        <a:rPr lang="en-US" sz="1700" err="1">
                          <a:latin typeface="Arial" panose="020B0604020202020204" pitchFamily="34" charset="0"/>
                          <a:cs typeface="Arial" panose="020B0604020202020204" pitchFamily="34" charset="0"/>
                        </a:rPr>
                        <a:t>kg•cm</a:t>
                      </a:r>
                      <a:endParaRPr lang="en-US" sz="1700">
                        <a:latin typeface="Arial" panose="020B0604020202020204" pitchFamily="34" charset="0"/>
                        <a:cs typeface="Arial" panose="020B0604020202020204" pitchFamily="34" charset="0"/>
                      </a:endParaRPr>
                    </a:p>
                  </a:txBody>
                  <a:tcPr/>
                </a:tc>
                <a:tc>
                  <a:txBody>
                    <a:bodyPr/>
                    <a:lstStyle/>
                    <a:p>
                      <a:r>
                        <a:rPr lang="en-US" sz="1700">
                          <a:latin typeface="Arial" panose="020B0604020202020204" pitchFamily="34" charset="0"/>
                          <a:cs typeface="Arial" panose="020B0604020202020204" pitchFamily="34" charset="0"/>
                        </a:rPr>
                        <a:t>27 sec</a:t>
                      </a:r>
                    </a:p>
                  </a:txBody>
                  <a:tcPr/>
                </a:tc>
                <a:tc>
                  <a:txBody>
                    <a:bodyPr/>
                    <a:lstStyle/>
                    <a:p>
                      <a:r>
                        <a:rPr lang="en-US" sz="1700">
                          <a:latin typeface="Arial" panose="020B0604020202020204" pitchFamily="34" charset="0"/>
                          <a:cs typeface="Arial" panose="020B0604020202020204" pitchFamily="34" charset="0"/>
                        </a:rPr>
                        <a:t>&lt;180 mA</a:t>
                      </a:r>
                    </a:p>
                  </a:txBody>
                  <a:tcPr/>
                </a:tc>
                <a:tc>
                  <a:txBody>
                    <a:bodyPr/>
                    <a:lstStyle/>
                    <a:p>
                      <a:r>
                        <a:rPr lang="en-US" sz="1700">
                          <a:latin typeface="Arial" panose="020B0604020202020204" pitchFamily="34" charset="0"/>
                          <a:cs typeface="Arial" panose="020B0604020202020204" pitchFamily="34" charset="0"/>
                        </a:rPr>
                        <a:t>18 g</a:t>
                      </a:r>
                    </a:p>
                  </a:txBody>
                  <a:tcPr/>
                </a:tc>
                <a:tc>
                  <a:txBody>
                    <a:bodyPr/>
                    <a:lstStyle/>
                    <a:p>
                      <a:r>
                        <a:rPr lang="en-US" sz="1700">
                          <a:latin typeface="Arial" panose="020B0604020202020204" pitchFamily="34" charset="0"/>
                          <a:cs typeface="Arial" panose="020B0604020202020204" pitchFamily="34" charset="0"/>
                        </a:rPr>
                        <a:t>Yes</a:t>
                      </a:r>
                    </a:p>
                  </a:txBody>
                  <a:tcPr/>
                </a:tc>
                <a:tc>
                  <a:txBody>
                    <a:bodyPr/>
                    <a:lstStyle/>
                    <a:p>
                      <a:r>
                        <a:rPr lang="en-US" sz="1700">
                          <a:latin typeface="Arial" panose="020B0604020202020204" pitchFamily="34" charset="0"/>
                          <a:cs typeface="Arial" panose="020B0604020202020204" pitchFamily="34" charset="0"/>
                        </a:rPr>
                        <a:t>Yes </a:t>
                      </a:r>
                    </a:p>
                  </a:txBody>
                  <a:tcPr/>
                </a:tc>
                <a:extLst>
                  <a:ext uri="{0D108BD9-81ED-4DB2-BD59-A6C34878D82A}">
                    <a16:rowId xmlns:a16="http://schemas.microsoft.com/office/drawing/2014/main" val="1880365923"/>
                  </a:ext>
                </a:extLst>
              </a:tr>
              <a:tr h="644731">
                <a:tc>
                  <a:txBody>
                    <a:bodyPr/>
                    <a:lstStyle/>
                    <a:p>
                      <a:r>
                        <a:rPr lang="en-US" sz="1700">
                          <a:latin typeface="Arial" panose="020B0604020202020204" pitchFamily="34" charset="0"/>
                          <a:cs typeface="Arial" panose="020B0604020202020204" pitchFamily="34" charset="0"/>
                        </a:rPr>
                        <a:t>12V 68 RPM</a:t>
                      </a:r>
                    </a:p>
                  </a:txBody>
                  <a:tcPr/>
                </a:tc>
                <a:tc>
                  <a:txBody>
                    <a:bodyPr/>
                    <a:lstStyle/>
                    <a:p>
                      <a:r>
                        <a:rPr lang="en-US" sz="1700">
                          <a:latin typeface="Arial" panose="020B0604020202020204" pitchFamily="34" charset="0"/>
                          <a:cs typeface="Arial" panose="020B0604020202020204" pitchFamily="34" charset="0"/>
                        </a:rPr>
                        <a:t>1.27 kg</a:t>
                      </a:r>
                      <a:r>
                        <a:rPr lang="en-US" sz="1700" b="0" i="0" u="none" strike="noStrike" noProof="0">
                          <a:latin typeface="Arial" panose="020B0604020202020204" pitchFamily="34" charset="0"/>
                          <a:cs typeface="Arial" panose="020B0604020202020204" pitchFamily="34" charset="0"/>
                        </a:rPr>
                        <a:t>•</a:t>
                      </a:r>
                      <a:r>
                        <a:rPr lang="en-US" sz="1700">
                          <a:latin typeface="Arial" panose="020B0604020202020204" pitchFamily="34" charset="0"/>
                          <a:cs typeface="Arial" panose="020B0604020202020204" pitchFamily="34" charset="0"/>
                        </a:rPr>
                        <a:t>cm</a:t>
                      </a:r>
                    </a:p>
                  </a:txBody>
                  <a:tcPr/>
                </a:tc>
                <a:tc>
                  <a:txBody>
                    <a:bodyPr/>
                    <a:lstStyle/>
                    <a:p>
                      <a:r>
                        <a:rPr lang="en-US" sz="1700">
                          <a:latin typeface="Arial" panose="020B0604020202020204" pitchFamily="34" charset="0"/>
                          <a:cs typeface="Arial" panose="020B0604020202020204" pitchFamily="34" charset="0"/>
                        </a:rPr>
                        <a:t>17 sec</a:t>
                      </a:r>
                    </a:p>
                  </a:txBody>
                  <a:tcPr/>
                </a:tc>
                <a:tc>
                  <a:txBody>
                    <a:bodyPr/>
                    <a:lstStyle/>
                    <a:p>
                      <a:r>
                        <a:rPr lang="en-US" sz="1700">
                          <a:latin typeface="Arial" panose="020B0604020202020204" pitchFamily="34" charset="0"/>
                          <a:cs typeface="Arial" panose="020B0604020202020204" pitchFamily="34" charset="0"/>
                        </a:rPr>
                        <a:t>~85 mA</a:t>
                      </a:r>
                    </a:p>
                  </a:txBody>
                  <a:tcPr/>
                </a:tc>
                <a:tc>
                  <a:txBody>
                    <a:bodyPr/>
                    <a:lstStyle/>
                    <a:p>
                      <a:r>
                        <a:rPr lang="en-US" sz="1700">
                          <a:latin typeface="Arial" panose="020B0604020202020204" pitchFamily="34" charset="0"/>
                          <a:cs typeface="Arial" panose="020B0604020202020204" pitchFamily="34" charset="0"/>
                        </a:rPr>
                        <a:t>18 g </a:t>
                      </a:r>
                    </a:p>
                  </a:txBody>
                  <a:tcPr/>
                </a:tc>
                <a:tc>
                  <a:txBody>
                    <a:bodyPr/>
                    <a:lstStyle/>
                    <a:p>
                      <a:r>
                        <a:rPr lang="en-US" sz="1700">
                          <a:latin typeface="Arial" panose="020B0604020202020204" pitchFamily="34" charset="0"/>
                          <a:cs typeface="Arial" panose="020B0604020202020204" pitchFamily="34" charset="0"/>
                        </a:rPr>
                        <a:t>No</a:t>
                      </a:r>
                    </a:p>
                  </a:txBody>
                  <a:tcPr/>
                </a:tc>
                <a:tc>
                  <a:txBody>
                    <a:bodyPr/>
                    <a:lstStyle/>
                    <a:p>
                      <a:r>
                        <a:rPr lang="en-US" sz="170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1809271989"/>
                  </a:ext>
                </a:extLst>
              </a:tr>
              <a:tr h="644731">
                <a:tc>
                  <a:txBody>
                    <a:bodyPr/>
                    <a:lstStyle/>
                    <a:p>
                      <a:r>
                        <a:rPr lang="en-US" sz="1700">
                          <a:latin typeface="Arial" panose="020B0604020202020204" pitchFamily="34" charset="0"/>
                          <a:cs typeface="Arial" panose="020B0604020202020204" pitchFamily="34" charset="0"/>
                        </a:rPr>
                        <a:t>12V 40 RPM </a:t>
                      </a:r>
                    </a:p>
                  </a:txBody>
                  <a:tcPr/>
                </a:tc>
                <a:tc>
                  <a:txBody>
                    <a:bodyPr/>
                    <a:lstStyle/>
                    <a:p>
                      <a:r>
                        <a:rPr lang="en-US" sz="1700">
                          <a:latin typeface="Arial" panose="020B0604020202020204" pitchFamily="34" charset="0"/>
                          <a:cs typeface="Arial" panose="020B0604020202020204" pitchFamily="34" charset="0"/>
                        </a:rPr>
                        <a:t>5.6 kg</a:t>
                      </a:r>
                      <a:r>
                        <a:rPr lang="en-US" sz="1700" b="0" i="0" u="none" strike="noStrike" noProof="0">
                          <a:latin typeface="Arial" panose="020B0604020202020204" pitchFamily="34" charset="0"/>
                          <a:cs typeface="Arial" panose="020B0604020202020204" pitchFamily="34" charset="0"/>
                        </a:rPr>
                        <a:t>•</a:t>
                      </a:r>
                      <a:r>
                        <a:rPr lang="en-US" sz="1700">
                          <a:latin typeface="Arial" panose="020B0604020202020204" pitchFamily="34" charset="0"/>
                          <a:cs typeface="Arial" panose="020B0604020202020204" pitchFamily="34" charset="0"/>
                        </a:rPr>
                        <a:t>cm</a:t>
                      </a:r>
                    </a:p>
                  </a:txBody>
                  <a:tcPr/>
                </a:tc>
                <a:tc>
                  <a:txBody>
                    <a:bodyPr/>
                    <a:lstStyle/>
                    <a:p>
                      <a:r>
                        <a:rPr lang="en-US" sz="1700">
                          <a:latin typeface="Arial" panose="020B0604020202020204" pitchFamily="34" charset="0"/>
                          <a:cs typeface="Arial" panose="020B0604020202020204" pitchFamily="34" charset="0"/>
                        </a:rPr>
                        <a:t>28 sec</a:t>
                      </a:r>
                    </a:p>
                  </a:txBody>
                  <a:tcPr/>
                </a:tc>
                <a:tc>
                  <a:txBody>
                    <a:bodyPr/>
                    <a:lstStyle/>
                    <a:p>
                      <a:r>
                        <a:rPr lang="en-US" sz="1700">
                          <a:latin typeface="Arial" panose="020B0604020202020204" pitchFamily="34" charset="0"/>
                          <a:cs typeface="Arial" panose="020B0604020202020204" pitchFamily="34" charset="0"/>
                        </a:rPr>
                        <a:t>~100 mA</a:t>
                      </a:r>
                    </a:p>
                  </a:txBody>
                  <a:tcPr/>
                </a:tc>
                <a:tc>
                  <a:txBody>
                    <a:bodyPr/>
                    <a:lstStyle/>
                    <a:p>
                      <a:r>
                        <a:rPr lang="en-US" sz="1700">
                          <a:latin typeface="Arial" panose="020B0604020202020204" pitchFamily="34" charset="0"/>
                          <a:cs typeface="Arial" panose="020B0604020202020204" pitchFamily="34" charset="0"/>
                        </a:rPr>
                        <a:t>156 g</a:t>
                      </a:r>
                    </a:p>
                  </a:txBody>
                  <a:tcPr/>
                </a:tc>
                <a:tc>
                  <a:txBody>
                    <a:bodyPr/>
                    <a:lstStyle/>
                    <a:p>
                      <a:r>
                        <a:rPr lang="en-US" sz="1700">
                          <a:latin typeface="Arial" panose="020B0604020202020204" pitchFamily="34" charset="0"/>
                          <a:cs typeface="Arial" panose="020B0604020202020204" pitchFamily="34" charset="0"/>
                        </a:rPr>
                        <a:t>No</a:t>
                      </a:r>
                    </a:p>
                  </a:txBody>
                  <a:tcPr/>
                </a:tc>
                <a:tc>
                  <a:txBody>
                    <a:bodyPr/>
                    <a:lstStyle/>
                    <a:p>
                      <a:r>
                        <a:rPr lang="en-US" sz="170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1433832882"/>
                  </a:ext>
                </a:extLst>
              </a:tr>
              <a:tr h="644731">
                <a:tc>
                  <a:txBody>
                    <a:bodyPr/>
                    <a:lstStyle/>
                    <a:p>
                      <a:r>
                        <a:rPr lang="en-US" sz="1700">
                          <a:latin typeface="Arial" panose="020B0604020202020204" pitchFamily="34" charset="0"/>
                          <a:cs typeface="Arial" panose="020B0604020202020204" pitchFamily="34" charset="0"/>
                        </a:rPr>
                        <a:t>12V 100 RPM </a:t>
                      </a:r>
                    </a:p>
                  </a:txBody>
                  <a:tcPr>
                    <a:solidFill>
                      <a:srgbClr val="66FF33"/>
                    </a:solidFill>
                  </a:tcPr>
                </a:tc>
                <a:tc>
                  <a:txBody>
                    <a:bodyPr/>
                    <a:lstStyle/>
                    <a:p>
                      <a:r>
                        <a:rPr lang="en-US" sz="1700">
                          <a:latin typeface="Arial" panose="020B0604020202020204" pitchFamily="34" charset="0"/>
                          <a:cs typeface="Arial" panose="020B0604020202020204" pitchFamily="34" charset="0"/>
                        </a:rPr>
                        <a:t>1.5 kg</a:t>
                      </a:r>
                      <a:r>
                        <a:rPr lang="en-US" sz="1700" b="0" i="0" u="none" strike="noStrike" noProof="0">
                          <a:latin typeface="Arial" panose="020B0604020202020204" pitchFamily="34" charset="0"/>
                          <a:cs typeface="Arial" panose="020B0604020202020204" pitchFamily="34" charset="0"/>
                        </a:rPr>
                        <a:t>•</a:t>
                      </a:r>
                      <a:r>
                        <a:rPr lang="en-US" sz="1700">
                          <a:latin typeface="Arial" panose="020B0604020202020204" pitchFamily="34" charset="0"/>
                          <a:cs typeface="Arial" panose="020B0604020202020204" pitchFamily="34" charset="0"/>
                        </a:rPr>
                        <a:t>cm</a:t>
                      </a:r>
                    </a:p>
                  </a:txBody>
                  <a:tcPr>
                    <a:solidFill>
                      <a:srgbClr val="66FF33"/>
                    </a:solidFill>
                  </a:tcPr>
                </a:tc>
                <a:tc>
                  <a:txBody>
                    <a:bodyPr/>
                    <a:lstStyle/>
                    <a:p>
                      <a:r>
                        <a:rPr lang="en-US" sz="1700">
                          <a:latin typeface="Arial" panose="020B0604020202020204" pitchFamily="34" charset="0"/>
                          <a:cs typeface="Arial" panose="020B0604020202020204" pitchFamily="34" charset="0"/>
                        </a:rPr>
                        <a:t>14 sec</a:t>
                      </a:r>
                    </a:p>
                  </a:txBody>
                  <a:tcPr>
                    <a:solidFill>
                      <a:srgbClr val="66FF33"/>
                    </a:solidFill>
                  </a:tcPr>
                </a:tc>
                <a:tc>
                  <a:txBody>
                    <a:bodyPr/>
                    <a:lstStyle/>
                    <a:p>
                      <a:r>
                        <a:rPr lang="en-US" sz="1700">
                          <a:latin typeface="Arial" panose="020B0604020202020204" pitchFamily="34" charset="0"/>
                          <a:cs typeface="Arial" panose="020B0604020202020204" pitchFamily="34" charset="0"/>
                        </a:rPr>
                        <a:t>~200 mA</a:t>
                      </a:r>
                    </a:p>
                  </a:txBody>
                  <a:tcPr>
                    <a:solidFill>
                      <a:srgbClr val="66FF33"/>
                    </a:solidFill>
                  </a:tcPr>
                </a:tc>
                <a:tc>
                  <a:txBody>
                    <a:bodyPr/>
                    <a:lstStyle/>
                    <a:p>
                      <a:r>
                        <a:rPr lang="en-US" sz="1700">
                          <a:latin typeface="Arial" panose="020B0604020202020204" pitchFamily="34" charset="0"/>
                          <a:cs typeface="Arial" panose="020B0604020202020204" pitchFamily="34" charset="0"/>
                        </a:rPr>
                        <a:t>156 g</a:t>
                      </a:r>
                    </a:p>
                  </a:txBody>
                  <a:tcPr>
                    <a:solidFill>
                      <a:srgbClr val="66FF33"/>
                    </a:solidFill>
                  </a:tcPr>
                </a:tc>
                <a:tc>
                  <a:txBody>
                    <a:bodyPr/>
                    <a:lstStyle/>
                    <a:p>
                      <a:r>
                        <a:rPr lang="en-US" sz="1700">
                          <a:latin typeface="Arial" panose="020B0604020202020204" pitchFamily="34" charset="0"/>
                          <a:cs typeface="Arial" panose="020B0604020202020204" pitchFamily="34" charset="0"/>
                        </a:rPr>
                        <a:t>No</a:t>
                      </a:r>
                    </a:p>
                  </a:txBody>
                  <a:tcPr>
                    <a:solidFill>
                      <a:srgbClr val="66FF33"/>
                    </a:solidFill>
                  </a:tcPr>
                </a:tc>
                <a:tc>
                  <a:txBody>
                    <a:bodyPr/>
                    <a:lstStyle/>
                    <a:p>
                      <a:r>
                        <a:rPr lang="en-US" sz="1700">
                          <a:latin typeface="Arial" panose="020B0604020202020204" pitchFamily="34" charset="0"/>
                          <a:cs typeface="Arial" panose="020B0604020202020204" pitchFamily="34" charset="0"/>
                        </a:rPr>
                        <a:t>Yes</a:t>
                      </a:r>
                    </a:p>
                  </a:txBody>
                  <a:tcPr>
                    <a:solidFill>
                      <a:srgbClr val="66FF33"/>
                    </a:solidFill>
                  </a:tcPr>
                </a:tc>
                <a:extLst>
                  <a:ext uri="{0D108BD9-81ED-4DB2-BD59-A6C34878D82A}">
                    <a16:rowId xmlns:a16="http://schemas.microsoft.com/office/drawing/2014/main" val="2384968291"/>
                  </a:ext>
                </a:extLst>
              </a:tr>
            </a:tbl>
          </a:graphicData>
        </a:graphic>
      </p:graphicFrame>
    </p:spTree>
    <p:extLst>
      <p:ext uri="{BB962C8B-B14F-4D97-AF65-F5344CB8AC3E}">
        <p14:creationId xmlns:p14="http://schemas.microsoft.com/office/powerpoint/2010/main" val="2645996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34</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Testing Storage</a:t>
            </a:r>
            <a:endParaRPr lang="en-US">
              <a:solidFill>
                <a:schemeClr val="bg1"/>
              </a:solidFill>
              <a:latin typeface="Calibri"/>
              <a:cs typeface="Calibri"/>
            </a:endParaRPr>
          </a:p>
        </p:txBody>
      </p:sp>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pic>
        <p:nvPicPr>
          <p:cNvPr id="4" name="Graphic 3" descr="Test Dummy with solid fill">
            <a:extLst>
              <a:ext uri="{FF2B5EF4-FFF2-40B4-BE49-F238E27FC236}">
                <a16:creationId xmlns:a16="http://schemas.microsoft.com/office/drawing/2014/main" id="{086219C2-9829-3229-F38F-F3ED42C22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graphicFrame>
        <p:nvGraphicFramePr>
          <p:cNvPr id="2" name="Table 4">
            <a:extLst>
              <a:ext uri="{FF2B5EF4-FFF2-40B4-BE49-F238E27FC236}">
                <a16:creationId xmlns:a16="http://schemas.microsoft.com/office/drawing/2014/main" id="{8AFDD7E4-F131-5396-C8E2-AED98DF1F57B}"/>
              </a:ext>
            </a:extLst>
          </p:cNvPr>
          <p:cNvGraphicFramePr>
            <a:graphicFrameLocks noGrp="1"/>
          </p:cNvGraphicFramePr>
          <p:nvPr>
            <p:extLst>
              <p:ext uri="{D42A27DB-BD31-4B8C-83A1-F6EECF244321}">
                <p14:modId xmlns:p14="http://schemas.microsoft.com/office/powerpoint/2010/main" val="2205811670"/>
              </p:ext>
            </p:extLst>
          </p:nvPr>
        </p:nvGraphicFramePr>
        <p:xfrm>
          <a:off x="3486613" y="1718803"/>
          <a:ext cx="7867187" cy="3420393"/>
        </p:xfrm>
        <a:graphic>
          <a:graphicData uri="http://schemas.openxmlformats.org/drawingml/2006/table">
            <a:tbl>
              <a:tblPr firstRow="1" bandRow="1">
                <a:tableStyleId>{073A0DAA-6AF3-43AB-8588-CEC1D06C72B9}</a:tableStyleId>
              </a:tblPr>
              <a:tblGrid>
                <a:gridCol w="2754507">
                  <a:extLst>
                    <a:ext uri="{9D8B030D-6E8A-4147-A177-3AD203B41FA5}">
                      <a16:colId xmlns:a16="http://schemas.microsoft.com/office/drawing/2014/main" val="629285077"/>
                    </a:ext>
                  </a:extLst>
                </a:gridCol>
                <a:gridCol w="2864671">
                  <a:extLst>
                    <a:ext uri="{9D8B030D-6E8A-4147-A177-3AD203B41FA5}">
                      <a16:colId xmlns:a16="http://schemas.microsoft.com/office/drawing/2014/main" val="1497995380"/>
                    </a:ext>
                  </a:extLst>
                </a:gridCol>
                <a:gridCol w="2248009">
                  <a:extLst>
                    <a:ext uri="{9D8B030D-6E8A-4147-A177-3AD203B41FA5}">
                      <a16:colId xmlns:a16="http://schemas.microsoft.com/office/drawing/2014/main" val="3435710062"/>
                    </a:ext>
                  </a:extLst>
                </a:gridCol>
              </a:tblGrid>
              <a:tr h="921044">
                <a:tc>
                  <a:txBody>
                    <a:bodyPr/>
                    <a:lstStyle/>
                    <a:p>
                      <a:pPr algn="l"/>
                      <a:r>
                        <a:rPr lang="en-US" sz="1700">
                          <a:latin typeface="Arial"/>
                        </a:rPr>
                        <a:t>Prototype Model</a:t>
                      </a:r>
                    </a:p>
                  </a:txBody>
                  <a:tcPr/>
                </a:tc>
                <a:tc>
                  <a:txBody>
                    <a:bodyPr/>
                    <a:lstStyle/>
                    <a:p>
                      <a:pPr algn="l"/>
                      <a:r>
                        <a:rPr lang="en-US" sz="1700">
                          <a:latin typeface="Arial"/>
                        </a:rPr>
                        <a:t>Water Stored (mL)</a:t>
                      </a:r>
                    </a:p>
                  </a:txBody>
                  <a:tcPr/>
                </a:tc>
                <a:tc>
                  <a:txBody>
                    <a:bodyPr/>
                    <a:lstStyle/>
                    <a:p>
                      <a:pPr algn="l"/>
                      <a:r>
                        <a:rPr lang="en-US" sz="1700">
                          <a:latin typeface="Arial"/>
                        </a:rPr>
                        <a:t>Water Leakage During Ascent? </a:t>
                      </a:r>
                    </a:p>
                  </a:txBody>
                  <a:tcPr/>
                </a:tc>
                <a:extLst>
                  <a:ext uri="{0D108BD9-81ED-4DB2-BD59-A6C34878D82A}">
                    <a16:rowId xmlns:a16="http://schemas.microsoft.com/office/drawing/2014/main" val="2204108828"/>
                  </a:ext>
                </a:extLst>
              </a:tr>
              <a:tr h="565156">
                <a:tc>
                  <a:txBody>
                    <a:bodyPr/>
                    <a:lstStyle/>
                    <a:p>
                      <a:r>
                        <a:rPr lang="en-US" sz="1700">
                          <a:latin typeface="Arial"/>
                        </a:rPr>
                        <a:t>Design # 1</a:t>
                      </a:r>
                    </a:p>
                  </a:txBody>
                  <a:tcPr/>
                </a:tc>
                <a:tc>
                  <a:txBody>
                    <a:bodyPr/>
                    <a:lstStyle/>
                    <a:p>
                      <a:r>
                        <a:rPr lang="en-US" sz="1700">
                          <a:latin typeface="Arial"/>
                        </a:rPr>
                        <a:t>80 mL</a:t>
                      </a:r>
                    </a:p>
                  </a:txBody>
                  <a:tcPr/>
                </a:tc>
                <a:tc>
                  <a:txBody>
                    <a:bodyPr/>
                    <a:lstStyle/>
                    <a:p>
                      <a:r>
                        <a:rPr lang="en-US" sz="1700">
                          <a:latin typeface="Arial"/>
                        </a:rPr>
                        <a:t>Yes</a:t>
                      </a:r>
                    </a:p>
                  </a:txBody>
                  <a:tcPr/>
                </a:tc>
                <a:extLst>
                  <a:ext uri="{0D108BD9-81ED-4DB2-BD59-A6C34878D82A}">
                    <a16:rowId xmlns:a16="http://schemas.microsoft.com/office/drawing/2014/main" val="1880365923"/>
                  </a:ext>
                </a:extLst>
              </a:tr>
              <a:tr h="644731">
                <a:tc>
                  <a:txBody>
                    <a:bodyPr/>
                    <a:lstStyle/>
                    <a:p>
                      <a:r>
                        <a:rPr lang="en-US" sz="1700">
                          <a:latin typeface="Arial"/>
                        </a:rPr>
                        <a:t>Design # 2</a:t>
                      </a:r>
                    </a:p>
                  </a:txBody>
                  <a:tcPr/>
                </a:tc>
                <a:tc>
                  <a:txBody>
                    <a:bodyPr/>
                    <a:lstStyle/>
                    <a:p>
                      <a:r>
                        <a:rPr lang="en-US" sz="1700">
                          <a:latin typeface="Arial"/>
                        </a:rPr>
                        <a:t>90 mL</a:t>
                      </a:r>
                    </a:p>
                  </a:txBody>
                  <a:tcPr/>
                </a:tc>
                <a:tc>
                  <a:txBody>
                    <a:bodyPr/>
                    <a:lstStyle/>
                    <a:p>
                      <a:r>
                        <a:rPr lang="en-US" sz="1700">
                          <a:latin typeface="Arial"/>
                        </a:rPr>
                        <a:t>Yes </a:t>
                      </a:r>
                    </a:p>
                  </a:txBody>
                  <a:tcPr/>
                </a:tc>
                <a:extLst>
                  <a:ext uri="{0D108BD9-81ED-4DB2-BD59-A6C34878D82A}">
                    <a16:rowId xmlns:a16="http://schemas.microsoft.com/office/drawing/2014/main" val="1809271989"/>
                  </a:ext>
                </a:extLst>
              </a:tr>
              <a:tr h="644731">
                <a:tc>
                  <a:txBody>
                    <a:bodyPr/>
                    <a:lstStyle/>
                    <a:p>
                      <a:r>
                        <a:rPr lang="en-US" sz="1700">
                          <a:latin typeface="Arial"/>
                        </a:rPr>
                        <a:t>Design # 3</a:t>
                      </a:r>
                    </a:p>
                  </a:txBody>
                  <a:tcPr/>
                </a:tc>
                <a:tc>
                  <a:txBody>
                    <a:bodyPr/>
                    <a:lstStyle/>
                    <a:p>
                      <a:r>
                        <a:rPr lang="en-US" sz="1700">
                          <a:latin typeface="Arial"/>
                        </a:rPr>
                        <a:t>160 mL</a:t>
                      </a:r>
                    </a:p>
                  </a:txBody>
                  <a:tcPr/>
                </a:tc>
                <a:tc>
                  <a:txBody>
                    <a:bodyPr/>
                    <a:lstStyle/>
                    <a:p>
                      <a:r>
                        <a:rPr lang="en-US" sz="1700">
                          <a:latin typeface="Arial"/>
                        </a:rPr>
                        <a:t>Yes</a:t>
                      </a:r>
                    </a:p>
                  </a:txBody>
                  <a:tcPr/>
                </a:tc>
                <a:extLst>
                  <a:ext uri="{0D108BD9-81ED-4DB2-BD59-A6C34878D82A}">
                    <a16:rowId xmlns:a16="http://schemas.microsoft.com/office/drawing/2014/main" val="1433832882"/>
                  </a:ext>
                </a:extLst>
              </a:tr>
              <a:tr h="644731">
                <a:tc>
                  <a:txBody>
                    <a:bodyPr/>
                    <a:lstStyle/>
                    <a:p>
                      <a:r>
                        <a:rPr lang="en-US" sz="1700">
                          <a:latin typeface="Arial"/>
                        </a:rPr>
                        <a:t>Design # 4 (Current) </a:t>
                      </a:r>
                    </a:p>
                  </a:txBody>
                  <a:tcPr>
                    <a:solidFill>
                      <a:srgbClr val="E7E7E7"/>
                    </a:solidFill>
                  </a:tcPr>
                </a:tc>
                <a:tc>
                  <a:txBody>
                    <a:bodyPr/>
                    <a:lstStyle/>
                    <a:p>
                      <a:r>
                        <a:rPr lang="en-US" sz="1700">
                          <a:latin typeface="Arial"/>
                        </a:rPr>
                        <a:t>160 mL</a:t>
                      </a:r>
                    </a:p>
                  </a:txBody>
                  <a:tcPr>
                    <a:solidFill>
                      <a:srgbClr val="E7E7E7"/>
                    </a:solidFill>
                  </a:tcPr>
                </a:tc>
                <a:tc>
                  <a:txBody>
                    <a:bodyPr/>
                    <a:lstStyle/>
                    <a:p>
                      <a:r>
                        <a:rPr lang="en-US" sz="1700">
                          <a:latin typeface="Arial"/>
                        </a:rPr>
                        <a:t>No</a:t>
                      </a:r>
                    </a:p>
                  </a:txBody>
                  <a:tcPr>
                    <a:solidFill>
                      <a:srgbClr val="E7E7E7"/>
                    </a:solidFill>
                  </a:tcPr>
                </a:tc>
                <a:extLst>
                  <a:ext uri="{0D108BD9-81ED-4DB2-BD59-A6C34878D82A}">
                    <a16:rowId xmlns:a16="http://schemas.microsoft.com/office/drawing/2014/main" val="2384968291"/>
                  </a:ext>
                </a:extLst>
              </a:tr>
            </a:tbl>
          </a:graphicData>
        </a:graphic>
      </p:graphicFrame>
      <p:sp>
        <p:nvSpPr>
          <p:cNvPr id="5" name="Rectangle: Rounded Corners 4">
            <a:extLst>
              <a:ext uri="{FF2B5EF4-FFF2-40B4-BE49-F238E27FC236}">
                <a16:creationId xmlns:a16="http://schemas.microsoft.com/office/drawing/2014/main" id="{FBEC5B91-0B69-0178-1A9E-840E50AD0549}"/>
              </a:ext>
            </a:extLst>
          </p:cNvPr>
          <p:cNvSpPr/>
          <p:nvPr/>
        </p:nvSpPr>
        <p:spPr>
          <a:xfrm>
            <a:off x="901238" y="1804176"/>
            <a:ext cx="2175766" cy="3374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15" name="3D Model 14">
                <a:extLst>
                  <a:ext uri="{FF2B5EF4-FFF2-40B4-BE49-F238E27FC236}">
                    <a16:creationId xmlns:a16="http://schemas.microsoft.com/office/drawing/2014/main" id="{5FEF0785-E366-3334-72C3-63FA755923F7}"/>
                  </a:ext>
                </a:extLst>
              </p:cNvPr>
              <p:cNvGraphicFramePr>
                <a:graphicFrameLocks noChangeAspect="1"/>
              </p:cNvGraphicFramePr>
              <p:nvPr>
                <p:extLst>
                  <p:ext uri="{D42A27DB-BD31-4B8C-83A1-F6EECF244321}">
                    <p14:modId xmlns:p14="http://schemas.microsoft.com/office/powerpoint/2010/main" val="255804650"/>
                  </p:ext>
                </p:extLst>
              </p:nvPr>
            </p:nvGraphicFramePr>
            <p:xfrm flipH="1">
              <a:off x="1236350" y="2069597"/>
              <a:ext cx="507043" cy="1045626"/>
            </p:xfrm>
            <a:graphic>
              <a:graphicData uri="http://schemas.microsoft.com/office/drawing/2017/model3d">
                <am3d:model3d r:embed="rId5">
                  <am3d:spPr>
                    <a:xfrm flipH="1">
                      <a:off x="0" y="0"/>
                      <a:ext cx="507043" cy="1045626"/>
                    </a:xfrm>
                    <a:prstGeom prst="rect">
                      <a:avLst/>
                    </a:prstGeom>
                  </am3d:spPr>
                  <am3d:camera>
                    <am3d:pos x="0" y="0" z="53553796"/>
                    <am3d:up dx="0" dy="36000000" dz="0"/>
                    <am3d:lookAt x="0" y="0" z="0"/>
                    <am3d:perspective fov="2700000"/>
                  </am3d:camera>
                  <am3d:trans>
                    <am3d:meterPerModelUnit n="312460" d="1000000"/>
                    <am3d:preTrans dx="-6000000" dy="11714285" dz="6000199"/>
                    <am3d:scale>
                      <am3d:sx n="1000000" d="1000000"/>
                      <am3d:sy n="1000000" d="1000000"/>
                      <am3d:sz n="1000000" d="1000000"/>
                    </am3d:scale>
                    <am3d:rot ax="8774181" ay="34946" az="10776636"/>
                    <am3d:postTrans dx="0" dy="0" dz="0"/>
                  </am3d:trans>
                  <am3d:raster rName="Office3DRenderer" rVer="16.0.8326">
                    <am3d:blip r:embed="rId6"/>
                  </am3d:raster>
                  <am3d:objViewport viewportSz="11339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a:extLst>
                  <a:ext uri="{FF2B5EF4-FFF2-40B4-BE49-F238E27FC236}">
                    <a16:creationId xmlns:a16="http://schemas.microsoft.com/office/drawing/2014/main" id="{5FEF0785-E366-3334-72C3-63FA755923F7}"/>
                  </a:ext>
                </a:extLst>
              </p:cNvPr>
              <p:cNvPicPr>
                <a:picLocks noGrp="1" noRot="1" noChangeAspect="1" noMove="1" noResize="1" noEditPoints="1" noAdjustHandles="1" noChangeArrowheads="1" noChangeShapeType="1" noCrop="1"/>
              </p:cNvPicPr>
              <p:nvPr/>
            </p:nvPicPr>
            <p:blipFill>
              <a:blip r:embed="rId6"/>
              <a:stretch>
                <a:fillRect/>
              </a:stretch>
            </p:blipFill>
            <p:spPr>
              <a:xfrm flipH="1">
                <a:off x="1236350" y="2069597"/>
                <a:ext cx="507043" cy="104562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a:extLst>
                  <a:ext uri="{FF2B5EF4-FFF2-40B4-BE49-F238E27FC236}">
                    <a16:creationId xmlns:a16="http://schemas.microsoft.com/office/drawing/2014/main" id="{C3C11C5C-CC18-7A8C-F127-5AEAC488B541}"/>
                  </a:ext>
                </a:extLst>
              </p:cNvPr>
              <p:cNvGraphicFramePr>
                <a:graphicFrameLocks noChangeAspect="1"/>
              </p:cNvGraphicFramePr>
              <p:nvPr>
                <p:extLst>
                  <p:ext uri="{D42A27DB-BD31-4B8C-83A1-F6EECF244321}">
                    <p14:modId xmlns:p14="http://schemas.microsoft.com/office/powerpoint/2010/main" val="3809987708"/>
                  </p:ext>
                </p:extLst>
              </p:nvPr>
            </p:nvGraphicFramePr>
            <p:xfrm>
              <a:off x="2156126" y="2498271"/>
              <a:ext cx="492323" cy="1062366"/>
            </p:xfrm>
            <a:graphic>
              <a:graphicData uri="http://schemas.microsoft.com/office/drawing/2017/model3d">
                <am3d:model3d r:embed="rId7">
                  <am3d:spPr>
                    <a:xfrm>
                      <a:off x="0" y="0"/>
                      <a:ext cx="492323" cy="1062366"/>
                    </a:xfrm>
                    <a:prstGeom prst="rect">
                      <a:avLst/>
                    </a:prstGeom>
                  </am3d:spPr>
                  <am3d:camera>
                    <am3d:pos x="0" y="0" z="55586571"/>
                    <am3d:up dx="0" dy="36000000" dz="0"/>
                    <am3d:lookAt x="0" y="0" z="0"/>
                    <am3d:perspective fov="2700000"/>
                  </am3d:camera>
                  <am3d:trans>
                    <am3d:meterPerModelUnit n="307578" d="1000000"/>
                    <am3d:preTrans dx="-7031250" dy="8156252" dz="7031278"/>
                    <am3d:scale>
                      <am3d:sx n="1000000" d="1000000"/>
                      <am3d:sy n="1000000" d="1000000"/>
                      <am3d:sz n="1000000" d="1000000"/>
                    </am3d:scale>
                    <am3d:rot ax="6369345" ay="-5002910" az="-6375455"/>
                    <am3d:postTrans dx="0" dy="0" dz="0"/>
                  </am3d:trans>
                  <am3d:raster rName="Office3DRenderer" rVer="16.0.8326">
                    <am3d:blip r:embed="rId8"/>
                  </am3d:raster>
                  <am3d:objViewport viewportSz="11550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a:extLst>
                  <a:ext uri="{FF2B5EF4-FFF2-40B4-BE49-F238E27FC236}">
                    <a16:creationId xmlns:a16="http://schemas.microsoft.com/office/drawing/2014/main" id="{C3C11C5C-CC18-7A8C-F127-5AEAC488B541}"/>
                  </a:ext>
                </a:extLst>
              </p:cNvPr>
              <p:cNvPicPr>
                <a:picLocks noGrp="1" noRot="1" noChangeAspect="1" noMove="1" noResize="1" noEditPoints="1" noAdjustHandles="1" noChangeArrowheads="1" noChangeShapeType="1" noCrop="1"/>
              </p:cNvPicPr>
              <p:nvPr/>
            </p:nvPicPr>
            <p:blipFill>
              <a:blip r:embed="rId8"/>
              <a:stretch>
                <a:fillRect/>
              </a:stretch>
            </p:blipFill>
            <p:spPr>
              <a:xfrm>
                <a:off x="2156126" y="2498271"/>
                <a:ext cx="492323" cy="10623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a:extLst>
                  <a:ext uri="{FF2B5EF4-FFF2-40B4-BE49-F238E27FC236}">
                    <a16:creationId xmlns:a16="http://schemas.microsoft.com/office/drawing/2014/main" id="{9A66EEF5-AE3E-37C4-4E77-2B878682FA1D}"/>
                  </a:ext>
                </a:extLst>
              </p:cNvPr>
              <p:cNvGraphicFramePr>
                <a:graphicFrameLocks noChangeAspect="1"/>
              </p:cNvGraphicFramePr>
              <p:nvPr>
                <p:extLst>
                  <p:ext uri="{D42A27DB-BD31-4B8C-83A1-F6EECF244321}">
                    <p14:modId xmlns:p14="http://schemas.microsoft.com/office/powerpoint/2010/main" val="4151561281"/>
                  </p:ext>
                </p:extLst>
              </p:nvPr>
            </p:nvGraphicFramePr>
            <p:xfrm>
              <a:off x="1156052" y="3306386"/>
              <a:ext cx="655853" cy="972094"/>
            </p:xfrm>
            <a:graphic>
              <a:graphicData uri="http://schemas.microsoft.com/office/drawing/2017/model3d">
                <am3d:model3d r:embed="rId9">
                  <am3d:spPr>
                    <a:xfrm>
                      <a:off x="0" y="0"/>
                      <a:ext cx="655853" cy="972094"/>
                    </a:xfrm>
                    <a:prstGeom prst="rect">
                      <a:avLst/>
                    </a:prstGeom>
                  </am3d:spPr>
                  <am3d:camera>
                    <am3d:pos x="0" y="0" z="60171848"/>
                    <am3d:up dx="0" dy="36000000" dz="0"/>
                    <am3d:lookAt x="0" y="0" z="0"/>
                    <am3d:perspective fov="2700000"/>
                  </am3d:camera>
                  <am3d:trans>
                    <am3d:meterPerModelUnit n="8075953" d="1000000"/>
                    <am3d:preTrans dx="1464" dy="-68135" dz="11790178"/>
                    <am3d:scale>
                      <am3d:sx n="1000000" d="1000000"/>
                      <am3d:sy n="1000000" d="1000000"/>
                      <am3d:sz n="1000000" d="1000000"/>
                    </am3d:scale>
                    <am3d:rot ax="-6283924" ay="5092" az="-10780626"/>
                    <am3d:postTrans dx="0" dy="0" dz="0"/>
                  </am3d:trans>
                  <am3d:raster rName="Office3DRenderer" rVer="16.0.8326">
                    <am3d:blip r:embed="rId10"/>
                  </am3d:raster>
                  <am3d:objViewport viewportSz="12831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a:extLst>
                  <a:ext uri="{FF2B5EF4-FFF2-40B4-BE49-F238E27FC236}">
                    <a16:creationId xmlns:a16="http://schemas.microsoft.com/office/drawing/2014/main" id="{9A66EEF5-AE3E-37C4-4E77-2B878682FA1D}"/>
                  </a:ext>
                </a:extLst>
              </p:cNvPr>
              <p:cNvPicPr>
                <a:picLocks noGrp="1" noRot="1" noChangeAspect="1" noMove="1" noResize="1" noEditPoints="1" noAdjustHandles="1" noChangeArrowheads="1" noChangeShapeType="1" noCrop="1"/>
              </p:cNvPicPr>
              <p:nvPr/>
            </p:nvPicPr>
            <p:blipFill>
              <a:blip r:embed="rId10"/>
              <a:stretch>
                <a:fillRect/>
              </a:stretch>
            </p:blipFill>
            <p:spPr>
              <a:xfrm>
                <a:off x="1156052" y="3306386"/>
                <a:ext cx="655853" cy="9720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a:extLst>
                  <a:ext uri="{FF2B5EF4-FFF2-40B4-BE49-F238E27FC236}">
                    <a16:creationId xmlns:a16="http://schemas.microsoft.com/office/drawing/2014/main" id="{880F645F-67C7-CA35-7241-1F283832FA8A}"/>
                  </a:ext>
                </a:extLst>
              </p:cNvPr>
              <p:cNvGraphicFramePr>
                <a:graphicFrameLocks noChangeAspect="1"/>
              </p:cNvGraphicFramePr>
              <p:nvPr>
                <p:extLst>
                  <p:ext uri="{D42A27DB-BD31-4B8C-83A1-F6EECF244321}">
                    <p14:modId xmlns:p14="http://schemas.microsoft.com/office/powerpoint/2010/main" val="434181278"/>
                  </p:ext>
                </p:extLst>
              </p:nvPr>
            </p:nvGraphicFramePr>
            <p:xfrm>
              <a:off x="2057815" y="3924845"/>
              <a:ext cx="688943" cy="1061370"/>
            </p:xfrm>
            <a:graphic>
              <a:graphicData uri="http://schemas.microsoft.com/office/drawing/2017/model3d">
                <am3d:model3d r:embed="rId11">
                  <am3d:spPr>
                    <a:xfrm>
                      <a:off x="0" y="0"/>
                      <a:ext cx="688943" cy="1061370"/>
                    </a:xfrm>
                    <a:prstGeom prst="rect">
                      <a:avLst/>
                    </a:prstGeom>
                  </am3d:spPr>
                  <am3d:camera>
                    <am3d:pos x="0" y="0" z="60133413"/>
                    <am3d:up dx="0" dy="36000000" dz="0"/>
                    <am3d:lookAt x="0" y="0" z="0"/>
                    <am3d:perspective fov="2700000"/>
                  </am3d:camera>
                  <am3d:trans>
                    <am3d:meterPerModelUnit n="227551" d="1000000"/>
                    <am3d:preTrans dx="-10157867" dy="-18000000" dz="10246533"/>
                    <am3d:scale>
                      <am3d:sx n="1000000" d="1000000"/>
                      <am3d:sy n="1000000" d="1000000"/>
                      <am3d:sz n="1000000" d="1000000"/>
                    </am3d:scale>
                    <am3d:rot ax="9101045" ay="-5345854" az="-9101208"/>
                    <am3d:postTrans dx="0" dy="0" dz="0"/>
                  </am3d:trans>
                  <am3d:raster rName="Office3DRenderer" rVer="16.0.8326">
                    <am3d:blip r:embed="rId12"/>
                  </am3d:raster>
                  <am3d:objViewport viewportSz="14204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a:extLst>
                  <a:ext uri="{FF2B5EF4-FFF2-40B4-BE49-F238E27FC236}">
                    <a16:creationId xmlns:a16="http://schemas.microsoft.com/office/drawing/2014/main" id="{880F645F-67C7-CA35-7241-1F283832FA8A}"/>
                  </a:ext>
                </a:extLst>
              </p:cNvPr>
              <p:cNvPicPr>
                <a:picLocks noGrp="1" noRot="1" noChangeAspect="1" noMove="1" noResize="1" noEditPoints="1" noAdjustHandles="1" noChangeArrowheads="1" noChangeShapeType="1" noCrop="1"/>
              </p:cNvPicPr>
              <p:nvPr/>
            </p:nvPicPr>
            <p:blipFill>
              <a:blip r:embed="rId12"/>
              <a:stretch>
                <a:fillRect/>
              </a:stretch>
            </p:blipFill>
            <p:spPr>
              <a:xfrm>
                <a:off x="2057815" y="3924845"/>
                <a:ext cx="688943" cy="1061370"/>
              </a:xfrm>
              <a:prstGeom prst="rect">
                <a:avLst/>
              </a:prstGeom>
            </p:spPr>
          </p:pic>
        </mc:Fallback>
      </mc:AlternateContent>
    </p:spTree>
    <p:extLst>
      <p:ext uri="{BB962C8B-B14F-4D97-AF65-F5344CB8AC3E}">
        <p14:creationId xmlns:p14="http://schemas.microsoft.com/office/powerpoint/2010/main" val="3539556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35</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Testing Storage</a:t>
            </a:r>
            <a:endParaRPr lang="en-US">
              <a:solidFill>
                <a:schemeClr val="bg1"/>
              </a:solidFill>
              <a:latin typeface="Calibri"/>
              <a:cs typeface="Calibri"/>
            </a:endParaRPr>
          </a:p>
        </p:txBody>
      </p:sp>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pic>
        <p:nvPicPr>
          <p:cNvPr id="4" name="Graphic 3" descr="Test Dummy with solid fill">
            <a:extLst>
              <a:ext uri="{FF2B5EF4-FFF2-40B4-BE49-F238E27FC236}">
                <a16:creationId xmlns:a16="http://schemas.microsoft.com/office/drawing/2014/main" id="{086219C2-9829-3229-F38F-F3ED42C22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graphicFrame>
        <p:nvGraphicFramePr>
          <p:cNvPr id="2" name="Table 4">
            <a:extLst>
              <a:ext uri="{FF2B5EF4-FFF2-40B4-BE49-F238E27FC236}">
                <a16:creationId xmlns:a16="http://schemas.microsoft.com/office/drawing/2014/main" id="{8AFDD7E4-F131-5396-C8E2-AED98DF1F57B}"/>
              </a:ext>
            </a:extLst>
          </p:cNvPr>
          <p:cNvGraphicFramePr>
            <a:graphicFrameLocks noGrp="1"/>
          </p:cNvGraphicFramePr>
          <p:nvPr>
            <p:extLst>
              <p:ext uri="{D42A27DB-BD31-4B8C-83A1-F6EECF244321}">
                <p14:modId xmlns:p14="http://schemas.microsoft.com/office/powerpoint/2010/main" val="2915596376"/>
              </p:ext>
            </p:extLst>
          </p:nvPr>
        </p:nvGraphicFramePr>
        <p:xfrm>
          <a:off x="3486613" y="1718803"/>
          <a:ext cx="7867187" cy="3420393"/>
        </p:xfrm>
        <a:graphic>
          <a:graphicData uri="http://schemas.openxmlformats.org/drawingml/2006/table">
            <a:tbl>
              <a:tblPr firstRow="1" bandRow="1">
                <a:tableStyleId>{073A0DAA-6AF3-43AB-8588-CEC1D06C72B9}</a:tableStyleId>
              </a:tblPr>
              <a:tblGrid>
                <a:gridCol w="2754507">
                  <a:extLst>
                    <a:ext uri="{9D8B030D-6E8A-4147-A177-3AD203B41FA5}">
                      <a16:colId xmlns:a16="http://schemas.microsoft.com/office/drawing/2014/main" val="629285077"/>
                    </a:ext>
                  </a:extLst>
                </a:gridCol>
                <a:gridCol w="2864671">
                  <a:extLst>
                    <a:ext uri="{9D8B030D-6E8A-4147-A177-3AD203B41FA5}">
                      <a16:colId xmlns:a16="http://schemas.microsoft.com/office/drawing/2014/main" val="1497995380"/>
                    </a:ext>
                  </a:extLst>
                </a:gridCol>
                <a:gridCol w="2248009">
                  <a:extLst>
                    <a:ext uri="{9D8B030D-6E8A-4147-A177-3AD203B41FA5}">
                      <a16:colId xmlns:a16="http://schemas.microsoft.com/office/drawing/2014/main" val="3435710062"/>
                    </a:ext>
                  </a:extLst>
                </a:gridCol>
              </a:tblGrid>
              <a:tr h="921044">
                <a:tc>
                  <a:txBody>
                    <a:bodyPr/>
                    <a:lstStyle/>
                    <a:p>
                      <a:pPr algn="l"/>
                      <a:r>
                        <a:rPr lang="en-US" sz="1700">
                          <a:latin typeface="Arial" panose="020B0604020202020204" pitchFamily="34" charset="0"/>
                          <a:cs typeface="Arial" panose="020B0604020202020204" pitchFamily="34" charset="0"/>
                        </a:rPr>
                        <a:t>Prototype Model</a:t>
                      </a:r>
                    </a:p>
                  </a:txBody>
                  <a:tcPr/>
                </a:tc>
                <a:tc>
                  <a:txBody>
                    <a:bodyPr/>
                    <a:lstStyle/>
                    <a:p>
                      <a:pPr algn="l"/>
                      <a:r>
                        <a:rPr lang="en-US" sz="1700">
                          <a:latin typeface="Arial" panose="020B0604020202020204" pitchFamily="34" charset="0"/>
                          <a:cs typeface="Arial" panose="020B0604020202020204" pitchFamily="34" charset="0"/>
                        </a:rPr>
                        <a:t>Water Stored (mL)</a:t>
                      </a:r>
                    </a:p>
                  </a:txBody>
                  <a:tcPr/>
                </a:tc>
                <a:tc>
                  <a:txBody>
                    <a:bodyPr/>
                    <a:lstStyle/>
                    <a:p>
                      <a:pPr algn="l"/>
                      <a:r>
                        <a:rPr lang="en-US" sz="1700">
                          <a:latin typeface="Arial" panose="020B0604020202020204" pitchFamily="34" charset="0"/>
                          <a:cs typeface="Arial" panose="020B0604020202020204" pitchFamily="34" charset="0"/>
                        </a:rPr>
                        <a:t>Water Leakage During Ascent? </a:t>
                      </a:r>
                    </a:p>
                  </a:txBody>
                  <a:tcPr/>
                </a:tc>
                <a:extLst>
                  <a:ext uri="{0D108BD9-81ED-4DB2-BD59-A6C34878D82A}">
                    <a16:rowId xmlns:a16="http://schemas.microsoft.com/office/drawing/2014/main" val="2204108828"/>
                  </a:ext>
                </a:extLst>
              </a:tr>
              <a:tr h="565156">
                <a:tc>
                  <a:txBody>
                    <a:bodyPr/>
                    <a:lstStyle/>
                    <a:p>
                      <a:r>
                        <a:rPr lang="en-US" sz="1700">
                          <a:latin typeface="Arial" panose="020B0604020202020204" pitchFamily="34" charset="0"/>
                          <a:cs typeface="Arial" panose="020B0604020202020204" pitchFamily="34" charset="0"/>
                        </a:rPr>
                        <a:t>Design # 1</a:t>
                      </a:r>
                    </a:p>
                  </a:txBody>
                  <a:tcPr/>
                </a:tc>
                <a:tc>
                  <a:txBody>
                    <a:bodyPr/>
                    <a:lstStyle/>
                    <a:p>
                      <a:r>
                        <a:rPr lang="en-US" sz="1700">
                          <a:latin typeface="Arial" panose="020B0604020202020204" pitchFamily="34" charset="0"/>
                          <a:cs typeface="Arial" panose="020B0604020202020204" pitchFamily="34" charset="0"/>
                        </a:rPr>
                        <a:t>80 mL</a:t>
                      </a:r>
                    </a:p>
                  </a:txBody>
                  <a:tcPr/>
                </a:tc>
                <a:tc>
                  <a:txBody>
                    <a:bodyPr/>
                    <a:lstStyle/>
                    <a:p>
                      <a:r>
                        <a:rPr lang="en-US" sz="170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1880365923"/>
                  </a:ext>
                </a:extLst>
              </a:tr>
              <a:tr h="644731">
                <a:tc>
                  <a:txBody>
                    <a:bodyPr/>
                    <a:lstStyle/>
                    <a:p>
                      <a:r>
                        <a:rPr lang="en-US" sz="1700">
                          <a:latin typeface="Arial" panose="020B0604020202020204" pitchFamily="34" charset="0"/>
                          <a:cs typeface="Arial" panose="020B0604020202020204" pitchFamily="34" charset="0"/>
                        </a:rPr>
                        <a:t>Design # 2</a:t>
                      </a:r>
                    </a:p>
                  </a:txBody>
                  <a:tcPr/>
                </a:tc>
                <a:tc>
                  <a:txBody>
                    <a:bodyPr/>
                    <a:lstStyle/>
                    <a:p>
                      <a:r>
                        <a:rPr lang="en-US" sz="1700">
                          <a:latin typeface="Arial" panose="020B0604020202020204" pitchFamily="34" charset="0"/>
                          <a:cs typeface="Arial" panose="020B0604020202020204" pitchFamily="34" charset="0"/>
                        </a:rPr>
                        <a:t>90 </a:t>
                      </a:r>
                      <a:r>
                        <a:rPr lang="en-US" sz="1700" b="0" i="0" u="none" strike="noStrike" noProof="0">
                          <a:latin typeface="Arial" panose="020B0604020202020204" pitchFamily="34" charset="0"/>
                          <a:cs typeface="Arial" panose="020B0604020202020204" pitchFamily="34" charset="0"/>
                        </a:rPr>
                        <a:t>mL</a:t>
                      </a:r>
                      <a:endParaRPr lang="en-US" sz="1700">
                        <a:latin typeface="Arial" panose="020B0604020202020204" pitchFamily="34" charset="0"/>
                        <a:cs typeface="Arial" panose="020B0604020202020204" pitchFamily="34" charset="0"/>
                      </a:endParaRPr>
                    </a:p>
                  </a:txBody>
                  <a:tcPr/>
                </a:tc>
                <a:tc>
                  <a:txBody>
                    <a:bodyPr/>
                    <a:lstStyle/>
                    <a:p>
                      <a:r>
                        <a:rPr lang="en-US" sz="1700">
                          <a:latin typeface="Arial" panose="020B0604020202020204" pitchFamily="34" charset="0"/>
                          <a:cs typeface="Arial" panose="020B0604020202020204" pitchFamily="34" charset="0"/>
                        </a:rPr>
                        <a:t>Yes </a:t>
                      </a:r>
                    </a:p>
                  </a:txBody>
                  <a:tcPr/>
                </a:tc>
                <a:extLst>
                  <a:ext uri="{0D108BD9-81ED-4DB2-BD59-A6C34878D82A}">
                    <a16:rowId xmlns:a16="http://schemas.microsoft.com/office/drawing/2014/main" val="1809271989"/>
                  </a:ext>
                </a:extLst>
              </a:tr>
              <a:tr h="644731">
                <a:tc>
                  <a:txBody>
                    <a:bodyPr/>
                    <a:lstStyle/>
                    <a:p>
                      <a:r>
                        <a:rPr lang="en-US" sz="1700">
                          <a:latin typeface="Arial" panose="020B0604020202020204" pitchFamily="34" charset="0"/>
                          <a:cs typeface="Arial" panose="020B0604020202020204" pitchFamily="34" charset="0"/>
                        </a:rPr>
                        <a:t>Design # 3</a:t>
                      </a:r>
                    </a:p>
                  </a:txBody>
                  <a:tcPr/>
                </a:tc>
                <a:tc>
                  <a:txBody>
                    <a:bodyPr/>
                    <a:lstStyle/>
                    <a:p>
                      <a:r>
                        <a:rPr lang="en-US" sz="1700">
                          <a:latin typeface="Arial" panose="020B0604020202020204" pitchFamily="34" charset="0"/>
                          <a:cs typeface="Arial" panose="020B0604020202020204" pitchFamily="34" charset="0"/>
                        </a:rPr>
                        <a:t>160 </a:t>
                      </a:r>
                      <a:r>
                        <a:rPr lang="en-US" sz="1700" b="0" i="0" u="none" strike="noStrike" noProof="0">
                          <a:latin typeface="Arial" panose="020B0604020202020204" pitchFamily="34" charset="0"/>
                          <a:cs typeface="Arial" panose="020B0604020202020204" pitchFamily="34" charset="0"/>
                        </a:rPr>
                        <a:t>mL</a:t>
                      </a:r>
                      <a:endParaRPr lang="en-US" sz="1700">
                        <a:latin typeface="Arial" panose="020B0604020202020204" pitchFamily="34" charset="0"/>
                        <a:cs typeface="Arial" panose="020B0604020202020204" pitchFamily="34" charset="0"/>
                      </a:endParaRPr>
                    </a:p>
                  </a:txBody>
                  <a:tcPr/>
                </a:tc>
                <a:tc>
                  <a:txBody>
                    <a:bodyPr/>
                    <a:lstStyle/>
                    <a:p>
                      <a:r>
                        <a:rPr lang="en-US" sz="170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1433832882"/>
                  </a:ext>
                </a:extLst>
              </a:tr>
              <a:tr h="644731">
                <a:tc>
                  <a:txBody>
                    <a:bodyPr/>
                    <a:lstStyle/>
                    <a:p>
                      <a:r>
                        <a:rPr lang="en-US" sz="1700">
                          <a:latin typeface="Arial" panose="020B0604020202020204" pitchFamily="34" charset="0"/>
                          <a:cs typeface="Arial" panose="020B0604020202020204" pitchFamily="34" charset="0"/>
                        </a:rPr>
                        <a:t>Design # 4 (Current) </a:t>
                      </a:r>
                    </a:p>
                  </a:txBody>
                  <a:tcPr>
                    <a:solidFill>
                      <a:srgbClr val="66FF33"/>
                    </a:solidFill>
                  </a:tcPr>
                </a:tc>
                <a:tc>
                  <a:txBody>
                    <a:bodyPr/>
                    <a:lstStyle/>
                    <a:p>
                      <a:r>
                        <a:rPr lang="en-US" sz="1700">
                          <a:latin typeface="Arial" panose="020B0604020202020204" pitchFamily="34" charset="0"/>
                          <a:cs typeface="Arial" panose="020B0604020202020204" pitchFamily="34" charset="0"/>
                        </a:rPr>
                        <a:t>160 </a:t>
                      </a:r>
                      <a:r>
                        <a:rPr lang="en-US" sz="1700" b="0" i="0" u="none" strike="noStrike" noProof="0">
                          <a:latin typeface="Arial" panose="020B0604020202020204" pitchFamily="34" charset="0"/>
                          <a:cs typeface="Arial" panose="020B0604020202020204" pitchFamily="34" charset="0"/>
                        </a:rPr>
                        <a:t>mL</a:t>
                      </a:r>
                      <a:endParaRPr lang="en-US" sz="1700">
                        <a:latin typeface="Arial" panose="020B0604020202020204" pitchFamily="34" charset="0"/>
                        <a:cs typeface="Arial" panose="020B0604020202020204" pitchFamily="34" charset="0"/>
                      </a:endParaRPr>
                    </a:p>
                  </a:txBody>
                  <a:tcPr>
                    <a:solidFill>
                      <a:srgbClr val="66FF33"/>
                    </a:solidFill>
                  </a:tcPr>
                </a:tc>
                <a:tc>
                  <a:txBody>
                    <a:bodyPr/>
                    <a:lstStyle/>
                    <a:p>
                      <a:r>
                        <a:rPr lang="en-US" sz="1700">
                          <a:latin typeface="Arial" panose="020B0604020202020204" pitchFamily="34" charset="0"/>
                          <a:cs typeface="Arial" panose="020B0604020202020204" pitchFamily="34" charset="0"/>
                        </a:rPr>
                        <a:t>No</a:t>
                      </a:r>
                    </a:p>
                  </a:txBody>
                  <a:tcPr>
                    <a:solidFill>
                      <a:srgbClr val="66FF33"/>
                    </a:solidFill>
                  </a:tcPr>
                </a:tc>
                <a:extLst>
                  <a:ext uri="{0D108BD9-81ED-4DB2-BD59-A6C34878D82A}">
                    <a16:rowId xmlns:a16="http://schemas.microsoft.com/office/drawing/2014/main" val="2384968291"/>
                  </a:ext>
                </a:extLst>
              </a:tr>
            </a:tbl>
          </a:graphicData>
        </a:graphic>
      </p:graphicFrame>
      <p:sp>
        <p:nvSpPr>
          <p:cNvPr id="6" name="Rectangle: Rounded Corners 5">
            <a:extLst>
              <a:ext uri="{FF2B5EF4-FFF2-40B4-BE49-F238E27FC236}">
                <a16:creationId xmlns:a16="http://schemas.microsoft.com/office/drawing/2014/main" id="{E8BD2B4B-E7A8-A713-B063-27A9E54E944A}"/>
              </a:ext>
            </a:extLst>
          </p:cNvPr>
          <p:cNvSpPr/>
          <p:nvPr/>
        </p:nvSpPr>
        <p:spPr>
          <a:xfrm>
            <a:off x="901238" y="1804176"/>
            <a:ext cx="2175766" cy="3374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0084A201-9A62-CA91-DA49-944C0B8117ED}"/>
                  </a:ext>
                </a:extLst>
              </p:cNvPr>
              <p:cNvGraphicFramePr>
                <a:graphicFrameLocks noChangeAspect="1"/>
              </p:cNvGraphicFramePr>
              <p:nvPr>
                <p:extLst>
                  <p:ext uri="{D42A27DB-BD31-4B8C-83A1-F6EECF244321}">
                    <p14:modId xmlns:p14="http://schemas.microsoft.com/office/powerpoint/2010/main" val="3727780980"/>
                  </p:ext>
                </p:extLst>
              </p:nvPr>
            </p:nvGraphicFramePr>
            <p:xfrm flipH="1">
              <a:off x="1236350" y="2069597"/>
              <a:ext cx="507043" cy="1045626"/>
            </p:xfrm>
            <a:graphic>
              <a:graphicData uri="http://schemas.microsoft.com/office/drawing/2017/model3d">
                <am3d:model3d r:embed="rId5">
                  <am3d:spPr>
                    <a:xfrm flipH="1">
                      <a:off x="0" y="0"/>
                      <a:ext cx="507043" cy="1045626"/>
                    </a:xfrm>
                    <a:prstGeom prst="rect">
                      <a:avLst/>
                    </a:prstGeom>
                  </am3d:spPr>
                  <am3d:camera>
                    <am3d:pos x="0" y="0" z="53553796"/>
                    <am3d:up dx="0" dy="36000000" dz="0"/>
                    <am3d:lookAt x="0" y="0" z="0"/>
                    <am3d:perspective fov="2700000"/>
                  </am3d:camera>
                  <am3d:trans>
                    <am3d:meterPerModelUnit n="312460" d="1000000"/>
                    <am3d:preTrans dx="-6000000" dy="11714285" dz="6000199"/>
                    <am3d:scale>
                      <am3d:sx n="1000000" d="1000000"/>
                      <am3d:sy n="1000000" d="1000000"/>
                      <am3d:sz n="1000000" d="1000000"/>
                    </am3d:scale>
                    <am3d:rot ax="8774181" ay="34946" az="10776636"/>
                    <am3d:postTrans dx="0" dy="0" dz="0"/>
                  </am3d:trans>
                  <am3d:raster rName="Office3DRenderer" rVer="16.0.8326">
                    <am3d:blip r:embed="rId6"/>
                  </am3d:raster>
                  <am3d:objViewport viewportSz="11339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0084A201-9A62-CA91-DA49-944C0B8117ED}"/>
                  </a:ext>
                </a:extLst>
              </p:cNvPr>
              <p:cNvPicPr>
                <a:picLocks noGrp="1" noRot="1" noChangeAspect="1" noMove="1" noResize="1" noEditPoints="1" noAdjustHandles="1" noChangeArrowheads="1" noChangeShapeType="1" noCrop="1"/>
              </p:cNvPicPr>
              <p:nvPr/>
            </p:nvPicPr>
            <p:blipFill>
              <a:blip r:embed="rId6"/>
              <a:stretch>
                <a:fillRect/>
              </a:stretch>
            </p:blipFill>
            <p:spPr>
              <a:xfrm flipH="1">
                <a:off x="1236350" y="2069597"/>
                <a:ext cx="507043" cy="104562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F2264B52-DE12-38DB-F611-889D75B77549}"/>
                  </a:ext>
                </a:extLst>
              </p:cNvPr>
              <p:cNvGraphicFramePr>
                <a:graphicFrameLocks noChangeAspect="1"/>
              </p:cNvGraphicFramePr>
              <p:nvPr>
                <p:extLst>
                  <p:ext uri="{D42A27DB-BD31-4B8C-83A1-F6EECF244321}">
                    <p14:modId xmlns:p14="http://schemas.microsoft.com/office/powerpoint/2010/main" val="469073462"/>
                  </p:ext>
                </p:extLst>
              </p:nvPr>
            </p:nvGraphicFramePr>
            <p:xfrm>
              <a:off x="2156126" y="2498271"/>
              <a:ext cx="492323" cy="1062366"/>
            </p:xfrm>
            <a:graphic>
              <a:graphicData uri="http://schemas.microsoft.com/office/drawing/2017/model3d">
                <am3d:model3d r:embed="rId7">
                  <am3d:spPr>
                    <a:xfrm>
                      <a:off x="0" y="0"/>
                      <a:ext cx="492323" cy="1062366"/>
                    </a:xfrm>
                    <a:prstGeom prst="rect">
                      <a:avLst/>
                    </a:prstGeom>
                  </am3d:spPr>
                  <am3d:camera>
                    <am3d:pos x="0" y="0" z="55586571"/>
                    <am3d:up dx="0" dy="36000000" dz="0"/>
                    <am3d:lookAt x="0" y="0" z="0"/>
                    <am3d:perspective fov="2700000"/>
                  </am3d:camera>
                  <am3d:trans>
                    <am3d:meterPerModelUnit n="307578" d="1000000"/>
                    <am3d:preTrans dx="-7031250" dy="8156252" dz="7031278"/>
                    <am3d:scale>
                      <am3d:sx n="1000000" d="1000000"/>
                      <am3d:sy n="1000000" d="1000000"/>
                      <am3d:sz n="1000000" d="1000000"/>
                    </am3d:scale>
                    <am3d:rot ax="6369345" ay="-5002910" az="-6375455"/>
                    <am3d:postTrans dx="0" dy="0" dz="0"/>
                  </am3d:trans>
                  <am3d:raster rName="Office3DRenderer" rVer="16.0.8326">
                    <am3d:blip r:embed="rId8"/>
                  </am3d:raster>
                  <am3d:objViewport viewportSz="11550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F2264B52-DE12-38DB-F611-889D75B77549}"/>
                  </a:ext>
                </a:extLst>
              </p:cNvPr>
              <p:cNvPicPr>
                <a:picLocks noGrp="1" noRot="1" noChangeAspect="1" noMove="1" noResize="1" noEditPoints="1" noAdjustHandles="1" noChangeArrowheads="1" noChangeShapeType="1" noCrop="1"/>
              </p:cNvPicPr>
              <p:nvPr/>
            </p:nvPicPr>
            <p:blipFill>
              <a:blip r:embed="rId8"/>
              <a:stretch>
                <a:fillRect/>
              </a:stretch>
            </p:blipFill>
            <p:spPr>
              <a:xfrm>
                <a:off x="2156126" y="2498271"/>
                <a:ext cx="492323" cy="10623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215B9D58-A951-4171-E428-DC0C7836931C}"/>
                  </a:ext>
                </a:extLst>
              </p:cNvPr>
              <p:cNvGraphicFramePr>
                <a:graphicFrameLocks noChangeAspect="1"/>
              </p:cNvGraphicFramePr>
              <p:nvPr>
                <p:extLst>
                  <p:ext uri="{D42A27DB-BD31-4B8C-83A1-F6EECF244321}">
                    <p14:modId xmlns:p14="http://schemas.microsoft.com/office/powerpoint/2010/main" val="2577130928"/>
                  </p:ext>
                </p:extLst>
              </p:nvPr>
            </p:nvGraphicFramePr>
            <p:xfrm>
              <a:off x="1156052" y="3306386"/>
              <a:ext cx="655853" cy="972094"/>
            </p:xfrm>
            <a:graphic>
              <a:graphicData uri="http://schemas.microsoft.com/office/drawing/2017/model3d">
                <am3d:model3d r:embed="rId9">
                  <am3d:spPr>
                    <a:xfrm>
                      <a:off x="0" y="0"/>
                      <a:ext cx="655853" cy="972094"/>
                    </a:xfrm>
                    <a:prstGeom prst="rect">
                      <a:avLst/>
                    </a:prstGeom>
                  </am3d:spPr>
                  <am3d:camera>
                    <am3d:pos x="0" y="0" z="60171848"/>
                    <am3d:up dx="0" dy="36000000" dz="0"/>
                    <am3d:lookAt x="0" y="0" z="0"/>
                    <am3d:perspective fov="2700000"/>
                  </am3d:camera>
                  <am3d:trans>
                    <am3d:meterPerModelUnit n="8075953" d="1000000"/>
                    <am3d:preTrans dx="1464" dy="-68135" dz="11790178"/>
                    <am3d:scale>
                      <am3d:sx n="1000000" d="1000000"/>
                      <am3d:sy n="1000000" d="1000000"/>
                      <am3d:sz n="1000000" d="1000000"/>
                    </am3d:scale>
                    <am3d:rot ax="-6283924" ay="5092" az="-10780626"/>
                    <am3d:postTrans dx="0" dy="0" dz="0"/>
                  </am3d:trans>
                  <am3d:raster rName="Office3DRenderer" rVer="16.0.8326">
                    <am3d:blip r:embed="rId10"/>
                  </am3d:raster>
                  <am3d:objViewport viewportSz="12831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215B9D58-A951-4171-E428-DC0C7836931C}"/>
                  </a:ext>
                </a:extLst>
              </p:cNvPr>
              <p:cNvPicPr>
                <a:picLocks noGrp="1" noRot="1" noChangeAspect="1" noMove="1" noResize="1" noEditPoints="1" noAdjustHandles="1" noChangeArrowheads="1" noChangeShapeType="1" noCrop="1"/>
              </p:cNvPicPr>
              <p:nvPr/>
            </p:nvPicPr>
            <p:blipFill>
              <a:blip r:embed="rId10"/>
              <a:stretch>
                <a:fillRect/>
              </a:stretch>
            </p:blipFill>
            <p:spPr>
              <a:xfrm>
                <a:off x="1156052" y="3306386"/>
                <a:ext cx="655853" cy="9720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832CD23C-AD12-3970-33E6-EE19F54CA0D1}"/>
                  </a:ext>
                </a:extLst>
              </p:cNvPr>
              <p:cNvGraphicFramePr>
                <a:graphicFrameLocks noChangeAspect="1"/>
              </p:cNvGraphicFramePr>
              <p:nvPr>
                <p:extLst>
                  <p:ext uri="{D42A27DB-BD31-4B8C-83A1-F6EECF244321}">
                    <p14:modId xmlns:p14="http://schemas.microsoft.com/office/powerpoint/2010/main" val="64943507"/>
                  </p:ext>
                </p:extLst>
              </p:nvPr>
            </p:nvGraphicFramePr>
            <p:xfrm>
              <a:off x="2057815" y="3924845"/>
              <a:ext cx="688943" cy="1061370"/>
            </p:xfrm>
            <a:graphic>
              <a:graphicData uri="http://schemas.microsoft.com/office/drawing/2017/model3d">
                <am3d:model3d r:embed="rId11">
                  <am3d:spPr>
                    <a:xfrm>
                      <a:off x="0" y="0"/>
                      <a:ext cx="688943" cy="1061370"/>
                    </a:xfrm>
                    <a:prstGeom prst="rect">
                      <a:avLst/>
                    </a:prstGeom>
                  </am3d:spPr>
                  <am3d:camera>
                    <am3d:pos x="0" y="0" z="60133413"/>
                    <am3d:up dx="0" dy="36000000" dz="0"/>
                    <am3d:lookAt x="0" y="0" z="0"/>
                    <am3d:perspective fov="2700000"/>
                  </am3d:camera>
                  <am3d:trans>
                    <am3d:meterPerModelUnit n="227551" d="1000000"/>
                    <am3d:preTrans dx="-10157867" dy="-18000000" dz="10246533"/>
                    <am3d:scale>
                      <am3d:sx n="1000000" d="1000000"/>
                      <am3d:sy n="1000000" d="1000000"/>
                      <am3d:sz n="1000000" d="1000000"/>
                    </am3d:scale>
                    <am3d:rot ax="9101045" ay="-5345854" az="-9101208"/>
                    <am3d:postTrans dx="0" dy="0" dz="0"/>
                  </am3d:trans>
                  <am3d:raster rName="Office3DRenderer" rVer="16.0.8326">
                    <am3d:blip r:embed="rId12"/>
                  </am3d:raster>
                  <am3d:objViewport viewportSz="14204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832CD23C-AD12-3970-33E6-EE19F54CA0D1}"/>
                  </a:ext>
                </a:extLst>
              </p:cNvPr>
              <p:cNvPicPr>
                <a:picLocks noGrp="1" noRot="1" noChangeAspect="1" noMove="1" noResize="1" noEditPoints="1" noAdjustHandles="1" noChangeArrowheads="1" noChangeShapeType="1" noCrop="1"/>
              </p:cNvPicPr>
              <p:nvPr/>
            </p:nvPicPr>
            <p:blipFill>
              <a:blip r:embed="rId12"/>
              <a:stretch>
                <a:fillRect/>
              </a:stretch>
            </p:blipFill>
            <p:spPr>
              <a:xfrm>
                <a:off x="2057815" y="3924845"/>
                <a:ext cx="688943" cy="1061370"/>
              </a:xfrm>
              <a:prstGeom prst="rect">
                <a:avLst/>
              </a:prstGeom>
            </p:spPr>
          </p:pic>
        </mc:Fallback>
      </mc:AlternateContent>
    </p:spTree>
    <p:extLst>
      <p:ext uri="{BB962C8B-B14F-4D97-AF65-F5344CB8AC3E}">
        <p14:creationId xmlns:p14="http://schemas.microsoft.com/office/powerpoint/2010/main" val="3433031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36</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Communication and Integration</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pic>
        <p:nvPicPr>
          <p:cNvPr id="2" name="Picture 1" descr="A picture containing electronics&#10;&#10;Description automatically generated">
            <a:extLst>
              <a:ext uri="{FF2B5EF4-FFF2-40B4-BE49-F238E27FC236}">
                <a16:creationId xmlns:a16="http://schemas.microsoft.com/office/drawing/2014/main" id="{CDCA782B-F541-AA39-71DE-1552122A657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44385" y="1815133"/>
            <a:ext cx="2494279" cy="2494279"/>
          </a:xfrm>
          <a:prstGeom prst="rect">
            <a:avLst/>
          </a:prstGeom>
        </p:spPr>
      </p:pic>
      <p:pic>
        <p:nvPicPr>
          <p:cNvPr id="6" name="Picture 5">
            <a:extLst>
              <a:ext uri="{FF2B5EF4-FFF2-40B4-BE49-F238E27FC236}">
                <a16:creationId xmlns:a16="http://schemas.microsoft.com/office/drawing/2014/main" id="{014643F2-E2ED-421C-6F58-210C59E8E9C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13135" y="2513856"/>
            <a:ext cx="2567551" cy="1797715"/>
          </a:xfrm>
          <a:prstGeom prst="rect">
            <a:avLst/>
          </a:prstGeom>
        </p:spPr>
      </p:pic>
      <p:cxnSp>
        <p:nvCxnSpPr>
          <p:cNvPr id="12" name="Straight Arrow Connector 11">
            <a:extLst>
              <a:ext uri="{FF2B5EF4-FFF2-40B4-BE49-F238E27FC236}">
                <a16:creationId xmlns:a16="http://schemas.microsoft.com/office/drawing/2014/main" id="{70712932-7434-21AA-3785-DDE0D2B03CD6}"/>
              </a:ext>
            </a:extLst>
          </p:cNvPr>
          <p:cNvCxnSpPr/>
          <p:nvPr/>
        </p:nvCxnSpPr>
        <p:spPr>
          <a:xfrm>
            <a:off x="4459795" y="3412714"/>
            <a:ext cx="3453383" cy="1628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2435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37</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Communication and Integration</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pic>
        <p:nvPicPr>
          <p:cNvPr id="10" name="Picture 9" descr="A picture containing electronics&#10;&#10;Description automatically generated">
            <a:extLst>
              <a:ext uri="{FF2B5EF4-FFF2-40B4-BE49-F238E27FC236}">
                <a16:creationId xmlns:a16="http://schemas.microsoft.com/office/drawing/2014/main" id="{A4900E4A-8310-3234-8FC2-2D1CB08006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44384" y="1920036"/>
            <a:ext cx="2494279" cy="2494279"/>
          </a:xfrm>
          <a:prstGeom prst="rect">
            <a:avLst/>
          </a:prstGeom>
        </p:spPr>
      </p:pic>
      <p:sp>
        <p:nvSpPr>
          <p:cNvPr id="12" name="Rectangle: Rounded Corners 11">
            <a:extLst>
              <a:ext uri="{FF2B5EF4-FFF2-40B4-BE49-F238E27FC236}">
                <a16:creationId xmlns:a16="http://schemas.microsoft.com/office/drawing/2014/main" id="{08B3E29B-9B59-4C06-1C32-D15B7D10FEE8}"/>
              </a:ext>
            </a:extLst>
          </p:cNvPr>
          <p:cNvSpPr/>
          <p:nvPr/>
        </p:nvSpPr>
        <p:spPr>
          <a:xfrm>
            <a:off x="2112264" y="2566639"/>
            <a:ext cx="2848947" cy="1201072"/>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Times New Roman"/>
              </a:rPr>
              <a:t>Flight Controller</a:t>
            </a:r>
          </a:p>
        </p:txBody>
      </p:sp>
    </p:spTree>
    <p:extLst>
      <p:ext uri="{BB962C8B-B14F-4D97-AF65-F5344CB8AC3E}">
        <p14:creationId xmlns:p14="http://schemas.microsoft.com/office/powerpoint/2010/main" val="4206554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Communication and Integration</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12" name="Rectangle: Rounded Corners 11">
            <a:extLst>
              <a:ext uri="{FF2B5EF4-FFF2-40B4-BE49-F238E27FC236}">
                <a16:creationId xmlns:a16="http://schemas.microsoft.com/office/drawing/2014/main" id="{08B3E29B-9B59-4C06-1C32-D15B7D10FEE8}"/>
              </a:ext>
            </a:extLst>
          </p:cNvPr>
          <p:cNvSpPr/>
          <p:nvPr/>
        </p:nvSpPr>
        <p:spPr>
          <a:xfrm>
            <a:off x="2112264" y="2566639"/>
            <a:ext cx="2848947" cy="1201072"/>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Times New Roman"/>
              </a:rPr>
              <a:t>Transmitter</a:t>
            </a:r>
          </a:p>
        </p:txBody>
      </p:sp>
      <p:pic>
        <p:nvPicPr>
          <p:cNvPr id="8" name="Picture 7" descr="A video game controller&#10;&#10;Description automatically generated with low confidence">
            <a:extLst>
              <a:ext uri="{FF2B5EF4-FFF2-40B4-BE49-F238E27FC236}">
                <a16:creationId xmlns:a16="http://schemas.microsoft.com/office/drawing/2014/main" id="{3C28479C-2F11-7E93-CBBF-C7B7DC144C48}"/>
              </a:ext>
            </a:extLst>
          </p:cNvPr>
          <p:cNvPicPr>
            <a:picLocks noChangeAspect="1"/>
          </p:cNvPicPr>
          <p:nvPr/>
        </p:nvPicPr>
        <p:blipFill rotWithShape="1">
          <a:blip r:embed="rId5">
            <a:extLst>
              <a:ext uri="{28A0092B-C50C-407E-A947-70E740481C1C}">
                <a14:useLocalDpi xmlns:a14="http://schemas.microsoft.com/office/drawing/2010/main" val="0"/>
              </a:ext>
            </a:extLst>
          </a:blip>
          <a:srcRect l="20869" t="19288" r="18905" b="14435"/>
          <a:stretch/>
        </p:blipFill>
        <p:spPr>
          <a:xfrm>
            <a:off x="7597503" y="1877873"/>
            <a:ext cx="2343150" cy="2578603"/>
          </a:xfrm>
          <a:prstGeom prst="rect">
            <a:avLst/>
          </a:prstGeom>
        </p:spPr>
      </p:pic>
    </p:spTree>
    <p:extLst>
      <p:ext uri="{BB962C8B-B14F-4D97-AF65-F5344CB8AC3E}">
        <p14:creationId xmlns:p14="http://schemas.microsoft.com/office/powerpoint/2010/main" val="32487231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39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Communication and Integration</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12" name="Rectangle: Rounded Corners 11">
            <a:extLst>
              <a:ext uri="{FF2B5EF4-FFF2-40B4-BE49-F238E27FC236}">
                <a16:creationId xmlns:a16="http://schemas.microsoft.com/office/drawing/2014/main" id="{08B3E29B-9B59-4C06-1C32-D15B7D10FEE8}"/>
              </a:ext>
            </a:extLst>
          </p:cNvPr>
          <p:cNvSpPr/>
          <p:nvPr/>
        </p:nvSpPr>
        <p:spPr>
          <a:xfrm>
            <a:off x="2112264" y="2566639"/>
            <a:ext cx="2848947" cy="1201072"/>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a:cs typeface="Times New Roman"/>
              </a:rPr>
              <a:t>Receiver</a:t>
            </a:r>
          </a:p>
        </p:txBody>
      </p:sp>
      <p:pic>
        <p:nvPicPr>
          <p:cNvPr id="9" name="Picture 8" descr="A picture containing electronics&#10;&#10;Description automatically generated">
            <a:extLst>
              <a:ext uri="{FF2B5EF4-FFF2-40B4-BE49-F238E27FC236}">
                <a16:creationId xmlns:a16="http://schemas.microsoft.com/office/drawing/2014/main" id="{B914F472-A7E5-0347-EC5D-F15058F235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7423729" y="2305393"/>
            <a:ext cx="2320751" cy="1723563"/>
          </a:xfrm>
          <a:prstGeom prst="rect">
            <a:avLst/>
          </a:prstGeom>
        </p:spPr>
      </p:pic>
    </p:spTree>
    <p:extLst>
      <p:ext uri="{BB962C8B-B14F-4D97-AF65-F5344CB8AC3E}">
        <p14:creationId xmlns:p14="http://schemas.microsoft.com/office/powerpoint/2010/main" val="29179539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a:extLst>
              <a:ext uri="{FF2B5EF4-FFF2-40B4-BE49-F238E27FC236}">
                <a16:creationId xmlns:a16="http://schemas.microsoft.com/office/drawing/2014/main" id="{C7B43AA6-B035-A55E-4A62-549AE65248C2}"/>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3600">
                <a:solidFill>
                  <a:schemeClr val="bg1"/>
                </a:solidFill>
                <a:latin typeface="Arial" panose="020B0604020202020204" pitchFamily="34" charset="0"/>
                <a:cs typeface="Arial" panose="020B0604020202020204" pitchFamily="34" charset="0"/>
              </a:rPr>
              <a:t>The payload should collect liquid samples, prevent contamination, and store the samples safely</a:t>
            </a:r>
            <a:endParaRPr lang="en-US" sz="3600" b="1">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6" name="Title 4">
            <a:extLst>
              <a:ext uri="{FF2B5EF4-FFF2-40B4-BE49-F238E27FC236}">
                <a16:creationId xmlns:a16="http://schemas.microsoft.com/office/drawing/2014/main" id="{86589CC8-1CBB-3D5C-077A-CE928CC85224}"/>
              </a:ext>
            </a:extLst>
          </p:cNvPr>
          <p:cNvSpPr txBox="1">
            <a:spLocks/>
          </p:cNvSpPr>
          <p:nvPr/>
        </p:nvSpPr>
        <p:spPr>
          <a:xfrm>
            <a:off x="90047" y="61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bg1"/>
                </a:solidFill>
                <a:latin typeface="Arial"/>
                <a:cs typeface="Arial"/>
              </a:rPr>
              <a:t>      Objective</a:t>
            </a:r>
            <a:endParaRPr lang="en-US">
              <a:solidFill>
                <a:schemeClr val="bg1"/>
              </a:solidFil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13DAA9A6-AE22-FCAC-2338-91DEB10A79F6}"/>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1972839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40</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Communication and Integration</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pic>
        <p:nvPicPr>
          <p:cNvPr id="9" name="Picture 8" descr="A picture containing electronics&#10;&#10;Description automatically generated">
            <a:extLst>
              <a:ext uri="{FF2B5EF4-FFF2-40B4-BE49-F238E27FC236}">
                <a16:creationId xmlns:a16="http://schemas.microsoft.com/office/drawing/2014/main" id="{B914F472-A7E5-0347-EC5D-F15058F235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2318591" y="3307940"/>
            <a:ext cx="1871857" cy="1390181"/>
          </a:xfrm>
          <a:prstGeom prst="rect">
            <a:avLst/>
          </a:prstGeom>
        </p:spPr>
      </p:pic>
      <p:pic>
        <p:nvPicPr>
          <p:cNvPr id="2" name="Picture 1">
            <a:extLst>
              <a:ext uri="{FF2B5EF4-FFF2-40B4-BE49-F238E27FC236}">
                <a16:creationId xmlns:a16="http://schemas.microsoft.com/office/drawing/2014/main" id="{FF554971-14D5-8B64-2540-8F8758CE86B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03566" y="1936797"/>
            <a:ext cx="1630050" cy="1141308"/>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CE3580DA-648B-6D8F-CAAD-6F04BF22A35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3227" t="20873" r="14154" b="10545"/>
          <a:stretch/>
        </p:blipFill>
        <p:spPr>
          <a:xfrm>
            <a:off x="9320031" y="1742676"/>
            <a:ext cx="1538483" cy="1452949"/>
          </a:xfrm>
          <a:prstGeom prst="rect">
            <a:avLst/>
          </a:prstGeom>
        </p:spPr>
      </p:pic>
      <p:pic>
        <p:nvPicPr>
          <p:cNvPr id="6" name="Picture 5" descr="A picture containing electronics&#10;&#10;Description automatically generated">
            <a:extLst>
              <a:ext uri="{FF2B5EF4-FFF2-40B4-BE49-F238E27FC236}">
                <a16:creationId xmlns:a16="http://schemas.microsoft.com/office/drawing/2014/main" id="{D319267F-7694-5377-4CFB-FD1B6C9AF18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8019856" y="3307940"/>
            <a:ext cx="1871857" cy="1390181"/>
          </a:xfrm>
          <a:prstGeom prst="rect">
            <a:avLst/>
          </a:prstGeom>
        </p:spPr>
      </p:pic>
      <p:pic>
        <p:nvPicPr>
          <p:cNvPr id="8" name="Picture 7" descr="A video game controller&#10;&#10;Description automatically generated with low confidence">
            <a:extLst>
              <a:ext uri="{FF2B5EF4-FFF2-40B4-BE49-F238E27FC236}">
                <a16:creationId xmlns:a16="http://schemas.microsoft.com/office/drawing/2014/main" id="{45DD0202-E47C-2A7C-9692-AC540E36A5F0}"/>
              </a:ext>
            </a:extLst>
          </p:cNvPr>
          <p:cNvPicPr>
            <a:picLocks noChangeAspect="1"/>
          </p:cNvPicPr>
          <p:nvPr/>
        </p:nvPicPr>
        <p:blipFill rotWithShape="1">
          <a:blip r:embed="rId10">
            <a:extLst>
              <a:ext uri="{28A0092B-C50C-407E-A947-70E740481C1C}">
                <a14:useLocalDpi xmlns:a14="http://schemas.microsoft.com/office/drawing/2010/main" val="0"/>
              </a:ext>
            </a:extLst>
          </a:blip>
          <a:srcRect l="20869" t="19288" r="18905" b="14435"/>
          <a:stretch/>
        </p:blipFill>
        <p:spPr>
          <a:xfrm>
            <a:off x="5565857" y="3681413"/>
            <a:ext cx="1498446" cy="1649018"/>
          </a:xfrm>
          <a:prstGeom prst="rect">
            <a:avLst/>
          </a:prstGeom>
        </p:spPr>
      </p:pic>
      <p:cxnSp>
        <p:nvCxnSpPr>
          <p:cNvPr id="13" name="Straight Arrow Connector 12">
            <a:extLst>
              <a:ext uri="{FF2B5EF4-FFF2-40B4-BE49-F238E27FC236}">
                <a16:creationId xmlns:a16="http://schemas.microsoft.com/office/drawing/2014/main" id="{C0EB2ECC-AFAC-7002-FBB8-DB124F4CFCFE}"/>
              </a:ext>
            </a:extLst>
          </p:cNvPr>
          <p:cNvCxnSpPr>
            <a:cxnSpLocks/>
          </p:cNvCxnSpPr>
          <p:nvPr/>
        </p:nvCxnSpPr>
        <p:spPr>
          <a:xfrm flipH="1" flipV="1">
            <a:off x="4171947" y="4352924"/>
            <a:ext cx="1317702" cy="2381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01290C-8722-5E92-E667-DDD46973ACA1}"/>
              </a:ext>
            </a:extLst>
          </p:cNvPr>
          <p:cNvCxnSpPr>
            <a:cxnSpLocks/>
          </p:cNvCxnSpPr>
          <p:nvPr/>
        </p:nvCxnSpPr>
        <p:spPr>
          <a:xfrm flipH="1">
            <a:off x="7121957" y="4352924"/>
            <a:ext cx="1317702" cy="2381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800204-B5A4-6D47-9776-785A87186BE4}"/>
              </a:ext>
            </a:extLst>
          </p:cNvPr>
          <p:cNvCxnSpPr>
            <a:cxnSpLocks/>
          </p:cNvCxnSpPr>
          <p:nvPr/>
        </p:nvCxnSpPr>
        <p:spPr>
          <a:xfrm flipV="1">
            <a:off x="8957456" y="2977794"/>
            <a:ext cx="496101" cy="4649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A0481A-115E-EB50-BA26-9EBAFFD5E2E1}"/>
              </a:ext>
            </a:extLst>
          </p:cNvPr>
          <p:cNvCxnSpPr>
            <a:cxnSpLocks/>
          </p:cNvCxnSpPr>
          <p:nvPr/>
        </p:nvCxnSpPr>
        <p:spPr>
          <a:xfrm flipH="1" flipV="1">
            <a:off x="2433026" y="2977794"/>
            <a:ext cx="496101" cy="4649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804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Communication and Integration</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pic>
        <p:nvPicPr>
          <p:cNvPr id="9" name="Picture 8" descr="A picture containing electronics&#10;&#10;Description automatically generated">
            <a:extLst>
              <a:ext uri="{FF2B5EF4-FFF2-40B4-BE49-F238E27FC236}">
                <a16:creationId xmlns:a16="http://schemas.microsoft.com/office/drawing/2014/main" id="{B914F472-A7E5-0347-EC5D-F15058F235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1347022" y="3307940"/>
            <a:ext cx="1871857" cy="1390181"/>
          </a:xfrm>
          <a:prstGeom prst="rect">
            <a:avLst/>
          </a:prstGeom>
        </p:spPr>
      </p:pic>
      <p:pic>
        <p:nvPicPr>
          <p:cNvPr id="2" name="Picture 1">
            <a:extLst>
              <a:ext uri="{FF2B5EF4-FFF2-40B4-BE49-F238E27FC236}">
                <a16:creationId xmlns:a16="http://schemas.microsoft.com/office/drawing/2014/main" id="{FF554971-14D5-8B64-2540-8F8758CE86B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1997" y="1936797"/>
            <a:ext cx="1630050" cy="1141308"/>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CE3580DA-648B-6D8F-CAAD-6F04BF22A35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3227" t="20873" r="14154" b="10545"/>
          <a:stretch/>
        </p:blipFill>
        <p:spPr>
          <a:xfrm>
            <a:off x="10086804" y="1742676"/>
            <a:ext cx="1538483" cy="1452949"/>
          </a:xfrm>
          <a:prstGeom prst="rect">
            <a:avLst/>
          </a:prstGeom>
        </p:spPr>
      </p:pic>
      <p:pic>
        <p:nvPicPr>
          <p:cNvPr id="6" name="Picture 5" descr="A picture containing electronics&#10;&#10;Description automatically generated">
            <a:extLst>
              <a:ext uri="{FF2B5EF4-FFF2-40B4-BE49-F238E27FC236}">
                <a16:creationId xmlns:a16="http://schemas.microsoft.com/office/drawing/2014/main" id="{D319267F-7694-5377-4CFB-FD1B6C9AF18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8786629" y="3307940"/>
            <a:ext cx="1871857" cy="1390181"/>
          </a:xfrm>
          <a:prstGeom prst="rect">
            <a:avLst/>
          </a:prstGeom>
        </p:spPr>
      </p:pic>
      <p:pic>
        <p:nvPicPr>
          <p:cNvPr id="8" name="Picture 7" descr="A video game controller&#10;&#10;Description automatically generated with low confidence">
            <a:extLst>
              <a:ext uri="{FF2B5EF4-FFF2-40B4-BE49-F238E27FC236}">
                <a16:creationId xmlns:a16="http://schemas.microsoft.com/office/drawing/2014/main" id="{45DD0202-E47C-2A7C-9692-AC540E36A5F0}"/>
              </a:ext>
            </a:extLst>
          </p:cNvPr>
          <p:cNvPicPr>
            <a:picLocks noChangeAspect="1"/>
          </p:cNvPicPr>
          <p:nvPr/>
        </p:nvPicPr>
        <p:blipFill rotWithShape="1">
          <a:blip r:embed="rId10">
            <a:extLst>
              <a:ext uri="{28A0092B-C50C-407E-A947-70E740481C1C}">
                <a14:useLocalDpi xmlns:a14="http://schemas.microsoft.com/office/drawing/2010/main" val="0"/>
              </a:ext>
            </a:extLst>
          </a:blip>
          <a:srcRect l="20869" t="19288" r="18905" b="14435"/>
          <a:stretch/>
        </p:blipFill>
        <p:spPr>
          <a:xfrm>
            <a:off x="4797818" y="2499682"/>
            <a:ext cx="2786467" cy="3066467"/>
          </a:xfrm>
          <a:prstGeom prst="rect">
            <a:avLst/>
          </a:prstGeom>
        </p:spPr>
      </p:pic>
      <p:cxnSp>
        <p:nvCxnSpPr>
          <p:cNvPr id="13" name="Straight Arrow Connector 12">
            <a:extLst>
              <a:ext uri="{FF2B5EF4-FFF2-40B4-BE49-F238E27FC236}">
                <a16:creationId xmlns:a16="http://schemas.microsoft.com/office/drawing/2014/main" id="{C0EB2ECC-AFAC-7002-FBB8-DB124F4CFCFE}"/>
              </a:ext>
            </a:extLst>
          </p:cNvPr>
          <p:cNvCxnSpPr>
            <a:cxnSpLocks/>
          </p:cNvCxnSpPr>
          <p:nvPr/>
        </p:nvCxnSpPr>
        <p:spPr>
          <a:xfrm flipH="1" flipV="1">
            <a:off x="3200378" y="4352924"/>
            <a:ext cx="1317702" cy="2381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01290C-8722-5E92-E667-DDD46973ACA1}"/>
              </a:ext>
            </a:extLst>
          </p:cNvPr>
          <p:cNvCxnSpPr>
            <a:cxnSpLocks/>
          </p:cNvCxnSpPr>
          <p:nvPr/>
        </p:nvCxnSpPr>
        <p:spPr>
          <a:xfrm flipH="1">
            <a:off x="7888730" y="4352924"/>
            <a:ext cx="1317702" cy="2381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800204-B5A4-6D47-9776-785A87186BE4}"/>
              </a:ext>
            </a:extLst>
          </p:cNvPr>
          <p:cNvCxnSpPr>
            <a:cxnSpLocks/>
          </p:cNvCxnSpPr>
          <p:nvPr/>
        </p:nvCxnSpPr>
        <p:spPr>
          <a:xfrm flipV="1">
            <a:off x="9724229" y="2977794"/>
            <a:ext cx="496101" cy="4649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A0481A-115E-EB50-BA26-9EBAFFD5E2E1}"/>
              </a:ext>
            </a:extLst>
          </p:cNvPr>
          <p:cNvCxnSpPr>
            <a:cxnSpLocks/>
          </p:cNvCxnSpPr>
          <p:nvPr/>
        </p:nvCxnSpPr>
        <p:spPr>
          <a:xfrm flipH="1" flipV="1">
            <a:off x="1461457" y="2977794"/>
            <a:ext cx="496101" cy="4649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1432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9" name="Rectangle: Rounded Corners 18">
            <a:extLst>
              <a:ext uri="{FF2B5EF4-FFF2-40B4-BE49-F238E27FC236}">
                <a16:creationId xmlns:a16="http://schemas.microsoft.com/office/drawing/2014/main" id="{AFC59C24-6889-6C4A-1296-266F9DF9A60E}"/>
              </a:ext>
            </a:extLst>
          </p:cNvPr>
          <p:cNvSpPr/>
          <p:nvPr/>
        </p:nvSpPr>
        <p:spPr>
          <a:xfrm>
            <a:off x="10068928" y="1722386"/>
            <a:ext cx="1630050" cy="1473239"/>
          </a:xfrm>
          <a:prstGeom prst="roundRect">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B045A31-4000-E7B8-2CDE-D96629950CEA}"/>
              </a:ext>
            </a:extLst>
          </p:cNvPr>
          <p:cNvSpPr/>
          <p:nvPr/>
        </p:nvSpPr>
        <p:spPr>
          <a:xfrm>
            <a:off x="8669019" y="3307940"/>
            <a:ext cx="2175959" cy="1369891"/>
          </a:xfrm>
          <a:prstGeom prst="roundRect">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Communication and Integration</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pic>
        <p:nvPicPr>
          <p:cNvPr id="9" name="Picture 8" descr="A picture containing electronics&#10;&#10;Description automatically generated">
            <a:extLst>
              <a:ext uri="{FF2B5EF4-FFF2-40B4-BE49-F238E27FC236}">
                <a16:creationId xmlns:a16="http://schemas.microsoft.com/office/drawing/2014/main" id="{B914F472-A7E5-0347-EC5D-F15058F235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1347022" y="3307940"/>
            <a:ext cx="1871857" cy="1390181"/>
          </a:xfrm>
          <a:prstGeom prst="rect">
            <a:avLst/>
          </a:prstGeom>
        </p:spPr>
      </p:pic>
      <p:pic>
        <p:nvPicPr>
          <p:cNvPr id="2" name="Picture 1">
            <a:extLst>
              <a:ext uri="{FF2B5EF4-FFF2-40B4-BE49-F238E27FC236}">
                <a16:creationId xmlns:a16="http://schemas.microsoft.com/office/drawing/2014/main" id="{FF554971-14D5-8B64-2540-8F8758CE86B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1997" y="1936797"/>
            <a:ext cx="1630050" cy="1141308"/>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CE3580DA-648B-6D8F-CAAD-6F04BF22A35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3227" t="20873" r="14154" b="10545"/>
          <a:stretch/>
        </p:blipFill>
        <p:spPr>
          <a:xfrm>
            <a:off x="10086804" y="1742676"/>
            <a:ext cx="1538483" cy="1452949"/>
          </a:xfrm>
          <a:prstGeom prst="rect">
            <a:avLst/>
          </a:prstGeom>
        </p:spPr>
      </p:pic>
      <p:pic>
        <p:nvPicPr>
          <p:cNvPr id="6" name="Picture 5" descr="A picture containing electronics&#10;&#10;Description automatically generated">
            <a:extLst>
              <a:ext uri="{FF2B5EF4-FFF2-40B4-BE49-F238E27FC236}">
                <a16:creationId xmlns:a16="http://schemas.microsoft.com/office/drawing/2014/main" id="{D319267F-7694-5377-4CFB-FD1B6C9AF18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8786629" y="3307940"/>
            <a:ext cx="1871857" cy="1390181"/>
          </a:xfrm>
          <a:prstGeom prst="rect">
            <a:avLst/>
          </a:prstGeom>
        </p:spPr>
      </p:pic>
      <p:pic>
        <p:nvPicPr>
          <p:cNvPr id="8" name="Picture 7" descr="A video game controller&#10;&#10;Description automatically generated with low confidence">
            <a:extLst>
              <a:ext uri="{FF2B5EF4-FFF2-40B4-BE49-F238E27FC236}">
                <a16:creationId xmlns:a16="http://schemas.microsoft.com/office/drawing/2014/main" id="{45DD0202-E47C-2A7C-9692-AC540E36A5F0}"/>
              </a:ext>
            </a:extLst>
          </p:cNvPr>
          <p:cNvPicPr>
            <a:picLocks noChangeAspect="1"/>
          </p:cNvPicPr>
          <p:nvPr/>
        </p:nvPicPr>
        <p:blipFill rotWithShape="1">
          <a:blip r:embed="rId10">
            <a:extLst>
              <a:ext uri="{28A0092B-C50C-407E-A947-70E740481C1C}">
                <a14:useLocalDpi xmlns:a14="http://schemas.microsoft.com/office/drawing/2010/main" val="0"/>
              </a:ext>
            </a:extLst>
          </a:blip>
          <a:srcRect l="20869" t="19288" r="18905" b="14435"/>
          <a:stretch/>
        </p:blipFill>
        <p:spPr>
          <a:xfrm>
            <a:off x="4797818" y="2499682"/>
            <a:ext cx="2786467" cy="3066467"/>
          </a:xfrm>
          <a:prstGeom prst="rect">
            <a:avLst/>
          </a:prstGeom>
        </p:spPr>
      </p:pic>
      <p:cxnSp>
        <p:nvCxnSpPr>
          <p:cNvPr id="13" name="Straight Arrow Connector 12">
            <a:extLst>
              <a:ext uri="{FF2B5EF4-FFF2-40B4-BE49-F238E27FC236}">
                <a16:creationId xmlns:a16="http://schemas.microsoft.com/office/drawing/2014/main" id="{C0EB2ECC-AFAC-7002-FBB8-DB124F4CFCFE}"/>
              </a:ext>
            </a:extLst>
          </p:cNvPr>
          <p:cNvCxnSpPr>
            <a:cxnSpLocks/>
          </p:cNvCxnSpPr>
          <p:nvPr/>
        </p:nvCxnSpPr>
        <p:spPr>
          <a:xfrm flipH="1" flipV="1">
            <a:off x="3200378" y="4352924"/>
            <a:ext cx="1317702" cy="2381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01290C-8722-5E92-E667-DDD46973ACA1}"/>
              </a:ext>
            </a:extLst>
          </p:cNvPr>
          <p:cNvCxnSpPr>
            <a:cxnSpLocks/>
          </p:cNvCxnSpPr>
          <p:nvPr/>
        </p:nvCxnSpPr>
        <p:spPr>
          <a:xfrm flipH="1">
            <a:off x="7888730" y="4352924"/>
            <a:ext cx="1317702" cy="2381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800204-B5A4-6D47-9776-785A87186BE4}"/>
              </a:ext>
            </a:extLst>
          </p:cNvPr>
          <p:cNvCxnSpPr>
            <a:cxnSpLocks/>
          </p:cNvCxnSpPr>
          <p:nvPr/>
        </p:nvCxnSpPr>
        <p:spPr>
          <a:xfrm flipV="1">
            <a:off x="9724229" y="2977794"/>
            <a:ext cx="496101" cy="4649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A0481A-115E-EB50-BA26-9EBAFFD5E2E1}"/>
              </a:ext>
            </a:extLst>
          </p:cNvPr>
          <p:cNvCxnSpPr>
            <a:cxnSpLocks/>
          </p:cNvCxnSpPr>
          <p:nvPr/>
        </p:nvCxnSpPr>
        <p:spPr>
          <a:xfrm flipH="1" flipV="1">
            <a:off x="1461457" y="2977794"/>
            <a:ext cx="496101" cy="4649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5FAF7A3-8306-816C-CF2A-2F666ACD8F82}"/>
              </a:ext>
            </a:extLst>
          </p:cNvPr>
          <p:cNvCxnSpPr>
            <a:cxnSpLocks/>
          </p:cNvCxnSpPr>
          <p:nvPr/>
        </p:nvCxnSpPr>
        <p:spPr>
          <a:xfrm>
            <a:off x="5336540" y="3680460"/>
            <a:ext cx="0" cy="647700"/>
          </a:xfrm>
          <a:prstGeom prst="straightConnector1">
            <a:avLst/>
          </a:prstGeom>
          <a:ln w="38100">
            <a:solidFill>
              <a:srgbClr val="EE27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B0883F4-9A98-1EA6-48D8-2D4DFE0D9AF6}"/>
              </a:ext>
            </a:extLst>
          </p:cNvPr>
          <p:cNvCxnSpPr>
            <a:cxnSpLocks/>
          </p:cNvCxnSpPr>
          <p:nvPr/>
        </p:nvCxnSpPr>
        <p:spPr>
          <a:xfrm rot="16200000">
            <a:off x="5336540" y="3680461"/>
            <a:ext cx="0" cy="647700"/>
          </a:xfrm>
          <a:prstGeom prst="straightConnector1">
            <a:avLst/>
          </a:prstGeom>
          <a:ln w="38100">
            <a:solidFill>
              <a:srgbClr val="EE27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E01D774-F768-50C3-CC06-DC0D0A794995}"/>
              </a:ext>
            </a:extLst>
          </p:cNvPr>
          <p:cNvCxnSpPr>
            <a:cxnSpLocks/>
          </p:cNvCxnSpPr>
          <p:nvPr/>
        </p:nvCxnSpPr>
        <p:spPr>
          <a:xfrm>
            <a:off x="7002780" y="3677920"/>
            <a:ext cx="0" cy="647700"/>
          </a:xfrm>
          <a:prstGeom prst="straightConnector1">
            <a:avLst/>
          </a:prstGeom>
          <a:ln w="38100">
            <a:solidFill>
              <a:srgbClr val="EE27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52EB876-5C13-2B46-12AB-4C806F715648}"/>
              </a:ext>
            </a:extLst>
          </p:cNvPr>
          <p:cNvCxnSpPr>
            <a:cxnSpLocks/>
          </p:cNvCxnSpPr>
          <p:nvPr/>
        </p:nvCxnSpPr>
        <p:spPr>
          <a:xfrm rot="16200000">
            <a:off x="7002780" y="3677921"/>
            <a:ext cx="0" cy="647700"/>
          </a:xfrm>
          <a:prstGeom prst="straightConnector1">
            <a:avLst/>
          </a:prstGeom>
          <a:ln w="38100">
            <a:solidFill>
              <a:srgbClr val="EE2737"/>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721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4183" y="110251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7" name="Rectangle: Rounded Corners 16">
            <a:extLst>
              <a:ext uri="{FF2B5EF4-FFF2-40B4-BE49-F238E27FC236}">
                <a16:creationId xmlns:a16="http://schemas.microsoft.com/office/drawing/2014/main" id="{8D8A5458-560A-37CA-F95F-01A8BB90A277}"/>
              </a:ext>
            </a:extLst>
          </p:cNvPr>
          <p:cNvSpPr/>
          <p:nvPr/>
        </p:nvSpPr>
        <p:spPr>
          <a:xfrm>
            <a:off x="1126900" y="3289912"/>
            <a:ext cx="2175959" cy="1369891"/>
          </a:xfrm>
          <a:prstGeom prst="roundRect">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BA4A332-15F9-BB8E-954A-E9F8739EE282}"/>
              </a:ext>
            </a:extLst>
          </p:cNvPr>
          <p:cNvSpPr/>
          <p:nvPr/>
        </p:nvSpPr>
        <p:spPr>
          <a:xfrm>
            <a:off x="563187" y="2016912"/>
            <a:ext cx="1651693" cy="960882"/>
          </a:xfrm>
          <a:prstGeom prst="roundRect">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43</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Communication and Integration</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pic>
        <p:nvPicPr>
          <p:cNvPr id="9" name="Picture 8" descr="A picture containing electronics&#10;&#10;Description automatically generated">
            <a:extLst>
              <a:ext uri="{FF2B5EF4-FFF2-40B4-BE49-F238E27FC236}">
                <a16:creationId xmlns:a16="http://schemas.microsoft.com/office/drawing/2014/main" id="{B914F472-A7E5-0347-EC5D-F15058F235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1347022" y="3307940"/>
            <a:ext cx="1871857" cy="1390181"/>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CE3580DA-648B-6D8F-CAAD-6F04BF22A35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227" t="20873" r="14154" b="10545"/>
          <a:stretch/>
        </p:blipFill>
        <p:spPr>
          <a:xfrm>
            <a:off x="10086804" y="1742676"/>
            <a:ext cx="1538483" cy="1452949"/>
          </a:xfrm>
          <a:prstGeom prst="rect">
            <a:avLst/>
          </a:prstGeom>
        </p:spPr>
      </p:pic>
      <p:pic>
        <p:nvPicPr>
          <p:cNvPr id="6" name="Picture 5" descr="A picture containing electronics&#10;&#10;Description automatically generated">
            <a:extLst>
              <a:ext uri="{FF2B5EF4-FFF2-40B4-BE49-F238E27FC236}">
                <a16:creationId xmlns:a16="http://schemas.microsoft.com/office/drawing/2014/main" id="{D319267F-7694-5377-4CFB-FD1B6C9AF18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641" t="19035" r="26225" b="33334"/>
          <a:stretch/>
        </p:blipFill>
        <p:spPr>
          <a:xfrm>
            <a:off x="8786629" y="3307940"/>
            <a:ext cx="1871857" cy="1390181"/>
          </a:xfrm>
          <a:prstGeom prst="rect">
            <a:avLst/>
          </a:prstGeom>
        </p:spPr>
      </p:pic>
      <p:pic>
        <p:nvPicPr>
          <p:cNvPr id="8" name="Picture 7" descr="A video game controller&#10;&#10;Description automatically generated with low confidence">
            <a:extLst>
              <a:ext uri="{FF2B5EF4-FFF2-40B4-BE49-F238E27FC236}">
                <a16:creationId xmlns:a16="http://schemas.microsoft.com/office/drawing/2014/main" id="{45DD0202-E47C-2A7C-9692-AC540E36A5F0}"/>
              </a:ext>
            </a:extLst>
          </p:cNvPr>
          <p:cNvPicPr>
            <a:picLocks noChangeAspect="1"/>
          </p:cNvPicPr>
          <p:nvPr/>
        </p:nvPicPr>
        <p:blipFill rotWithShape="1">
          <a:blip r:embed="rId9">
            <a:extLst>
              <a:ext uri="{28A0092B-C50C-407E-A947-70E740481C1C}">
                <a14:useLocalDpi xmlns:a14="http://schemas.microsoft.com/office/drawing/2010/main" val="0"/>
              </a:ext>
            </a:extLst>
          </a:blip>
          <a:srcRect l="20869" t="19288" r="18905" b="14435"/>
          <a:stretch/>
        </p:blipFill>
        <p:spPr>
          <a:xfrm>
            <a:off x="4797818" y="2499682"/>
            <a:ext cx="2786467" cy="3066467"/>
          </a:xfrm>
          <a:prstGeom prst="rect">
            <a:avLst/>
          </a:prstGeom>
        </p:spPr>
      </p:pic>
      <p:cxnSp>
        <p:nvCxnSpPr>
          <p:cNvPr id="13" name="Straight Arrow Connector 12">
            <a:extLst>
              <a:ext uri="{FF2B5EF4-FFF2-40B4-BE49-F238E27FC236}">
                <a16:creationId xmlns:a16="http://schemas.microsoft.com/office/drawing/2014/main" id="{C0EB2ECC-AFAC-7002-FBB8-DB124F4CFCFE}"/>
              </a:ext>
            </a:extLst>
          </p:cNvPr>
          <p:cNvCxnSpPr>
            <a:cxnSpLocks/>
          </p:cNvCxnSpPr>
          <p:nvPr/>
        </p:nvCxnSpPr>
        <p:spPr>
          <a:xfrm flipH="1" flipV="1">
            <a:off x="3200378" y="4352924"/>
            <a:ext cx="1317702" cy="2381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01290C-8722-5E92-E667-DDD46973ACA1}"/>
              </a:ext>
            </a:extLst>
          </p:cNvPr>
          <p:cNvCxnSpPr>
            <a:cxnSpLocks/>
          </p:cNvCxnSpPr>
          <p:nvPr/>
        </p:nvCxnSpPr>
        <p:spPr>
          <a:xfrm flipH="1">
            <a:off x="7888730" y="4352924"/>
            <a:ext cx="1317702" cy="2381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800204-B5A4-6D47-9776-785A87186BE4}"/>
              </a:ext>
            </a:extLst>
          </p:cNvPr>
          <p:cNvCxnSpPr>
            <a:cxnSpLocks/>
          </p:cNvCxnSpPr>
          <p:nvPr/>
        </p:nvCxnSpPr>
        <p:spPr>
          <a:xfrm flipV="1">
            <a:off x="9724229" y="2977794"/>
            <a:ext cx="496101" cy="4649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A0481A-115E-EB50-BA26-9EBAFFD5E2E1}"/>
              </a:ext>
            </a:extLst>
          </p:cNvPr>
          <p:cNvCxnSpPr>
            <a:cxnSpLocks/>
          </p:cNvCxnSpPr>
          <p:nvPr/>
        </p:nvCxnSpPr>
        <p:spPr>
          <a:xfrm flipH="1" flipV="1">
            <a:off x="1461457" y="2977794"/>
            <a:ext cx="496101" cy="4649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5FAF7A3-8306-816C-CF2A-2F666ACD8F82}"/>
              </a:ext>
            </a:extLst>
          </p:cNvPr>
          <p:cNvCxnSpPr>
            <a:cxnSpLocks/>
          </p:cNvCxnSpPr>
          <p:nvPr/>
        </p:nvCxnSpPr>
        <p:spPr>
          <a:xfrm>
            <a:off x="5100367" y="3030524"/>
            <a:ext cx="0" cy="647700"/>
          </a:xfrm>
          <a:prstGeom prst="straightConnector1">
            <a:avLst/>
          </a:prstGeom>
          <a:ln w="38100">
            <a:solidFill>
              <a:srgbClr val="EE27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E01D774-F768-50C3-CC06-DC0D0A794995}"/>
              </a:ext>
            </a:extLst>
          </p:cNvPr>
          <p:cNvCxnSpPr>
            <a:cxnSpLocks/>
          </p:cNvCxnSpPr>
          <p:nvPr/>
        </p:nvCxnSpPr>
        <p:spPr>
          <a:xfrm>
            <a:off x="5414010" y="3045460"/>
            <a:ext cx="0" cy="647700"/>
          </a:xfrm>
          <a:prstGeom prst="straightConnector1">
            <a:avLst/>
          </a:prstGeom>
          <a:ln w="38100">
            <a:solidFill>
              <a:srgbClr val="EE27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D7AE58-1A42-BC0D-1EBE-0A26EF8DFD7D}"/>
              </a:ext>
            </a:extLst>
          </p:cNvPr>
          <p:cNvCxnSpPr>
            <a:cxnSpLocks/>
          </p:cNvCxnSpPr>
          <p:nvPr/>
        </p:nvCxnSpPr>
        <p:spPr>
          <a:xfrm>
            <a:off x="6925357" y="3026714"/>
            <a:ext cx="0" cy="647700"/>
          </a:xfrm>
          <a:prstGeom prst="straightConnector1">
            <a:avLst/>
          </a:prstGeom>
          <a:ln w="38100">
            <a:solidFill>
              <a:srgbClr val="EE27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BDADD03-B4DC-E74B-A3E6-B75235F23AEE}"/>
              </a:ext>
            </a:extLst>
          </p:cNvPr>
          <p:cNvCxnSpPr>
            <a:cxnSpLocks/>
          </p:cNvCxnSpPr>
          <p:nvPr/>
        </p:nvCxnSpPr>
        <p:spPr>
          <a:xfrm>
            <a:off x="7239000" y="3041650"/>
            <a:ext cx="0" cy="647700"/>
          </a:xfrm>
          <a:prstGeom prst="straightConnector1">
            <a:avLst/>
          </a:prstGeom>
          <a:ln w="38100">
            <a:solidFill>
              <a:srgbClr val="EE273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Arrow: Curved Down 20">
            <a:extLst>
              <a:ext uri="{FF2B5EF4-FFF2-40B4-BE49-F238E27FC236}">
                <a16:creationId xmlns:a16="http://schemas.microsoft.com/office/drawing/2014/main" id="{EFDCFE1A-39D6-9753-0BE8-27A2BC900CAF}"/>
              </a:ext>
            </a:extLst>
          </p:cNvPr>
          <p:cNvSpPr/>
          <p:nvPr/>
        </p:nvSpPr>
        <p:spPr>
          <a:xfrm>
            <a:off x="5722620" y="3091815"/>
            <a:ext cx="386713" cy="216125"/>
          </a:xfrm>
          <a:prstGeom prst="curvedDownArrow">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Curved Down 22">
            <a:extLst>
              <a:ext uri="{FF2B5EF4-FFF2-40B4-BE49-F238E27FC236}">
                <a16:creationId xmlns:a16="http://schemas.microsoft.com/office/drawing/2014/main" id="{85F4AADD-E45B-54F0-2837-70AF363CCFDF}"/>
              </a:ext>
            </a:extLst>
          </p:cNvPr>
          <p:cNvSpPr/>
          <p:nvPr/>
        </p:nvSpPr>
        <p:spPr>
          <a:xfrm flipH="1">
            <a:off x="6224350" y="3091815"/>
            <a:ext cx="386713" cy="216125"/>
          </a:xfrm>
          <a:prstGeom prst="curvedDownArrow">
            <a:avLst/>
          </a:prstGeom>
          <a:solidFill>
            <a:srgbClr val="EE2737"/>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6C301732-74A0-248B-3444-074B1FF15BC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31997" y="1936797"/>
            <a:ext cx="1630050" cy="1141308"/>
          </a:xfrm>
          <a:prstGeom prst="rect">
            <a:avLst/>
          </a:prstGeom>
        </p:spPr>
      </p:pic>
    </p:spTree>
    <p:extLst>
      <p:ext uri="{BB962C8B-B14F-4D97-AF65-F5344CB8AC3E}">
        <p14:creationId xmlns:p14="http://schemas.microsoft.com/office/powerpoint/2010/main" val="440608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44</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Feedback and Controller</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15" name="Rectangle: Rounded Corners 14">
            <a:extLst>
              <a:ext uri="{FF2B5EF4-FFF2-40B4-BE49-F238E27FC236}">
                <a16:creationId xmlns:a16="http://schemas.microsoft.com/office/drawing/2014/main" id="{8792FBC6-0201-D5AD-88AB-C0A7E9C82295}"/>
              </a:ext>
            </a:extLst>
          </p:cNvPr>
          <p:cNvSpPr/>
          <p:nvPr/>
        </p:nvSpPr>
        <p:spPr>
          <a:xfrm>
            <a:off x="4206479" y="2779769"/>
            <a:ext cx="1497420"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a:cs typeface="Arial"/>
              </a:rPr>
              <a:t>Controller</a:t>
            </a:r>
          </a:p>
        </p:txBody>
      </p:sp>
      <p:sp>
        <p:nvSpPr>
          <p:cNvPr id="16" name="Rectangle: Rounded Corners 15">
            <a:extLst>
              <a:ext uri="{FF2B5EF4-FFF2-40B4-BE49-F238E27FC236}">
                <a16:creationId xmlns:a16="http://schemas.microsoft.com/office/drawing/2014/main" id="{35DA0195-3041-1766-BFBC-892E348A05FC}"/>
              </a:ext>
            </a:extLst>
          </p:cNvPr>
          <p:cNvSpPr/>
          <p:nvPr/>
        </p:nvSpPr>
        <p:spPr>
          <a:xfrm>
            <a:off x="6576803" y="2786633"/>
            <a:ext cx="1517513"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a:cs typeface="Arial"/>
              </a:rPr>
              <a:t>Plant</a:t>
            </a:r>
          </a:p>
        </p:txBody>
      </p:sp>
      <p:cxnSp>
        <p:nvCxnSpPr>
          <p:cNvPr id="18" name="Straight Arrow Connector 17">
            <a:extLst>
              <a:ext uri="{FF2B5EF4-FFF2-40B4-BE49-F238E27FC236}">
                <a16:creationId xmlns:a16="http://schemas.microsoft.com/office/drawing/2014/main" id="{49C65C81-5128-7595-DBED-AF016D00163A}"/>
              </a:ext>
            </a:extLst>
          </p:cNvPr>
          <p:cNvCxnSpPr>
            <a:cxnSpLocks/>
            <a:stCxn id="15" idx="3"/>
            <a:endCxn id="16" idx="1"/>
          </p:cNvCxnSpPr>
          <p:nvPr/>
        </p:nvCxnSpPr>
        <p:spPr>
          <a:xfrm>
            <a:off x="5703899" y="3116568"/>
            <a:ext cx="872904"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387F595F-D6BE-C8D9-D3AD-B9B4C596F445}"/>
              </a:ext>
            </a:extLst>
          </p:cNvPr>
          <p:cNvCxnSpPr>
            <a:cxnSpLocks/>
            <a:stCxn id="16" idx="3"/>
          </p:cNvCxnSpPr>
          <p:nvPr/>
        </p:nvCxnSpPr>
        <p:spPr>
          <a:xfrm>
            <a:off x="8094316" y="3123432"/>
            <a:ext cx="2538902"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C6F8CE68-78AA-0F26-35F2-94E12723540C}"/>
              </a:ext>
            </a:extLst>
          </p:cNvPr>
          <p:cNvCxnSpPr>
            <a:cxnSpLocks/>
          </p:cNvCxnSpPr>
          <p:nvPr/>
        </p:nvCxnSpPr>
        <p:spPr>
          <a:xfrm>
            <a:off x="1662199" y="3116568"/>
            <a:ext cx="1512598"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grpSp>
        <p:nvGrpSpPr>
          <p:cNvPr id="17" name="Group 16">
            <a:extLst>
              <a:ext uri="{FF2B5EF4-FFF2-40B4-BE49-F238E27FC236}">
                <a16:creationId xmlns:a16="http://schemas.microsoft.com/office/drawing/2014/main" id="{424BBF4E-EBEF-A361-FF47-2B907E436651}"/>
              </a:ext>
            </a:extLst>
          </p:cNvPr>
          <p:cNvGrpSpPr/>
          <p:nvPr/>
        </p:nvGrpSpPr>
        <p:grpSpPr>
          <a:xfrm>
            <a:off x="3040076" y="2814677"/>
            <a:ext cx="201394" cy="197739"/>
            <a:chOff x="2043507" y="2654300"/>
            <a:chExt cx="201394" cy="197739"/>
          </a:xfrm>
        </p:grpSpPr>
        <p:cxnSp>
          <p:nvCxnSpPr>
            <p:cNvPr id="33" name="Straight Connector 32">
              <a:extLst>
                <a:ext uri="{FF2B5EF4-FFF2-40B4-BE49-F238E27FC236}">
                  <a16:creationId xmlns:a16="http://schemas.microsoft.com/office/drawing/2014/main" id="{887825BC-46C4-DA32-7F57-49060D63160F}"/>
                </a:ext>
              </a:extLst>
            </p:cNvPr>
            <p:cNvCxnSpPr>
              <a:cxnSpLocks/>
            </p:cNvCxnSpPr>
            <p:nvPr/>
          </p:nvCxnSpPr>
          <p:spPr>
            <a:xfrm flipH="1">
              <a:off x="2043507" y="2754503"/>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ECBC0A-0859-C6AE-27DD-B279F55A5FE5}"/>
                </a:ext>
              </a:extLst>
            </p:cNvPr>
            <p:cNvCxnSpPr>
              <a:cxnSpLocks/>
            </p:cNvCxnSpPr>
            <p:nvPr/>
          </p:nvCxnSpPr>
          <p:spPr>
            <a:xfrm flipV="1">
              <a:off x="2144204" y="2654300"/>
              <a:ext cx="0" cy="197739"/>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D017CEAD-E98F-9FD9-2CA3-6683CF438B35}"/>
              </a:ext>
            </a:extLst>
          </p:cNvPr>
          <p:cNvCxnSpPr>
            <a:cxnSpLocks/>
          </p:cNvCxnSpPr>
          <p:nvPr/>
        </p:nvCxnSpPr>
        <p:spPr>
          <a:xfrm flipH="1">
            <a:off x="3424827" y="3346951"/>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CC8E31D-0ED6-4619-53AC-152BBF23AB88}"/>
              </a:ext>
            </a:extLst>
          </p:cNvPr>
          <p:cNvCxnSpPr>
            <a:cxnSpLocks/>
            <a:stCxn id="23" idx="6"/>
            <a:endCxn id="15" idx="1"/>
          </p:cNvCxnSpPr>
          <p:nvPr/>
        </p:nvCxnSpPr>
        <p:spPr>
          <a:xfrm flipV="1">
            <a:off x="3468571" y="3116568"/>
            <a:ext cx="737908" cy="9144"/>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39E51CED-75A7-CAC4-2848-40AB73AB55AA}"/>
              </a:ext>
            </a:extLst>
          </p:cNvPr>
          <p:cNvCxnSpPr>
            <a:cxnSpLocks/>
          </p:cNvCxnSpPr>
          <p:nvPr/>
        </p:nvCxnSpPr>
        <p:spPr>
          <a:xfrm flipV="1">
            <a:off x="3319219" y="3272005"/>
            <a:ext cx="0" cy="994038"/>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51C23C14-D289-8079-A238-0F792B37C2A8}"/>
              </a:ext>
            </a:extLst>
          </p:cNvPr>
          <p:cNvCxnSpPr>
            <a:cxnSpLocks/>
          </p:cNvCxnSpPr>
          <p:nvPr/>
        </p:nvCxnSpPr>
        <p:spPr>
          <a:xfrm>
            <a:off x="3301342" y="4238353"/>
            <a:ext cx="5688991" cy="0"/>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7CBF5B8-E392-7BAF-C42B-3D547220A745}"/>
              </a:ext>
            </a:extLst>
          </p:cNvPr>
          <p:cNvCxnSpPr>
            <a:cxnSpLocks/>
          </p:cNvCxnSpPr>
          <p:nvPr/>
        </p:nvCxnSpPr>
        <p:spPr>
          <a:xfrm flipV="1">
            <a:off x="8972403" y="3127004"/>
            <a:ext cx="0" cy="1139039"/>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D82C42A-F63C-6923-3275-C44BF30F55DF}"/>
              </a:ext>
            </a:extLst>
          </p:cNvPr>
          <p:cNvSpPr txBox="1"/>
          <p:nvPr/>
        </p:nvSpPr>
        <p:spPr>
          <a:xfrm>
            <a:off x="1999694" y="2766000"/>
            <a:ext cx="705934" cy="365760"/>
          </a:xfrm>
          <a:prstGeom prst="rect">
            <a:avLst/>
          </a:prstGeom>
          <a:noFill/>
        </p:spPr>
        <p:txBody>
          <a:bodyPr wrap="square" lIns="91440" tIns="45720" rIns="91440" bIns="45720" rtlCol="0" anchor="t">
            <a:spAutoFit/>
          </a:bodyPr>
          <a:lstStyle/>
          <a:p>
            <a:r>
              <a:rPr lang="en-US">
                <a:latin typeface="Arial"/>
                <a:cs typeface="Arial"/>
              </a:rPr>
              <a:t>Input</a:t>
            </a:r>
          </a:p>
        </p:txBody>
      </p:sp>
      <p:sp>
        <p:nvSpPr>
          <p:cNvPr id="60" name="TextBox 59">
            <a:extLst>
              <a:ext uri="{FF2B5EF4-FFF2-40B4-BE49-F238E27FC236}">
                <a16:creationId xmlns:a16="http://schemas.microsoft.com/office/drawing/2014/main" id="{B7DB36B5-2E96-20B8-E0D7-6B83C25E07E6}"/>
              </a:ext>
            </a:extLst>
          </p:cNvPr>
          <p:cNvSpPr txBox="1"/>
          <p:nvPr/>
        </p:nvSpPr>
        <p:spPr>
          <a:xfrm>
            <a:off x="9363767" y="2759406"/>
            <a:ext cx="872868" cy="369332"/>
          </a:xfrm>
          <a:prstGeom prst="rect">
            <a:avLst/>
          </a:prstGeom>
          <a:noFill/>
        </p:spPr>
        <p:txBody>
          <a:bodyPr wrap="square" lIns="91440" tIns="45720" rIns="91440" bIns="45720" rtlCol="0" anchor="t">
            <a:spAutoFit/>
          </a:bodyPr>
          <a:lstStyle/>
          <a:p>
            <a:r>
              <a:rPr lang="en-US">
                <a:latin typeface="Arial"/>
                <a:cs typeface="Arial"/>
              </a:rPr>
              <a:t>Output</a:t>
            </a:r>
          </a:p>
        </p:txBody>
      </p:sp>
      <p:grpSp>
        <p:nvGrpSpPr>
          <p:cNvPr id="37" name="Group 36">
            <a:extLst>
              <a:ext uri="{FF2B5EF4-FFF2-40B4-BE49-F238E27FC236}">
                <a16:creationId xmlns:a16="http://schemas.microsoft.com/office/drawing/2014/main" id="{8AA7B5E7-0F18-2DBF-8517-892EFB1C64CB}"/>
              </a:ext>
            </a:extLst>
          </p:cNvPr>
          <p:cNvGrpSpPr/>
          <p:nvPr/>
        </p:nvGrpSpPr>
        <p:grpSpPr>
          <a:xfrm>
            <a:off x="3169867" y="2966190"/>
            <a:ext cx="298704" cy="310895"/>
            <a:chOff x="2331095" y="2409760"/>
            <a:chExt cx="279224" cy="269492"/>
          </a:xfrm>
        </p:grpSpPr>
        <p:sp>
          <p:nvSpPr>
            <p:cNvPr id="23" name="Oval 22">
              <a:extLst>
                <a:ext uri="{FF2B5EF4-FFF2-40B4-BE49-F238E27FC236}">
                  <a16:creationId xmlns:a16="http://schemas.microsoft.com/office/drawing/2014/main" id="{6029B884-185E-DD43-3B16-4719685C885D}"/>
                </a:ext>
              </a:extLst>
            </p:cNvPr>
            <p:cNvSpPr/>
            <p:nvPr/>
          </p:nvSpPr>
          <p:spPr>
            <a:xfrm>
              <a:off x="2331095" y="2409760"/>
              <a:ext cx="279224" cy="269492"/>
            </a:xfrm>
            <a:prstGeom prst="ellipse">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DBF33F7-F7C6-39E3-1473-4DFC220D6914}"/>
                </a:ext>
              </a:extLst>
            </p:cNvPr>
            <p:cNvCxnSpPr>
              <a:stCxn id="23" idx="7"/>
              <a:endCxn id="23" idx="3"/>
            </p:cNvCxnSpPr>
            <p:nvPr/>
          </p:nvCxnSpPr>
          <p:spPr>
            <a:xfrm flipH="1">
              <a:off x="2371986" y="2449226"/>
              <a:ext cx="197442" cy="190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C233A8-B717-90AB-D0A7-BBF86D2A2F30}"/>
                </a:ext>
              </a:extLst>
            </p:cNvPr>
            <p:cNvCxnSpPr>
              <a:stCxn id="23" idx="1"/>
              <a:endCxn id="23" idx="5"/>
            </p:cNvCxnSpPr>
            <p:nvPr/>
          </p:nvCxnSpPr>
          <p:spPr>
            <a:xfrm>
              <a:off x="2371986" y="2449226"/>
              <a:ext cx="197442" cy="190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D2572DBE-E8F6-3C18-7357-ECC24FE40DD9}"/>
              </a:ext>
            </a:extLst>
          </p:cNvPr>
          <p:cNvSpPr txBox="1"/>
          <p:nvPr/>
        </p:nvSpPr>
        <p:spPr>
          <a:xfrm>
            <a:off x="5297595" y="3863815"/>
            <a:ext cx="1845492" cy="369332"/>
          </a:xfrm>
          <a:prstGeom prst="rect">
            <a:avLst/>
          </a:prstGeom>
          <a:noFill/>
        </p:spPr>
        <p:txBody>
          <a:bodyPr wrap="square" lIns="91440" tIns="45720" rIns="91440" bIns="45720" rtlCol="0" anchor="t">
            <a:spAutoFit/>
          </a:bodyPr>
          <a:lstStyle/>
          <a:p>
            <a:r>
              <a:rPr lang="en-US">
                <a:latin typeface="Arial"/>
                <a:cs typeface="Arial"/>
              </a:rPr>
              <a:t>Unity Feedback</a:t>
            </a:r>
          </a:p>
        </p:txBody>
      </p:sp>
    </p:spTree>
    <p:extLst>
      <p:ext uri="{BB962C8B-B14F-4D97-AF65-F5344CB8AC3E}">
        <p14:creationId xmlns:p14="http://schemas.microsoft.com/office/powerpoint/2010/main" val="2794976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285750"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2400">
                <a:latin typeface="Arial"/>
                <a:cs typeface="Times New Roman"/>
              </a:rPr>
              <a:t>Sensors communicate distance to water</a:t>
            </a:r>
          </a:p>
          <a:p>
            <a:pPr marL="285750" indent="-285750">
              <a:lnSpc>
                <a:spcPct val="150000"/>
              </a:lnSpc>
              <a:buFont typeface="Arial" panose="020B0604020202020204" pitchFamily="34" charset="0"/>
              <a:buChar char="•"/>
            </a:pPr>
            <a:r>
              <a:rPr lang="en-US" sz="2400">
                <a:latin typeface="Arial"/>
                <a:cs typeface="Times New Roman"/>
              </a:rPr>
              <a:t>Arduino converts distance to encoder steps</a:t>
            </a:r>
          </a:p>
          <a:p>
            <a:pPr marL="0" marR="0" indent="0" algn="l" defTabSz="914400" rtl="0" fontAlgn="auto" latinLnBrk="0" hangingPunct="0">
              <a:lnSpc>
                <a:spcPct val="100000"/>
              </a:lnSpc>
              <a:spcBef>
                <a:spcPts val="0"/>
              </a:spcBef>
              <a:spcAft>
                <a:spcPts val="0"/>
              </a:spcAft>
              <a:buClrTx/>
              <a:buSzTx/>
              <a:buFontTx/>
              <a:buNone/>
              <a:tabLst/>
            </a:pPr>
            <a:endParaRPr lang="en-US" sz="3600" b="0" i="0" u="none" strike="noStrike" cap="none" spc="0" normalizeH="0" baseline="0">
              <a:ln>
                <a:noFill/>
              </a:ln>
              <a:solidFill>
                <a:schemeClr val="bg1"/>
              </a:solidFill>
              <a:effectLst/>
              <a:uFillTx/>
              <a:latin typeface="Arial"/>
              <a:cs typeface="Times New Roman" panose="02020603050405020304" pitchFamily="18" charset="0"/>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45</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Feedback and Controller</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6" name="Rectangle: Rounded Corners 5">
            <a:extLst>
              <a:ext uri="{FF2B5EF4-FFF2-40B4-BE49-F238E27FC236}">
                <a16:creationId xmlns:a16="http://schemas.microsoft.com/office/drawing/2014/main" id="{36290F46-CABF-4094-E5E8-0FD50A9E7706}"/>
              </a:ext>
            </a:extLst>
          </p:cNvPr>
          <p:cNvSpPr/>
          <p:nvPr/>
        </p:nvSpPr>
        <p:spPr>
          <a:xfrm>
            <a:off x="4161083" y="4019176"/>
            <a:ext cx="1497420"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Controller</a:t>
            </a:r>
          </a:p>
        </p:txBody>
      </p:sp>
      <p:sp>
        <p:nvSpPr>
          <p:cNvPr id="8" name="Rectangle: Rounded Corners 7">
            <a:extLst>
              <a:ext uri="{FF2B5EF4-FFF2-40B4-BE49-F238E27FC236}">
                <a16:creationId xmlns:a16="http://schemas.microsoft.com/office/drawing/2014/main" id="{8F2C06C2-DA34-6038-F4D1-C0E486BC51D9}"/>
              </a:ext>
            </a:extLst>
          </p:cNvPr>
          <p:cNvSpPr/>
          <p:nvPr/>
        </p:nvSpPr>
        <p:spPr>
          <a:xfrm>
            <a:off x="6531407" y="4026040"/>
            <a:ext cx="1517513"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Plant</a:t>
            </a:r>
          </a:p>
        </p:txBody>
      </p:sp>
      <p:cxnSp>
        <p:nvCxnSpPr>
          <p:cNvPr id="9" name="Straight Arrow Connector 8">
            <a:extLst>
              <a:ext uri="{FF2B5EF4-FFF2-40B4-BE49-F238E27FC236}">
                <a16:creationId xmlns:a16="http://schemas.microsoft.com/office/drawing/2014/main" id="{C9B63C78-8D6C-0551-8A31-3AB03CDF9681}"/>
              </a:ext>
            </a:extLst>
          </p:cNvPr>
          <p:cNvCxnSpPr>
            <a:cxnSpLocks/>
            <a:stCxn id="6" idx="3"/>
            <a:endCxn id="8" idx="1"/>
          </p:cNvCxnSpPr>
          <p:nvPr/>
        </p:nvCxnSpPr>
        <p:spPr>
          <a:xfrm>
            <a:off x="5658503" y="4355975"/>
            <a:ext cx="872904"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6FD43A68-D9AF-6141-4550-025C41A0BE3B}"/>
              </a:ext>
            </a:extLst>
          </p:cNvPr>
          <p:cNvCxnSpPr>
            <a:cxnSpLocks/>
            <a:stCxn id="8" idx="3"/>
          </p:cNvCxnSpPr>
          <p:nvPr/>
        </p:nvCxnSpPr>
        <p:spPr>
          <a:xfrm>
            <a:off x="8048920" y="4362839"/>
            <a:ext cx="2538902"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13EAF37E-9C39-CD6C-D45B-29C0B64AE615}"/>
              </a:ext>
            </a:extLst>
          </p:cNvPr>
          <p:cNvCxnSpPr>
            <a:cxnSpLocks/>
          </p:cNvCxnSpPr>
          <p:nvPr/>
        </p:nvCxnSpPr>
        <p:spPr>
          <a:xfrm>
            <a:off x="1616803" y="4355975"/>
            <a:ext cx="1512598"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grpSp>
        <p:nvGrpSpPr>
          <p:cNvPr id="13" name="Group 12">
            <a:extLst>
              <a:ext uri="{FF2B5EF4-FFF2-40B4-BE49-F238E27FC236}">
                <a16:creationId xmlns:a16="http://schemas.microsoft.com/office/drawing/2014/main" id="{0592C719-A760-3646-20AC-0E8358E5535C}"/>
              </a:ext>
            </a:extLst>
          </p:cNvPr>
          <p:cNvGrpSpPr/>
          <p:nvPr/>
        </p:nvGrpSpPr>
        <p:grpSpPr>
          <a:xfrm>
            <a:off x="2994680" y="4054084"/>
            <a:ext cx="201394" cy="197739"/>
            <a:chOff x="2043507" y="2654300"/>
            <a:chExt cx="201394" cy="197739"/>
          </a:xfrm>
        </p:grpSpPr>
        <p:cxnSp>
          <p:nvCxnSpPr>
            <p:cNvPr id="14" name="Straight Connector 13">
              <a:extLst>
                <a:ext uri="{FF2B5EF4-FFF2-40B4-BE49-F238E27FC236}">
                  <a16:creationId xmlns:a16="http://schemas.microsoft.com/office/drawing/2014/main" id="{90A1AA4C-9F7C-7CEA-E513-5A30957A8D53}"/>
                </a:ext>
              </a:extLst>
            </p:cNvPr>
            <p:cNvCxnSpPr>
              <a:cxnSpLocks/>
            </p:cNvCxnSpPr>
            <p:nvPr/>
          </p:nvCxnSpPr>
          <p:spPr>
            <a:xfrm flipH="1">
              <a:off x="2043507" y="2754503"/>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846786A-1D12-EBE8-FBFD-823E340850BB}"/>
                </a:ext>
              </a:extLst>
            </p:cNvPr>
            <p:cNvCxnSpPr>
              <a:cxnSpLocks/>
            </p:cNvCxnSpPr>
            <p:nvPr/>
          </p:nvCxnSpPr>
          <p:spPr>
            <a:xfrm flipV="1">
              <a:off x="2144204" y="2654300"/>
              <a:ext cx="0" cy="197739"/>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15E3C118-EB27-8452-51E3-C80311B24258}"/>
              </a:ext>
            </a:extLst>
          </p:cNvPr>
          <p:cNvCxnSpPr>
            <a:cxnSpLocks/>
          </p:cNvCxnSpPr>
          <p:nvPr/>
        </p:nvCxnSpPr>
        <p:spPr>
          <a:xfrm flipH="1">
            <a:off x="3379431" y="4586358"/>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2AB7C14-5A76-BAD4-68E5-A46A4E3FAA4E}"/>
              </a:ext>
            </a:extLst>
          </p:cNvPr>
          <p:cNvCxnSpPr>
            <a:cxnSpLocks/>
            <a:stCxn id="36" idx="6"/>
            <a:endCxn id="6" idx="1"/>
          </p:cNvCxnSpPr>
          <p:nvPr/>
        </p:nvCxnSpPr>
        <p:spPr>
          <a:xfrm flipV="1">
            <a:off x="3423175" y="4355975"/>
            <a:ext cx="737908" cy="9144"/>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9835E120-D45B-0F6D-4B56-95F5CF2BAE6E}"/>
              </a:ext>
            </a:extLst>
          </p:cNvPr>
          <p:cNvCxnSpPr>
            <a:cxnSpLocks/>
          </p:cNvCxnSpPr>
          <p:nvPr/>
        </p:nvCxnSpPr>
        <p:spPr>
          <a:xfrm flipV="1">
            <a:off x="3273823" y="4511412"/>
            <a:ext cx="0" cy="994038"/>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EF3990A1-A774-FF28-6662-7D2B704FBC2E}"/>
              </a:ext>
            </a:extLst>
          </p:cNvPr>
          <p:cNvCxnSpPr>
            <a:cxnSpLocks/>
          </p:cNvCxnSpPr>
          <p:nvPr/>
        </p:nvCxnSpPr>
        <p:spPr>
          <a:xfrm>
            <a:off x="3255946" y="5477760"/>
            <a:ext cx="5688991" cy="0"/>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A4A6A0D-B558-F23B-99B8-F61C1297C06E}"/>
              </a:ext>
            </a:extLst>
          </p:cNvPr>
          <p:cNvCxnSpPr>
            <a:cxnSpLocks/>
          </p:cNvCxnSpPr>
          <p:nvPr/>
        </p:nvCxnSpPr>
        <p:spPr>
          <a:xfrm flipV="1">
            <a:off x="8927007" y="4366411"/>
            <a:ext cx="0" cy="1139039"/>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5A8B1A6-0049-F56C-FCF7-A7C14A720F08}"/>
              </a:ext>
            </a:extLst>
          </p:cNvPr>
          <p:cNvSpPr txBox="1"/>
          <p:nvPr/>
        </p:nvSpPr>
        <p:spPr>
          <a:xfrm>
            <a:off x="1954298" y="4005407"/>
            <a:ext cx="705934" cy="365760"/>
          </a:xfrm>
          <a:prstGeom prst="rect">
            <a:avLst/>
          </a:prstGeom>
          <a:noFill/>
        </p:spPr>
        <p:txBody>
          <a:bodyPr wrap="square" rtlCol="0">
            <a:spAutoFit/>
          </a:bodyPr>
          <a:lstStyle/>
          <a:p>
            <a:r>
              <a:rPr lang="en-US">
                <a:highlight>
                  <a:srgbClr val="FFFF00"/>
                </a:highlight>
              </a:rPr>
              <a:t>Input</a:t>
            </a:r>
          </a:p>
        </p:txBody>
      </p:sp>
      <p:grpSp>
        <p:nvGrpSpPr>
          <p:cNvPr id="34" name="Group 33">
            <a:extLst>
              <a:ext uri="{FF2B5EF4-FFF2-40B4-BE49-F238E27FC236}">
                <a16:creationId xmlns:a16="http://schemas.microsoft.com/office/drawing/2014/main" id="{4BFD25B5-FEBD-6000-1226-60F75970049E}"/>
              </a:ext>
            </a:extLst>
          </p:cNvPr>
          <p:cNvGrpSpPr/>
          <p:nvPr/>
        </p:nvGrpSpPr>
        <p:grpSpPr>
          <a:xfrm>
            <a:off x="3124471" y="4205597"/>
            <a:ext cx="298704" cy="310895"/>
            <a:chOff x="2331095" y="2409760"/>
            <a:chExt cx="279224" cy="269492"/>
          </a:xfrm>
          <a:solidFill>
            <a:schemeClr val="bg1"/>
          </a:solidFill>
        </p:grpSpPr>
        <p:sp>
          <p:nvSpPr>
            <p:cNvPr id="36" name="Oval 35">
              <a:extLst>
                <a:ext uri="{FF2B5EF4-FFF2-40B4-BE49-F238E27FC236}">
                  <a16:creationId xmlns:a16="http://schemas.microsoft.com/office/drawing/2014/main" id="{7D15F4F4-C7D7-98AC-7692-C7C9133597EC}"/>
                </a:ext>
              </a:extLst>
            </p:cNvPr>
            <p:cNvSpPr/>
            <p:nvPr/>
          </p:nvSpPr>
          <p:spPr>
            <a:xfrm>
              <a:off x="2331095" y="2409760"/>
              <a:ext cx="279224" cy="269492"/>
            </a:xfrm>
            <a:prstGeom prst="ellipse">
              <a:avLst/>
            </a:prstGeom>
            <a:grp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ADA7288B-FD3C-FC9E-DEE9-0696EF7066C4}"/>
                </a:ext>
              </a:extLst>
            </p:cNvPr>
            <p:cNvCxnSpPr>
              <a:stCxn id="36" idx="7"/>
              <a:endCxn id="36" idx="3"/>
            </p:cNvCxnSpPr>
            <p:nvPr/>
          </p:nvCxnSpPr>
          <p:spPr>
            <a:xfrm flipH="1">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7A6BD6-9400-FE47-C2FB-816EE8E9E702}"/>
                </a:ext>
              </a:extLst>
            </p:cNvPr>
            <p:cNvCxnSpPr>
              <a:stCxn id="36" idx="1"/>
              <a:endCxn id="36" idx="5"/>
            </p:cNvCxnSpPr>
            <p:nvPr/>
          </p:nvCxnSpPr>
          <p:spPr>
            <a:xfrm>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0C82364C-49CC-8C27-2C16-FDE0483EFDAD}"/>
              </a:ext>
            </a:extLst>
          </p:cNvPr>
          <p:cNvSpPr txBox="1"/>
          <p:nvPr/>
        </p:nvSpPr>
        <p:spPr>
          <a:xfrm>
            <a:off x="9318371" y="3998813"/>
            <a:ext cx="872868" cy="369332"/>
          </a:xfrm>
          <a:prstGeom prst="rect">
            <a:avLst/>
          </a:prstGeom>
          <a:noFill/>
        </p:spPr>
        <p:txBody>
          <a:bodyPr wrap="square" rtlCol="0">
            <a:spAutoFit/>
          </a:bodyPr>
          <a:lstStyle/>
          <a:p>
            <a:r>
              <a:rPr lang="en-US"/>
              <a:t>Output</a:t>
            </a:r>
          </a:p>
        </p:txBody>
      </p:sp>
      <p:sp>
        <p:nvSpPr>
          <p:cNvPr id="44" name="TextBox 43">
            <a:extLst>
              <a:ext uri="{FF2B5EF4-FFF2-40B4-BE49-F238E27FC236}">
                <a16:creationId xmlns:a16="http://schemas.microsoft.com/office/drawing/2014/main" id="{694FEDE8-4F14-7B2D-FEED-83C909B5B027}"/>
              </a:ext>
            </a:extLst>
          </p:cNvPr>
          <p:cNvSpPr txBox="1"/>
          <p:nvPr/>
        </p:nvSpPr>
        <p:spPr>
          <a:xfrm>
            <a:off x="5238470" y="5103222"/>
            <a:ext cx="1715059" cy="369332"/>
          </a:xfrm>
          <a:prstGeom prst="rect">
            <a:avLst/>
          </a:prstGeom>
          <a:noFill/>
        </p:spPr>
        <p:txBody>
          <a:bodyPr wrap="square" rtlCol="0">
            <a:spAutoFit/>
          </a:bodyPr>
          <a:lstStyle/>
          <a:p>
            <a:r>
              <a:rPr lang="en-US"/>
              <a:t>Unity Feedback</a:t>
            </a:r>
          </a:p>
        </p:txBody>
      </p:sp>
    </p:spTree>
    <p:extLst>
      <p:ext uri="{BB962C8B-B14F-4D97-AF65-F5344CB8AC3E}">
        <p14:creationId xmlns:p14="http://schemas.microsoft.com/office/powerpoint/2010/main" val="29395305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285750"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2400">
                <a:latin typeface="Arial"/>
                <a:cs typeface="Times New Roman"/>
              </a:rPr>
              <a:t>Currently using PD controller</a:t>
            </a:r>
          </a:p>
          <a:p>
            <a:pPr marL="285750" indent="-285750">
              <a:lnSpc>
                <a:spcPct val="150000"/>
              </a:lnSpc>
              <a:buFont typeface="Arial" panose="020B0604020202020204" pitchFamily="34" charset="0"/>
              <a:buChar char="•"/>
            </a:pPr>
            <a:r>
              <a:rPr lang="en-US" sz="2400">
                <a:latin typeface="Arial"/>
                <a:cs typeface="Times New Roman"/>
              </a:rPr>
              <a:t>MATLAB limits the oscillations via optimal motor output</a:t>
            </a:r>
          </a:p>
          <a:p>
            <a:pPr marL="285750" indent="-285750">
              <a:lnSpc>
                <a:spcPct val="150000"/>
              </a:lnSpc>
              <a:buFont typeface="Arial" panose="020B0604020202020204" pitchFamily="34" charset="0"/>
              <a:buChar char="•"/>
            </a:pPr>
            <a:r>
              <a:rPr lang="en-US" sz="2400">
                <a:solidFill>
                  <a:srgbClr val="000000"/>
                </a:solidFill>
                <a:latin typeface="Arial"/>
                <a:cs typeface="Times New Roman"/>
              </a:rPr>
              <a:t>Feedback Control: the trajectory is updated over time</a:t>
            </a:r>
            <a:endParaRPr lang="en-US" sz="2400" b="0" i="0" u="none" strike="noStrike" cap="none" spc="0" normalizeH="0" baseline="0">
              <a:ln>
                <a:noFill/>
              </a:ln>
              <a:solidFill>
                <a:srgbClr val="000000"/>
              </a:solidFill>
              <a:effectLst/>
              <a:uFillTx/>
              <a:latin typeface="Arial"/>
              <a:cs typeface="Times New Roman"/>
            </a:endParaRPr>
          </a:p>
          <a:p>
            <a:pPr hangingPunct="0"/>
            <a:endParaRPr lang="en-US" sz="3600">
              <a:solidFill>
                <a:schemeClr val="bg1"/>
              </a:solidFill>
              <a:latin typeface="Arial"/>
              <a:cs typeface="Times New Roman" panose="02020603050405020304" pitchFamily="18" charset="0"/>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46</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Feedback and Controller</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6" name="Rectangle: Rounded Corners 5">
            <a:extLst>
              <a:ext uri="{FF2B5EF4-FFF2-40B4-BE49-F238E27FC236}">
                <a16:creationId xmlns:a16="http://schemas.microsoft.com/office/drawing/2014/main" id="{36290F46-CABF-4094-E5E8-0FD50A9E7706}"/>
              </a:ext>
            </a:extLst>
          </p:cNvPr>
          <p:cNvSpPr/>
          <p:nvPr/>
        </p:nvSpPr>
        <p:spPr>
          <a:xfrm>
            <a:off x="4161083" y="4019176"/>
            <a:ext cx="1497420" cy="673597"/>
          </a:xfrm>
          <a:prstGeom prst="roundRect">
            <a:avLst/>
          </a:prstGeom>
          <a:solidFill>
            <a:srgbClr val="FFFF00"/>
          </a:solidFill>
          <a:ln>
            <a:solidFill>
              <a:srgbClr val="EA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Controller</a:t>
            </a:r>
          </a:p>
        </p:txBody>
      </p:sp>
      <p:sp>
        <p:nvSpPr>
          <p:cNvPr id="8" name="Rectangle: Rounded Corners 7">
            <a:extLst>
              <a:ext uri="{FF2B5EF4-FFF2-40B4-BE49-F238E27FC236}">
                <a16:creationId xmlns:a16="http://schemas.microsoft.com/office/drawing/2014/main" id="{8F2C06C2-DA34-6038-F4D1-C0E486BC51D9}"/>
              </a:ext>
            </a:extLst>
          </p:cNvPr>
          <p:cNvSpPr/>
          <p:nvPr/>
        </p:nvSpPr>
        <p:spPr>
          <a:xfrm>
            <a:off x="6531407" y="4026040"/>
            <a:ext cx="1517513"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Plant</a:t>
            </a:r>
          </a:p>
        </p:txBody>
      </p:sp>
      <p:cxnSp>
        <p:nvCxnSpPr>
          <p:cNvPr id="9" name="Straight Arrow Connector 8">
            <a:extLst>
              <a:ext uri="{FF2B5EF4-FFF2-40B4-BE49-F238E27FC236}">
                <a16:creationId xmlns:a16="http://schemas.microsoft.com/office/drawing/2014/main" id="{C9B63C78-8D6C-0551-8A31-3AB03CDF9681}"/>
              </a:ext>
            </a:extLst>
          </p:cNvPr>
          <p:cNvCxnSpPr>
            <a:cxnSpLocks/>
            <a:stCxn id="6" idx="3"/>
            <a:endCxn id="8" idx="1"/>
          </p:cNvCxnSpPr>
          <p:nvPr/>
        </p:nvCxnSpPr>
        <p:spPr>
          <a:xfrm>
            <a:off x="5658503" y="4355975"/>
            <a:ext cx="872904"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6FD43A68-D9AF-6141-4550-025C41A0BE3B}"/>
              </a:ext>
            </a:extLst>
          </p:cNvPr>
          <p:cNvCxnSpPr>
            <a:cxnSpLocks/>
            <a:stCxn id="8" idx="3"/>
          </p:cNvCxnSpPr>
          <p:nvPr/>
        </p:nvCxnSpPr>
        <p:spPr>
          <a:xfrm>
            <a:off x="8048920" y="4362839"/>
            <a:ext cx="2538902"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13EAF37E-9C39-CD6C-D45B-29C0B64AE615}"/>
              </a:ext>
            </a:extLst>
          </p:cNvPr>
          <p:cNvCxnSpPr>
            <a:cxnSpLocks/>
          </p:cNvCxnSpPr>
          <p:nvPr/>
        </p:nvCxnSpPr>
        <p:spPr>
          <a:xfrm>
            <a:off x="1616803" y="4355975"/>
            <a:ext cx="1512598"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grpSp>
        <p:nvGrpSpPr>
          <p:cNvPr id="13" name="Group 12">
            <a:extLst>
              <a:ext uri="{FF2B5EF4-FFF2-40B4-BE49-F238E27FC236}">
                <a16:creationId xmlns:a16="http://schemas.microsoft.com/office/drawing/2014/main" id="{0592C719-A760-3646-20AC-0E8358E5535C}"/>
              </a:ext>
            </a:extLst>
          </p:cNvPr>
          <p:cNvGrpSpPr/>
          <p:nvPr/>
        </p:nvGrpSpPr>
        <p:grpSpPr>
          <a:xfrm>
            <a:off x="2994680" y="4054084"/>
            <a:ext cx="201394" cy="197739"/>
            <a:chOff x="2043507" y="2654300"/>
            <a:chExt cx="201394" cy="197739"/>
          </a:xfrm>
        </p:grpSpPr>
        <p:cxnSp>
          <p:nvCxnSpPr>
            <p:cNvPr id="14" name="Straight Connector 13">
              <a:extLst>
                <a:ext uri="{FF2B5EF4-FFF2-40B4-BE49-F238E27FC236}">
                  <a16:creationId xmlns:a16="http://schemas.microsoft.com/office/drawing/2014/main" id="{90A1AA4C-9F7C-7CEA-E513-5A30957A8D53}"/>
                </a:ext>
              </a:extLst>
            </p:cNvPr>
            <p:cNvCxnSpPr>
              <a:cxnSpLocks/>
            </p:cNvCxnSpPr>
            <p:nvPr/>
          </p:nvCxnSpPr>
          <p:spPr>
            <a:xfrm flipH="1">
              <a:off x="2043507" y="2754503"/>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846786A-1D12-EBE8-FBFD-823E340850BB}"/>
                </a:ext>
              </a:extLst>
            </p:cNvPr>
            <p:cNvCxnSpPr>
              <a:cxnSpLocks/>
            </p:cNvCxnSpPr>
            <p:nvPr/>
          </p:nvCxnSpPr>
          <p:spPr>
            <a:xfrm flipV="1">
              <a:off x="2144204" y="2654300"/>
              <a:ext cx="0" cy="197739"/>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15E3C118-EB27-8452-51E3-C80311B24258}"/>
              </a:ext>
            </a:extLst>
          </p:cNvPr>
          <p:cNvCxnSpPr>
            <a:cxnSpLocks/>
          </p:cNvCxnSpPr>
          <p:nvPr/>
        </p:nvCxnSpPr>
        <p:spPr>
          <a:xfrm flipH="1">
            <a:off x="3379431" y="4586358"/>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2AB7C14-5A76-BAD4-68E5-A46A4E3FAA4E}"/>
              </a:ext>
            </a:extLst>
          </p:cNvPr>
          <p:cNvCxnSpPr>
            <a:cxnSpLocks/>
            <a:stCxn id="36" idx="6"/>
            <a:endCxn id="6" idx="1"/>
          </p:cNvCxnSpPr>
          <p:nvPr/>
        </p:nvCxnSpPr>
        <p:spPr>
          <a:xfrm flipV="1">
            <a:off x="3423175" y="4355975"/>
            <a:ext cx="737908" cy="9144"/>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9835E120-D45B-0F6D-4B56-95F5CF2BAE6E}"/>
              </a:ext>
            </a:extLst>
          </p:cNvPr>
          <p:cNvCxnSpPr>
            <a:cxnSpLocks/>
          </p:cNvCxnSpPr>
          <p:nvPr/>
        </p:nvCxnSpPr>
        <p:spPr>
          <a:xfrm flipV="1">
            <a:off x="3273823" y="4511412"/>
            <a:ext cx="0" cy="994038"/>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EF3990A1-A774-FF28-6662-7D2B704FBC2E}"/>
              </a:ext>
            </a:extLst>
          </p:cNvPr>
          <p:cNvCxnSpPr>
            <a:cxnSpLocks/>
          </p:cNvCxnSpPr>
          <p:nvPr/>
        </p:nvCxnSpPr>
        <p:spPr>
          <a:xfrm>
            <a:off x="3255946" y="5477760"/>
            <a:ext cx="5688991" cy="0"/>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A4A6A0D-B558-F23B-99B8-F61C1297C06E}"/>
              </a:ext>
            </a:extLst>
          </p:cNvPr>
          <p:cNvCxnSpPr>
            <a:cxnSpLocks/>
          </p:cNvCxnSpPr>
          <p:nvPr/>
        </p:nvCxnSpPr>
        <p:spPr>
          <a:xfrm flipV="1">
            <a:off x="8927007" y="4366411"/>
            <a:ext cx="0" cy="1139039"/>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5A8B1A6-0049-F56C-FCF7-A7C14A720F08}"/>
              </a:ext>
            </a:extLst>
          </p:cNvPr>
          <p:cNvSpPr txBox="1"/>
          <p:nvPr/>
        </p:nvSpPr>
        <p:spPr>
          <a:xfrm>
            <a:off x="1954298" y="4005407"/>
            <a:ext cx="705934" cy="365760"/>
          </a:xfrm>
          <a:prstGeom prst="rect">
            <a:avLst/>
          </a:prstGeom>
          <a:noFill/>
        </p:spPr>
        <p:txBody>
          <a:bodyPr wrap="square" lIns="91440" tIns="45720" rIns="91440" bIns="45720" rtlCol="0" anchor="t">
            <a:spAutoFit/>
          </a:bodyPr>
          <a:lstStyle/>
          <a:p>
            <a:r>
              <a:rPr lang="en-US"/>
              <a:t>Input</a:t>
            </a:r>
          </a:p>
        </p:txBody>
      </p:sp>
      <p:grpSp>
        <p:nvGrpSpPr>
          <p:cNvPr id="34" name="Group 33">
            <a:extLst>
              <a:ext uri="{FF2B5EF4-FFF2-40B4-BE49-F238E27FC236}">
                <a16:creationId xmlns:a16="http://schemas.microsoft.com/office/drawing/2014/main" id="{4BFD25B5-FEBD-6000-1226-60F75970049E}"/>
              </a:ext>
            </a:extLst>
          </p:cNvPr>
          <p:cNvGrpSpPr/>
          <p:nvPr/>
        </p:nvGrpSpPr>
        <p:grpSpPr>
          <a:xfrm>
            <a:off x="3124471" y="4205597"/>
            <a:ext cx="298704" cy="310895"/>
            <a:chOff x="2331095" y="2409760"/>
            <a:chExt cx="279224" cy="269492"/>
          </a:xfrm>
          <a:solidFill>
            <a:schemeClr val="bg1"/>
          </a:solidFill>
        </p:grpSpPr>
        <p:sp>
          <p:nvSpPr>
            <p:cNvPr id="36" name="Oval 35">
              <a:extLst>
                <a:ext uri="{FF2B5EF4-FFF2-40B4-BE49-F238E27FC236}">
                  <a16:creationId xmlns:a16="http://schemas.microsoft.com/office/drawing/2014/main" id="{7D15F4F4-C7D7-98AC-7692-C7C9133597EC}"/>
                </a:ext>
              </a:extLst>
            </p:cNvPr>
            <p:cNvSpPr/>
            <p:nvPr/>
          </p:nvSpPr>
          <p:spPr>
            <a:xfrm>
              <a:off x="2331095" y="2409760"/>
              <a:ext cx="279224" cy="269492"/>
            </a:xfrm>
            <a:prstGeom prst="ellipse">
              <a:avLst/>
            </a:prstGeom>
            <a:grp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ADA7288B-FD3C-FC9E-DEE9-0696EF7066C4}"/>
                </a:ext>
              </a:extLst>
            </p:cNvPr>
            <p:cNvCxnSpPr>
              <a:stCxn id="36" idx="7"/>
              <a:endCxn id="36" idx="3"/>
            </p:cNvCxnSpPr>
            <p:nvPr/>
          </p:nvCxnSpPr>
          <p:spPr>
            <a:xfrm flipH="1">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7A6BD6-9400-FE47-C2FB-816EE8E9E702}"/>
                </a:ext>
              </a:extLst>
            </p:cNvPr>
            <p:cNvCxnSpPr>
              <a:stCxn id="36" idx="1"/>
              <a:endCxn id="36" idx="5"/>
            </p:cNvCxnSpPr>
            <p:nvPr/>
          </p:nvCxnSpPr>
          <p:spPr>
            <a:xfrm>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0C82364C-49CC-8C27-2C16-FDE0483EFDAD}"/>
              </a:ext>
            </a:extLst>
          </p:cNvPr>
          <p:cNvSpPr txBox="1"/>
          <p:nvPr/>
        </p:nvSpPr>
        <p:spPr>
          <a:xfrm>
            <a:off x="9318371" y="3998813"/>
            <a:ext cx="872868" cy="369332"/>
          </a:xfrm>
          <a:prstGeom prst="rect">
            <a:avLst/>
          </a:prstGeom>
          <a:noFill/>
        </p:spPr>
        <p:txBody>
          <a:bodyPr wrap="square" rtlCol="0">
            <a:spAutoFit/>
          </a:bodyPr>
          <a:lstStyle/>
          <a:p>
            <a:r>
              <a:rPr lang="en-US"/>
              <a:t>Output</a:t>
            </a:r>
          </a:p>
        </p:txBody>
      </p:sp>
      <p:sp>
        <p:nvSpPr>
          <p:cNvPr id="44" name="TextBox 43">
            <a:extLst>
              <a:ext uri="{FF2B5EF4-FFF2-40B4-BE49-F238E27FC236}">
                <a16:creationId xmlns:a16="http://schemas.microsoft.com/office/drawing/2014/main" id="{694FEDE8-4F14-7B2D-FEED-83C909B5B027}"/>
              </a:ext>
            </a:extLst>
          </p:cNvPr>
          <p:cNvSpPr txBox="1"/>
          <p:nvPr/>
        </p:nvSpPr>
        <p:spPr>
          <a:xfrm>
            <a:off x="5238470" y="5103222"/>
            <a:ext cx="1715059" cy="369332"/>
          </a:xfrm>
          <a:prstGeom prst="rect">
            <a:avLst/>
          </a:prstGeom>
          <a:noFill/>
        </p:spPr>
        <p:txBody>
          <a:bodyPr wrap="square" rtlCol="0">
            <a:spAutoFit/>
          </a:bodyPr>
          <a:lstStyle/>
          <a:p>
            <a:r>
              <a:rPr lang="en-US"/>
              <a:t>Unity Feedback</a:t>
            </a:r>
          </a:p>
        </p:txBody>
      </p:sp>
    </p:spTree>
    <p:extLst>
      <p:ext uri="{BB962C8B-B14F-4D97-AF65-F5344CB8AC3E}">
        <p14:creationId xmlns:p14="http://schemas.microsoft.com/office/powerpoint/2010/main" val="2403634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2400">
                <a:latin typeface="Arial"/>
                <a:cs typeface="Times New Roman"/>
              </a:rPr>
              <a:t>12V Worm Gear Motor GR: 60:1</a:t>
            </a:r>
          </a:p>
          <a:p>
            <a:pPr marL="742950" lvl="1" indent="-285750">
              <a:lnSpc>
                <a:spcPct val="150000"/>
              </a:lnSpc>
              <a:buFont typeface="Arial" panose="020B0604020202020204" pitchFamily="34" charset="0"/>
              <a:buChar char="•"/>
            </a:pPr>
            <a:r>
              <a:rPr lang="en-US" sz="2400">
                <a:latin typeface="Arial"/>
                <a:cs typeface="Times New Roman"/>
              </a:rPr>
              <a:t>Hall effect encoder with 5320 resolution</a:t>
            </a:r>
          </a:p>
          <a:p>
            <a:pPr marL="0" marR="0" indent="0" algn="l" defTabSz="914400" rtl="0" fontAlgn="auto" latinLnBrk="0" hangingPunct="0">
              <a:lnSpc>
                <a:spcPct val="100000"/>
              </a:lnSpc>
              <a:spcBef>
                <a:spcPts val="0"/>
              </a:spcBef>
              <a:spcAft>
                <a:spcPts val="0"/>
              </a:spcAft>
              <a:buClrTx/>
              <a:buSzTx/>
              <a:buFontTx/>
              <a:buNone/>
              <a:tabLst/>
            </a:pPr>
            <a:endParaRPr lang="en-US" sz="3600" b="0" i="0" u="none" strike="noStrike" cap="none" spc="0" normalizeH="0" baseline="0">
              <a:ln>
                <a:noFill/>
              </a:ln>
              <a:solidFill>
                <a:schemeClr val="bg1"/>
              </a:solidFill>
              <a:effectLst/>
              <a:uFillTx/>
              <a:latin typeface="Arial"/>
              <a:cs typeface="Times New Roman" panose="02020603050405020304" pitchFamily="18" charset="0"/>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47</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Feedback and Controller</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47" name="Rectangle: Rounded Corners 46">
            <a:extLst>
              <a:ext uri="{FF2B5EF4-FFF2-40B4-BE49-F238E27FC236}">
                <a16:creationId xmlns:a16="http://schemas.microsoft.com/office/drawing/2014/main" id="{28D986DD-42F8-0E79-AC4D-62FE04DFF24F}"/>
              </a:ext>
            </a:extLst>
          </p:cNvPr>
          <p:cNvSpPr/>
          <p:nvPr/>
        </p:nvSpPr>
        <p:spPr>
          <a:xfrm>
            <a:off x="4161083" y="4019176"/>
            <a:ext cx="1497420"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Controller</a:t>
            </a:r>
          </a:p>
        </p:txBody>
      </p:sp>
      <p:sp>
        <p:nvSpPr>
          <p:cNvPr id="49" name="Rectangle: Rounded Corners 48">
            <a:extLst>
              <a:ext uri="{FF2B5EF4-FFF2-40B4-BE49-F238E27FC236}">
                <a16:creationId xmlns:a16="http://schemas.microsoft.com/office/drawing/2014/main" id="{5F2005FA-6ED0-FDCB-6EED-6C365DC0467D}"/>
              </a:ext>
            </a:extLst>
          </p:cNvPr>
          <p:cNvSpPr/>
          <p:nvPr/>
        </p:nvSpPr>
        <p:spPr>
          <a:xfrm>
            <a:off x="6531407" y="4026040"/>
            <a:ext cx="1517513" cy="673597"/>
          </a:xfrm>
          <a:prstGeom prst="roundRect">
            <a:avLst/>
          </a:prstGeom>
          <a:solidFill>
            <a:srgbClr val="FFFF00"/>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Plant</a:t>
            </a:r>
          </a:p>
        </p:txBody>
      </p:sp>
      <p:cxnSp>
        <p:nvCxnSpPr>
          <p:cNvPr id="50" name="Straight Arrow Connector 49">
            <a:extLst>
              <a:ext uri="{FF2B5EF4-FFF2-40B4-BE49-F238E27FC236}">
                <a16:creationId xmlns:a16="http://schemas.microsoft.com/office/drawing/2014/main" id="{2D656E77-BE94-E2BE-D39A-5261AFFA3213}"/>
              </a:ext>
            </a:extLst>
          </p:cNvPr>
          <p:cNvCxnSpPr>
            <a:cxnSpLocks/>
            <a:stCxn id="47" idx="3"/>
            <a:endCxn id="49" idx="1"/>
          </p:cNvCxnSpPr>
          <p:nvPr/>
        </p:nvCxnSpPr>
        <p:spPr>
          <a:xfrm>
            <a:off x="5658503" y="4355975"/>
            <a:ext cx="872904"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4DB7B63C-7299-D213-5753-FD972CAE895B}"/>
              </a:ext>
            </a:extLst>
          </p:cNvPr>
          <p:cNvCxnSpPr>
            <a:cxnSpLocks/>
            <a:stCxn id="49" idx="3"/>
          </p:cNvCxnSpPr>
          <p:nvPr/>
        </p:nvCxnSpPr>
        <p:spPr>
          <a:xfrm>
            <a:off x="8048920" y="4362839"/>
            <a:ext cx="2538902"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E0763E05-A6D8-30B4-BA90-B351606D81A6}"/>
              </a:ext>
            </a:extLst>
          </p:cNvPr>
          <p:cNvCxnSpPr>
            <a:cxnSpLocks/>
          </p:cNvCxnSpPr>
          <p:nvPr/>
        </p:nvCxnSpPr>
        <p:spPr>
          <a:xfrm>
            <a:off x="1616803" y="4355975"/>
            <a:ext cx="1512598"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grpSp>
        <p:nvGrpSpPr>
          <p:cNvPr id="54" name="Group 53">
            <a:extLst>
              <a:ext uri="{FF2B5EF4-FFF2-40B4-BE49-F238E27FC236}">
                <a16:creationId xmlns:a16="http://schemas.microsoft.com/office/drawing/2014/main" id="{87FB63D8-110C-2785-85F5-0CA91A1D3C79}"/>
              </a:ext>
            </a:extLst>
          </p:cNvPr>
          <p:cNvGrpSpPr/>
          <p:nvPr/>
        </p:nvGrpSpPr>
        <p:grpSpPr>
          <a:xfrm>
            <a:off x="2994680" y="4054084"/>
            <a:ext cx="201394" cy="197739"/>
            <a:chOff x="2043507" y="2654300"/>
            <a:chExt cx="201394" cy="197739"/>
          </a:xfrm>
        </p:grpSpPr>
        <p:cxnSp>
          <p:nvCxnSpPr>
            <p:cNvPr id="55" name="Straight Connector 54">
              <a:extLst>
                <a:ext uri="{FF2B5EF4-FFF2-40B4-BE49-F238E27FC236}">
                  <a16:creationId xmlns:a16="http://schemas.microsoft.com/office/drawing/2014/main" id="{5F8F3C19-24F3-9FD7-57EA-7C222165DD0C}"/>
                </a:ext>
              </a:extLst>
            </p:cNvPr>
            <p:cNvCxnSpPr>
              <a:cxnSpLocks/>
            </p:cNvCxnSpPr>
            <p:nvPr/>
          </p:nvCxnSpPr>
          <p:spPr>
            <a:xfrm flipH="1">
              <a:off x="2043507" y="2754503"/>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DB6F0D-DC6A-A74A-6A58-771E324BA08A}"/>
                </a:ext>
              </a:extLst>
            </p:cNvPr>
            <p:cNvCxnSpPr>
              <a:cxnSpLocks/>
            </p:cNvCxnSpPr>
            <p:nvPr/>
          </p:nvCxnSpPr>
          <p:spPr>
            <a:xfrm flipV="1">
              <a:off x="2144204" y="2654300"/>
              <a:ext cx="0" cy="197739"/>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1B53BE98-00D9-CC47-815D-48C6202786B6}"/>
              </a:ext>
            </a:extLst>
          </p:cNvPr>
          <p:cNvCxnSpPr>
            <a:cxnSpLocks/>
          </p:cNvCxnSpPr>
          <p:nvPr/>
        </p:nvCxnSpPr>
        <p:spPr>
          <a:xfrm flipH="1">
            <a:off x="3379431" y="4586358"/>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A7334C5-B310-CA80-3E1D-26840FA6B133}"/>
              </a:ext>
            </a:extLst>
          </p:cNvPr>
          <p:cNvCxnSpPr>
            <a:cxnSpLocks/>
            <a:stCxn id="66" idx="6"/>
            <a:endCxn id="47" idx="1"/>
          </p:cNvCxnSpPr>
          <p:nvPr/>
        </p:nvCxnSpPr>
        <p:spPr>
          <a:xfrm flipV="1">
            <a:off x="3423175" y="4355975"/>
            <a:ext cx="737908" cy="9144"/>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A930B87D-D04D-58B4-E42F-5C0072A272AC}"/>
              </a:ext>
            </a:extLst>
          </p:cNvPr>
          <p:cNvCxnSpPr>
            <a:cxnSpLocks/>
          </p:cNvCxnSpPr>
          <p:nvPr/>
        </p:nvCxnSpPr>
        <p:spPr>
          <a:xfrm flipV="1">
            <a:off x="3273823" y="4511412"/>
            <a:ext cx="0" cy="994038"/>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41D6DB2D-C03A-D9C4-9351-1BABC9146DAA}"/>
              </a:ext>
            </a:extLst>
          </p:cNvPr>
          <p:cNvCxnSpPr>
            <a:cxnSpLocks/>
          </p:cNvCxnSpPr>
          <p:nvPr/>
        </p:nvCxnSpPr>
        <p:spPr>
          <a:xfrm>
            <a:off x="3255946" y="5477760"/>
            <a:ext cx="5688991" cy="0"/>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D22E36C-3B30-4E68-66BC-8FC08029A35D}"/>
              </a:ext>
            </a:extLst>
          </p:cNvPr>
          <p:cNvCxnSpPr>
            <a:cxnSpLocks/>
          </p:cNvCxnSpPr>
          <p:nvPr/>
        </p:nvCxnSpPr>
        <p:spPr>
          <a:xfrm flipV="1">
            <a:off x="8927007" y="4366411"/>
            <a:ext cx="0" cy="1139039"/>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EA54B00-E145-58C5-BFF0-5EDF39002856}"/>
              </a:ext>
            </a:extLst>
          </p:cNvPr>
          <p:cNvSpPr txBox="1"/>
          <p:nvPr/>
        </p:nvSpPr>
        <p:spPr>
          <a:xfrm>
            <a:off x="1954298" y="4005407"/>
            <a:ext cx="705934" cy="365760"/>
          </a:xfrm>
          <a:prstGeom prst="rect">
            <a:avLst/>
          </a:prstGeom>
          <a:noFill/>
        </p:spPr>
        <p:txBody>
          <a:bodyPr wrap="square" rtlCol="0">
            <a:spAutoFit/>
          </a:bodyPr>
          <a:lstStyle/>
          <a:p>
            <a:r>
              <a:rPr lang="en-US"/>
              <a:t>Input</a:t>
            </a:r>
          </a:p>
        </p:txBody>
      </p:sp>
      <p:grpSp>
        <p:nvGrpSpPr>
          <p:cNvPr id="65" name="Group 64">
            <a:extLst>
              <a:ext uri="{FF2B5EF4-FFF2-40B4-BE49-F238E27FC236}">
                <a16:creationId xmlns:a16="http://schemas.microsoft.com/office/drawing/2014/main" id="{6B61E807-BB00-C7D6-71EA-DDEFB662392E}"/>
              </a:ext>
            </a:extLst>
          </p:cNvPr>
          <p:cNvGrpSpPr/>
          <p:nvPr/>
        </p:nvGrpSpPr>
        <p:grpSpPr>
          <a:xfrm>
            <a:off x="3124471" y="4205597"/>
            <a:ext cx="298704" cy="310895"/>
            <a:chOff x="2331095" y="2409760"/>
            <a:chExt cx="279224" cy="269492"/>
          </a:xfrm>
          <a:solidFill>
            <a:schemeClr val="bg1"/>
          </a:solidFill>
        </p:grpSpPr>
        <p:sp>
          <p:nvSpPr>
            <p:cNvPr id="66" name="Oval 65">
              <a:extLst>
                <a:ext uri="{FF2B5EF4-FFF2-40B4-BE49-F238E27FC236}">
                  <a16:creationId xmlns:a16="http://schemas.microsoft.com/office/drawing/2014/main" id="{BE7D3A45-7B55-322E-537C-367CD1408DE8}"/>
                </a:ext>
              </a:extLst>
            </p:cNvPr>
            <p:cNvSpPr/>
            <p:nvPr/>
          </p:nvSpPr>
          <p:spPr>
            <a:xfrm>
              <a:off x="2331095" y="2409760"/>
              <a:ext cx="279224" cy="269492"/>
            </a:xfrm>
            <a:prstGeom prst="ellipse">
              <a:avLst/>
            </a:prstGeom>
            <a:grp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CBC8B4C-EFDC-A817-5940-3EF8E9BC98FA}"/>
                </a:ext>
              </a:extLst>
            </p:cNvPr>
            <p:cNvCxnSpPr>
              <a:stCxn id="66" idx="7"/>
              <a:endCxn id="66" idx="3"/>
            </p:cNvCxnSpPr>
            <p:nvPr/>
          </p:nvCxnSpPr>
          <p:spPr>
            <a:xfrm flipH="1">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954E73E-527D-DD61-DFE9-9FC517F5EE3C}"/>
                </a:ext>
              </a:extLst>
            </p:cNvPr>
            <p:cNvCxnSpPr>
              <a:stCxn id="66" idx="1"/>
              <a:endCxn id="66" idx="5"/>
            </p:cNvCxnSpPr>
            <p:nvPr/>
          </p:nvCxnSpPr>
          <p:spPr>
            <a:xfrm>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43D9ACB5-3025-55F9-14CE-47D45F3D399B}"/>
              </a:ext>
            </a:extLst>
          </p:cNvPr>
          <p:cNvSpPr txBox="1"/>
          <p:nvPr/>
        </p:nvSpPr>
        <p:spPr>
          <a:xfrm>
            <a:off x="9318371" y="3998813"/>
            <a:ext cx="872868" cy="369332"/>
          </a:xfrm>
          <a:prstGeom prst="rect">
            <a:avLst/>
          </a:prstGeom>
          <a:noFill/>
        </p:spPr>
        <p:txBody>
          <a:bodyPr wrap="square" rtlCol="0">
            <a:spAutoFit/>
          </a:bodyPr>
          <a:lstStyle/>
          <a:p>
            <a:r>
              <a:rPr lang="en-US"/>
              <a:t>Output</a:t>
            </a:r>
          </a:p>
        </p:txBody>
      </p:sp>
      <p:sp>
        <p:nvSpPr>
          <p:cNvPr id="70" name="TextBox 69">
            <a:extLst>
              <a:ext uri="{FF2B5EF4-FFF2-40B4-BE49-F238E27FC236}">
                <a16:creationId xmlns:a16="http://schemas.microsoft.com/office/drawing/2014/main" id="{86C93CEA-996D-994D-2CD3-39ED106D757C}"/>
              </a:ext>
            </a:extLst>
          </p:cNvPr>
          <p:cNvSpPr txBox="1"/>
          <p:nvPr/>
        </p:nvSpPr>
        <p:spPr>
          <a:xfrm>
            <a:off x="5238470" y="5103222"/>
            <a:ext cx="1715059" cy="369332"/>
          </a:xfrm>
          <a:prstGeom prst="rect">
            <a:avLst/>
          </a:prstGeom>
          <a:noFill/>
        </p:spPr>
        <p:txBody>
          <a:bodyPr wrap="square" rtlCol="0">
            <a:spAutoFit/>
          </a:bodyPr>
          <a:lstStyle/>
          <a:p>
            <a:r>
              <a:rPr lang="en-US"/>
              <a:t>Unity Feedback</a:t>
            </a:r>
          </a:p>
        </p:txBody>
      </p:sp>
    </p:spTree>
    <p:extLst>
      <p:ext uri="{BB962C8B-B14F-4D97-AF65-F5344CB8AC3E}">
        <p14:creationId xmlns:p14="http://schemas.microsoft.com/office/powerpoint/2010/main" val="37851460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2400">
                <a:latin typeface="Arial"/>
                <a:cs typeface="Times New Roman"/>
              </a:rPr>
              <a:t>Output is duty cycle sent to motor</a:t>
            </a:r>
          </a:p>
          <a:p>
            <a:pPr marL="742950" lvl="1" indent="-285750">
              <a:lnSpc>
                <a:spcPct val="150000"/>
              </a:lnSpc>
              <a:buFont typeface="Arial" panose="020B0604020202020204" pitchFamily="34" charset="0"/>
              <a:buChar char="•"/>
            </a:pPr>
            <a:r>
              <a:rPr lang="en-US" sz="2400">
                <a:latin typeface="Arial"/>
                <a:cs typeface="Times New Roman"/>
              </a:rPr>
              <a:t>Feedback is sent to summing junction</a:t>
            </a:r>
          </a:p>
          <a:p>
            <a:pPr marL="742950" lvl="1" indent="-285750">
              <a:lnSpc>
                <a:spcPct val="150000"/>
              </a:lnSpc>
              <a:buFont typeface="Arial" panose="020B0604020202020204" pitchFamily="34" charset="0"/>
              <a:buChar char="•"/>
            </a:pPr>
            <a:r>
              <a:rPr lang="en-US" sz="2400">
                <a:latin typeface="Arial"/>
                <a:cs typeface="Times New Roman"/>
              </a:rPr>
              <a:t>Distance error is minimized by PD Controller </a:t>
            </a:r>
            <a:endParaRPr lang="en-US" sz="3600" b="0" i="0" u="none" strike="noStrike" cap="none" spc="0" normalizeH="0" baseline="0">
              <a:ln>
                <a:noFill/>
              </a:ln>
              <a:solidFill>
                <a:schemeClr val="bg1"/>
              </a:solidFill>
              <a:effectLst/>
              <a:uFillTx/>
              <a:latin typeface="Arial"/>
              <a:cs typeface="Times New Roman" panose="02020603050405020304" pitchFamily="18" charset="0"/>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Feedback and Controller</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15" name="Rectangle: Rounded Corners 14">
            <a:extLst>
              <a:ext uri="{FF2B5EF4-FFF2-40B4-BE49-F238E27FC236}">
                <a16:creationId xmlns:a16="http://schemas.microsoft.com/office/drawing/2014/main" id="{8792FBC6-0201-D5AD-88AB-C0A7E9C82295}"/>
              </a:ext>
            </a:extLst>
          </p:cNvPr>
          <p:cNvSpPr/>
          <p:nvPr/>
        </p:nvSpPr>
        <p:spPr>
          <a:xfrm>
            <a:off x="4161083" y="4019176"/>
            <a:ext cx="1497420"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Controller</a:t>
            </a:r>
          </a:p>
        </p:txBody>
      </p:sp>
      <p:sp>
        <p:nvSpPr>
          <p:cNvPr id="16" name="Rectangle: Rounded Corners 15">
            <a:extLst>
              <a:ext uri="{FF2B5EF4-FFF2-40B4-BE49-F238E27FC236}">
                <a16:creationId xmlns:a16="http://schemas.microsoft.com/office/drawing/2014/main" id="{35DA0195-3041-1766-BFBC-892E348A05FC}"/>
              </a:ext>
            </a:extLst>
          </p:cNvPr>
          <p:cNvSpPr/>
          <p:nvPr/>
        </p:nvSpPr>
        <p:spPr>
          <a:xfrm>
            <a:off x="6531407" y="4026040"/>
            <a:ext cx="1517513"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Plant</a:t>
            </a:r>
          </a:p>
        </p:txBody>
      </p:sp>
      <p:cxnSp>
        <p:nvCxnSpPr>
          <p:cNvPr id="18" name="Straight Arrow Connector 17">
            <a:extLst>
              <a:ext uri="{FF2B5EF4-FFF2-40B4-BE49-F238E27FC236}">
                <a16:creationId xmlns:a16="http://schemas.microsoft.com/office/drawing/2014/main" id="{49C65C81-5128-7595-DBED-AF016D00163A}"/>
              </a:ext>
            </a:extLst>
          </p:cNvPr>
          <p:cNvCxnSpPr>
            <a:cxnSpLocks/>
            <a:stCxn id="15" idx="3"/>
            <a:endCxn id="16" idx="1"/>
          </p:cNvCxnSpPr>
          <p:nvPr/>
        </p:nvCxnSpPr>
        <p:spPr>
          <a:xfrm>
            <a:off x="5658503" y="4355975"/>
            <a:ext cx="872904"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387F595F-D6BE-C8D9-D3AD-B9B4C596F445}"/>
              </a:ext>
            </a:extLst>
          </p:cNvPr>
          <p:cNvCxnSpPr>
            <a:cxnSpLocks/>
            <a:stCxn id="16" idx="3"/>
          </p:cNvCxnSpPr>
          <p:nvPr/>
        </p:nvCxnSpPr>
        <p:spPr>
          <a:xfrm>
            <a:off x="8048920" y="4362839"/>
            <a:ext cx="2538902"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C6F8CE68-78AA-0F26-35F2-94E12723540C}"/>
              </a:ext>
            </a:extLst>
          </p:cNvPr>
          <p:cNvCxnSpPr>
            <a:cxnSpLocks/>
          </p:cNvCxnSpPr>
          <p:nvPr/>
        </p:nvCxnSpPr>
        <p:spPr>
          <a:xfrm>
            <a:off x="1616803" y="4355975"/>
            <a:ext cx="1512598"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grpSp>
        <p:nvGrpSpPr>
          <p:cNvPr id="17" name="Group 16">
            <a:extLst>
              <a:ext uri="{FF2B5EF4-FFF2-40B4-BE49-F238E27FC236}">
                <a16:creationId xmlns:a16="http://schemas.microsoft.com/office/drawing/2014/main" id="{424BBF4E-EBEF-A361-FF47-2B907E436651}"/>
              </a:ext>
            </a:extLst>
          </p:cNvPr>
          <p:cNvGrpSpPr/>
          <p:nvPr/>
        </p:nvGrpSpPr>
        <p:grpSpPr>
          <a:xfrm>
            <a:off x="2994680" y="4054084"/>
            <a:ext cx="201394" cy="197739"/>
            <a:chOff x="2043507" y="2654300"/>
            <a:chExt cx="201394" cy="197739"/>
          </a:xfrm>
        </p:grpSpPr>
        <p:cxnSp>
          <p:nvCxnSpPr>
            <p:cNvPr id="33" name="Straight Connector 32">
              <a:extLst>
                <a:ext uri="{FF2B5EF4-FFF2-40B4-BE49-F238E27FC236}">
                  <a16:creationId xmlns:a16="http://schemas.microsoft.com/office/drawing/2014/main" id="{887825BC-46C4-DA32-7F57-49060D63160F}"/>
                </a:ext>
              </a:extLst>
            </p:cNvPr>
            <p:cNvCxnSpPr>
              <a:cxnSpLocks/>
            </p:cNvCxnSpPr>
            <p:nvPr/>
          </p:nvCxnSpPr>
          <p:spPr>
            <a:xfrm flipH="1">
              <a:off x="2043507" y="2754503"/>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ECBC0A-0859-C6AE-27DD-B279F55A5FE5}"/>
                </a:ext>
              </a:extLst>
            </p:cNvPr>
            <p:cNvCxnSpPr>
              <a:cxnSpLocks/>
            </p:cNvCxnSpPr>
            <p:nvPr/>
          </p:nvCxnSpPr>
          <p:spPr>
            <a:xfrm flipV="1">
              <a:off x="2144204" y="2654300"/>
              <a:ext cx="0" cy="197739"/>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D017CEAD-E98F-9FD9-2CA3-6683CF438B35}"/>
              </a:ext>
            </a:extLst>
          </p:cNvPr>
          <p:cNvCxnSpPr>
            <a:cxnSpLocks/>
          </p:cNvCxnSpPr>
          <p:nvPr/>
        </p:nvCxnSpPr>
        <p:spPr>
          <a:xfrm flipH="1">
            <a:off x="3379431" y="4586358"/>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CC8E31D-0ED6-4619-53AC-152BBF23AB88}"/>
              </a:ext>
            </a:extLst>
          </p:cNvPr>
          <p:cNvCxnSpPr>
            <a:cxnSpLocks/>
            <a:stCxn id="23" idx="6"/>
            <a:endCxn id="15" idx="1"/>
          </p:cNvCxnSpPr>
          <p:nvPr/>
        </p:nvCxnSpPr>
        <p:spPr>
          <a:xfrm flipV="1">
            <a:off x="3423175" y="4355975"/>
            <a:ext cx="737908" cy="9144"/>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39E51CED-75A7-CAC4-2848-40AB73AB55AA}"/>
              </a:ext>
            </a:extLst>
          </p:cNvPr>
          <p:cNvCxnSpPr>
            <a:cxnSpLocks/>
          </p:cNvCxnSpPr>
          <p:nvPr/>
        </p:nvCxnSpPr>
        <p:spPr>
          <a:xfrm flipV="1">
            <a:off x="3273823" y="4511412"/>
            <a:ext cx="0" cy="994038"/>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51C23C14-D289-8079-A238-0F792B37C2A8}"/>
              </a:ext>
            </a:extLst>
          </p:cNvPr>
          <p:cNvCxnSpPr>
            <a:cxnSpLocks/>
          </p:cNvCxnSpPr>
          <p:nvPr/>
        </p:nvCxnSpPr>
        <p:spPr>
          <a:xfrm>
            <a:off x="3255946" y="5477760"/>
            <a:ext cx="5688991" cy="0"/>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7CBF5B8-E392-7BAF-C42B-3D547220A745}"/>
              </a:ext>
            </a:extLst>
          </p:cNvPr>
          <p:cNvCxnSpPr>
            <a:cxnSpLocks/>
          </p:cNvCxnSpPr>
          <p:nvPr/>
        </p:nvCxnSpPr>
        <p:spPr>
          <a:xfrm flipV="1">
            <a:off x="8927007" y="4366411"/>
            <a:ext cx="0" cy="1139039"/>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D82C42A-F63C-6923-3275-C44BF30F55DF}"/>
              </a:ext>
            </a:extLst>
          </p:cNvPr>
          <p:cNvSpPr txBox="1"/>
          <p:nvPr/>
        </p:nvSpPr>
        <p:spPr>
          <a:xfrm>
            <a:off x="1954298" y="4005407"/>
            <a:ext cx="705934" cy="365760"/>
          </a:xfrm>
          <a:prstGeom prst="rect">
            <a:avLst/>
          </a:prstGeom>
          <a:noFill/>
        </p:spPr>
        <p:txBody>
          <a:bodyPr wrap="square" rtlCol="0">
            <a:spAutoFit/>
          </a:bodyPr>
          <a:lstStyle/>
          <a:p>
            <a:r>
              <a:rPr lang="en-US"/>
              <a:t>Input</a:t>
            </a:r>
          </a:p>
        </p:txBody>
      </p:sp>
      <p:grpSp>
        <p:nvGrpSpPr>
          <p:cNvPr id="37" name="Group 36">
            <a:extLst>
              <a:ext uri="{FF2B5EF4-FFF2-40B4-BE49-F238E27FC236}">
                <a16:creationId xmlns:a16="http://schemas.microsoft.com/office/drawing/2014/main" id="{8AA7B5E7-0F18-2DBF-8517-892EFB1C64CB}"/>
              </a:ext>
            </a:extLst>
          </p:cNvPr>
          <p:cNvGrpSpPr/>
          <p:nvPr/>
        </p:nvGrpSpPr>
        <p:grpSpPr>
          <a:xfrm>
            <a:off x="3124471" y="4205597"/>
            <a:ext cx="298704" cy="310895"/>
            <a:chOff x="2331095" y="2409760"/>
            <a:chExt cx="279224" cy="269492"/>
          </a:xfrm>
          <a:solidFill>
            <a:srgbClr val="FFFF00"/>
          </a:solidFill>
        </p:grpSpPr>
        <p:sp>
          <p:nvSpPr>
            <p:cNvPr id="23" name="Oval 22">
              <a:extLst>
                <a:ext uri="{FF2B5EF4-FFF2-40B4-BE49-F238E27FC236}">
                  <a16:creationId xmlns:a16="http://schemas.microsoft.com/office/drawing/2014/main" id="{6029B884-185E-DD43-3B16-4719685C885D}"/>
                </a:ext>
              </a:extLst>
            </p:cNvPr>
            <p:cNvSpPr/>
            <p:nvPr/>
          </p:nvSpPr>
          <p:spPr>
            <a:xfrm>
              <a:off x="2331095" y="2409760"/>
              <a:ext cx="279224" cy="269492"/>
            </a:xfrm>
            <a:prstGeom prst="ellipse">
              <a:avLst/>
            </a:prstGeom>
            <a:grp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DBF33F7-F7C6-39E3-1473-4DFC220D6914}"/>
                </a:ext>
              </a:extLst>
            </p:cNvPr>
            <p:cNvCxnSpPr>
              <a:stCxn id="23" idx="7"/>
              <a:endCxn id="23" idx="3"/>
            </p:cNvCxnSpPr>
            <p:nvPr/>
          </p:nvCxnSpPr>
          <p:spPr>
            <a:xfrm flipH="1">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C233A8-B717-90AB-D0A7-BBF86D2A2F30}"/>
                </a:ext>
              </a:extLst>
            </p:cNvPr>
            <p:cNvCxnSpPr>
              <a:stCxn id="23" idx="1"/>
              <a:endCxn id="23" idx="5"/>
            </p:cNvCxnSpPr>
            <p:nvPr/>
          </p:nvCxnSpPr>
          <p:spPr>
            <a:xfrm>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FAB49562-B5DC-BE58-F58B-F2EABC0386AA}"/>
              </a:ext>
            </a:extLst>
          </p:cNvPr>
          <p:cNvSpPr txBox="1"/>
          <p:nvPr/>
        </p:nvSpPr>
        <p:spPr>
          <a:xfrm>
            <a:off x="5238470" y="5103222"/>
            <a:ext cx="1715059" cy="369332"/>
          </a:xfrm>
          <a:prstGeom prst="rect">
            <a:avLst/>
          </a:prstGeom>
          <a:noFill/>
        </p:spPr>
        <p:txBody>
          <a:bodyPr wrap="square" rtlCol="0">
            <a:spAutoFit/>
          </a:bodyPr>
          <a:lstStyle/>
          <a:p>
            <a:r>
              <a:rPr lang="en-US">
                <a:highlight>
                  <a:srgbClr val="FFFF00"/>
                </a:highlight>
              </a:rPr>
              <a:t>Unity Feedback</a:t>
            </a:r>
          </a:p>
        </p:txBody>
      </p:sp>
      <p:sp>
        <p:nvSpPr>
          <p:cNvPr id="9" name="TextBox 8">
            <a:extLst>
              <a:ext uri="{FF2B5EF4-FFF2-40B4-BE49-F238E27FC236}">
                <a16:creationId xmlns:a16="http://schemas.microsoft.com/office/drawing/2014/main" id="{0D346739-74C9-124B-1CB4-42705A00B6A1}"/>
              </a:ext>
            </a:extLst>
          </p:cNvPr>
          <p:cNvSpPr txBox="1"/>
          <p:nvPr/>
        </p:nvSpPr>
        <p:spPr>
          <a:xfrm>
            <a:off x="9318371" y="3998813"/>
            <a:ext cx="872868" cy="369332"/>
          </a:xfrm>
          <a:prstGeom prst="rect">
            <a:avLst/>
          </a:prstGeom>
          <a:noFill/>
        </p:spPr>
        <p:txBody>
          <a:bodyPr wrap="square" rtlCol="0">
            <a:spAutoFit/>
          </a:bodyPr>
          <a:lstStyle/>
          <a:p>
            <a:r>
              <a:rPr lang="en-US">
                <a:highlight>
                  <a:srgbClr val="FFFF00"/>
                </a:highlight>
              </a:rPr>
              <a:t>Output</a:t>
            </a:r>
          </a:p>
        </p:txBody>
      </p:sp>
    </p:spTree>
    <p:extLst>
      <p:ext uri="{BB962C8B-B14F-4D97-AF65-F5344CB8AC3E}">
        <p14:creationId xmlns:p14="http://schemas.microsoft.com/office/powerpoint/2010/main" val="13998060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2400">
                <a:latin typeface="Arial"/>
                <a:cs typeface="Times New Roman"/>
              </a:rPr>
              <a:t>Averaging less than 1% of error</a:t>
            </a:r>
          </a:p>
          <a:p>
            <a:pPr marL="742950" lvl="1" indent="-285750">
              <a:lnSpc>
                <a:spcPct val="150000"/>
              </a:lnSpc>
              <a:buFont typeface="Arial" panose="020B0604020202020204" pitchFamily="34" charset="0"/>
              <a:buChar char="•"/>
            </a:pPr>
            <a:r>
              <a:rPr lang="en-US" sz="2400">
                <a:latin typeface="Arial"/>
                <a:cs typeface="Times New Roman"/>
              </a:rPr>
              <a:t>This translates to 50 encoder steps</a:t>
            </a:r>
          </a:p>
          <a:p>
            <a:pPr marL="742950" lvl="1" indent="-285750">
              <a:lnSpc>
                <a:spcPct val="150000"/>
              </a:lnSpc>
              <a:buFont typeface="Arial" panose="020B0604020202020204" pitchFamily="34" charset="0"/>
              <a:buChar char="•"/>
            </a:pPr>
            <a:r>
              <a:rPr lang="en-US" sz="2400">
                <a:latin typeface="Arial"/>
                <a:cs typeface="Times New Roman"/>
              </a:rPr>
              <a:t>With current spool diameter, the error is 1.5 mm</a:t>
            </a:r>
          </a:p>
          <a:p>
            <a:pPr marL="0" marR="0" indent="0" algn="l" defTabSz="914400" rtl="0" fontAlgn="auto" latinLnBrk="0" hangingPunct="0">
              <a:lnSpc>
                <a:spcPct val="100000"/>
              </a:lnSpc>
              <a:spcBef>
                <a:spcPts val="0"/>
              </a:spcBef>
              <a:spcAft>
                <a:spcPts val="0"/>
              </a:spcAft>
              <a:buClrTx/>
              <a:buSzTx/>
              <a:buFontTx/>
              <a:buNone/>
              <a:tabLst/>
            </a:pPr>
            <a:endParaRPr lang="en-US" sz="3600" b="0" i="0" u="none" strike="noStrike" cap="none" spc="0" normalizeH="0" baseline="0">
              <a:ln>
                <a:noFill/>
              </a:ln>
              <a:solidFill>
                <a:schemeClr val="bg1"/>
              </a:solidFill>
              <a:effectLst/>
              <a:uFillTx/>
              <a:latin typeface="Arial"/>
              <a:cs typeface="Times New Roman" panose="02020603050405020304" pitchFamily="18" charset="0"/>
            </a:endParaRPr>
          </a:p>
        </p:txBody>
      </p:sp>
      <p:sp>
        <p:nvSpPr>
          <p:cNvPr id="60" name="TextBox 59">
            <a:extLst>
              <a:ext uri="{FF2B5EF4-FFF2-40B4-BE49-F238E27FC236}">
                <a16:creationId xmlns:a16="http://schemas.microsoft.com/office/drawing/2014/main" id="{B7DB36B5-2E96-20B8-E0D7-6B83C25E07E6}"/>
              </a:ext>
            </a:extLst>
          </p:cNvPr>
          <p:cNvSpPr txBox="1"/>
          <p:nvPr/>
        </p:nvSpPr>
        <p:spPr>
          <a:xfrm>
            <a:off x="9318371" y="3998813"/>
            <a:ext cx="872868" cy="369332"/>
          </a:xfrm>
          <a:prstGeom prst="rect">
            <a:avLst/>
          </a:prstGeom>
          <a:noFill/>
        </p:spPr>
        <p:txBody>
          <a:bodyPr wrap="square" rtlCol="0">
            <a:spAutoFit/>
          </a:bodyPr>
          <a:lstStyle/>
          <a:p>
            <a:r>
              <a:rPr lang="en-US"/>
              <a:t>Output</a:t>
            </a: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49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Feedback and Controller</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15" name="Rectangle: Rounded Corners 14">
            <a:extLst>
              <a:ext uri="{FF2B5EF4-FFF2-40B4-BE49-F238E27FC236}">
                <a16:creationId xmlns:a16="http://schemas.microsoft.com/office/drawing/2014/main" id="{8792FBC6-0201-D5AD-88AB-C0A7E9C82295}"/>
              </a:ext>
            </a:extLst>
          </p:cNvPr>
          <p:cNvSpPr/>
          <p:nvPr/>
        </p:nvSpPr>
        <p:spPr>
          <a:xfrm>
            <a:off x="4161083" y="4019176"/>
            <a:ext cx="1497420"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Controller</a:t>
            </a:r>
          </a:p>
        </p:txBody>
      </p:sp>
      <p:sp>
        <p:nvSpPr>
          <p:cNvPr id="16" name="Rectangle: Rounded Corners 15">
            <a:extLst>
              <a:ext uri="{FF2B5EF4-FFF2-40B4-BE49-F238E27FC236}">
                <a16:creationId xmlns:a16="http://schemas.microsoft.com/office/drawing/2014/main" id="{35DA0195-3041-1766-BFBC-892E348A05FC}"/>
              </a:ext>
            </a:extLst>
          </p:cNvPr>
          <p:cNvSpPr/>
          <p:nvPr/>
        </p:nvSpPr>
        <p:spPr>
          <a:xfrm>
            <a:off x="6531407" y="4026040"/>
            <a:ext cx="1517513"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Plant</a:t>
            </a:r>
          </a:p>
        </p:txBody>
      </p:sp>
      <p:cxnSp>
        <p:nvCxnSpPr>
          <p:cNvPr id="18" name="Straight Arrow Connector 17">
            <a:extLst>
              <a:ext uri="{FF2B5EF4-FFF2-40B4-BE49-F238E27FC236}">
                <a16:creationId xmlns:a16="http://schemas.microsoft.com/office/drawing/2014/main" id="{49C65C81-5128-7595-DBED-AF016D00163A}"/>
              </a:ext>
            </a:extLst>
          </p:cNvPr>
          <p:cNvCxnSpPr>
            <a:cxnSpLocks/>
            <a:stCxn id="15" idx="3"/>
            <a:endCxn id="16" idx="1"/>
          </p:cNvCxnSpPr>
          <p:nvPr/>
        </p:nvCxnSpPr>
        <p:spPr>
          <a:xfrm>
            <a:off x="5658503" y="4355975"/>
            <a:ext cx="872904"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387F595F-D6BE-C8D9-D3AD-B9B4C596F445}"/>
              </a:ext>
            </a:extLst>
          </p:cNvPr>
          <p:cNvCxnSpPr>
            <a:cxnSpLocks/>
            <a:stCxn id="16" idx="3"/>
          </p:cNvCxnSpPr>
          <p:nvPr/>
        </p:nvCxnSpPr>
        <p:spPr>
          <a:xfrm>
            <a:off x="8048920" y="4362839"/>
            <a:ext cx="2538902"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C6F8CE68-78AA-0F26-35F2-94E12723540C}"/>
              </a:ext>
            </a:extLst>
          </p:cNvPr>
          <p:cNvCxnSpPr>
            <a:cxnSpLocks/>
          </p:cNvCxnSpPr>
          <p:nvPr/>
        </p:nvCxnSpPr>
        <p:spPr>
          <a:xfrm>
            <a:off x="1616803" y="4355975"/>
            <a:ext cx="1512598"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grpSp>
        <p:nvGrpSpPr>
          <p:cNvPr id="17" name="Group 16">
            <a:extLst>
              <a:ext uri="{FF2B5EF4-FFF2-40B4-BE49-F238E27FC236}">
                <a16:creationId xmlns:a16="http://schemas.microsoft.com/office/drawing/2014/main" id="{424BBF4E-EBEF-A361-FF47-2B907E436651}"/>
              </a:ext>
            </a:extLst>
          </p:cNvPr>
          <p:cNvGrpSpPr/>
          <p:nvPr/>
        </p:nvGrpSpPr>
        <p:grpSpPr>
          <a:xfrm>
            <a:off x="2994680" y="4054084"/>
            <a:ext cx="201394" cy="197739"/>
            <a:chOff x="2043507" y="2654300"/>
            <a:chExt cx="201394" cy="197739"/>
          </a:xfrm>
        </p:grpSpPr>
        <p:cxnSp>
          <p:nvCxnSpPr>
            <p:cNvPr id="33" name="Straight Connector 32">
              <a:extLst>
                <a:ext uri="{FF2B5EF4-FFF2-40B4-BE49-F238E27FC236}">
                  <a16:creationId xmlns:a16="http://schemas.microsoft.com/office/drawing/2014/main" id="{887825BC-46C4-DA32-7F57-49060D63160F}"/>
                </a:ext>
              </a:extLst>
            </p:cNvPr>
            <p:cNvCxnSpPr>
              <a:cxnSpLocks/>
            </p:cNvCxnSpPr>
            <p:nvPr/>
          </p:nvCxnSpPr>
          <p:spPr>
            <a:xfrm flipH="1">
              <a:off x="2043507" y="2754503"/>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ECBC0A-0859-C6AE-27DD-B279F55A5FE5}"/>
                </a:ext>
              </a:extLst>
            </p:cNvPr>
            <p:cNvCxnSpPr>
              <a:cxnSpLocks/>
            </p:cNvCxnSpPr>
            <p:nvPr/>
          </p:nvCxnSpPr>
          <p:spPr>
            <a:xfrm flipV="1">
              <a:off x="2144204" y="2654300"/>
              <a:ext cx="0" cy="197739"/>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D017CEAD-E98F-9FD9-2CA3-6683CF438B35}"/>
              </a:ext>
            </a:extLst>
          </p:cNvPr>
          <p:cNvCxnSpPr>
            <a:cxnSpLocks/>
          </p:cNvCxnSpPr>
          <p:nvPr/>
        </p:nvCxnSpPr>
        <p:spPr>
          <a:xfrm flipH="1">
            <a:off x="3379431" y="4586358"/>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CC8E31D-0ED6-4619-53AC-152BBF23AB88}"/>
              </a:ext>
            </a:extLst>
          </p:cNvPr>
          <p:cNvCxnSpPr>
            <a:cxnSpLocks/>
            <a:stCxn id="23" idx="6"/>
            <a:endCxn id="15" idx="1"/>
          </p:cNvCxnSpPr>
          <p:nvPr/>
        </p:nvCxnSpPr>
        <p:spPr>
          <a:xfrm flipV="1">
            <a:off x="3423175" y="4355975"/>
            <a:ext cx="737908" cy="9144"/>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39E51CED-75A7-CAC4-2848-40AB73AB55AA}"/>
              </a:ext>
            </a:extLst>
          </p:cNvPr>
          <p:cNvCxnSpPr>
            <a:cxnSpLocks/>
          </p:cNvCxnSpPr>
          <p:nvPr/>
        </p:nvCxnSpPr>
        <p:spPr>
          <a:xfrm flipV="1">
            <a:off x="3273823" y="4511412"/>
            <a:ext cx="0" cy="994038"/>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51C23C14-D289-8079-A238-0F792B37C2A8}"/>
              </a:ext>
            </a:extLst>
          </p:cNvPr>
          <p:cNvCxnSpPr>
            <a:cxnSpLocks/>
          </p:cNvCxnSpPr>
          <p:nvPr/>
        </p:nvCxnSpPr>
        <p:spPr>
          <a:xfrm>
            <a:off x="3255946" y="5477760"/>
            <a:ext cx="5688991" cy="0"/>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7CBF5B8-E392-7BAF-C42B-3D547220A745}"/>
              </a:ext>
            </a:extLst>
          </p:cNvPr>
          <p:cNvCxnSpPr>
            <a:cxnSpLocks/>
          </p:cNvCxnSpPr>
          <p:nvPr/>
        </p:nvCxnSpPr>
        <p:spPr>
          <a:xfrm flipV="1">
            <a:off x="8927007" y="4366411"/>
            <a:ext cx="0" cy="1139039"/>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D82C42A-F63C-6923-3275-C44BF30F55DF}"/>
              </a:ext>
            </a:extLst>
          </p:cNvPr>
          <p:cNvSpPr txBox="1"/>
          <p:nvPr/>
        </p:nvSpPr>
        <p:spPr>
          <a:xfrm>
            <a:off x="1954298" y="4005407"/>
            <a:ext cx="705934" cy="365760"/>
          </a:xfrm>
          <a:prstGeom prst="rect">
            <a:avLst/>
          </a:prstGeom>
          <a:noFill/>
        </p:spPr>
        <p:txBody>
          <a:bodyPr wrap="square" rtlCol="0">
            <a:spAutoFit/>
          </a:bodyPr>
          <a:lstStyle/>
          <a:p>
            <a:r>
              <a:rPr lang="en-US"/>
              <a:t>Input</a:t>
            </a:r>
          </a:p>
        </p:txBody>
      </p:sp>
      <p:grpSp>
        <p:nvGrpSpPr>
          <p:cNvPr id="37" name="Group 36">
            <a:extLst>
              <a:ext uri="{FF2B5EF4-FFF2-40B4-BE49-F238E27FC236}">
                <a16:creationId xmlns:a16="http://schemas.microsoft.com/office/drawing/2014/main" id="{8AA7B5E7-0F18-2DBF-8517-892EFB1C64CB}"/>
              </a:ext>
            </a:extLst>
          </p:cNvPr>
          <p:cNvGrpSpPr/>
          <p:nvPr/>
        </p:nvGrpSpPr>
        <p:grpSpPr>
          <a:xfrm>
            <a:off x="3124471" y="4205597"/>
            <a:ext cx="298704" cy="310895"/>
            <a:chOff x="2331095" y="2409760"/>
            <a:chExt cx="279224" cy="269492"/>
          </a:xfrm>
          <a:solidFill>
            <a:schemeClr val="bg1"/>
          </a:solidFill>
        </p:grpSpPr>
        <p:sp>
          <p:nvSpPr>
            <p:cNvPr id="23" name="Oval 22">
              <a:extLst>
                <a:ext uri="{FF2B5EF4-FFF2-40B4-BE49-F238E27FC236}">
                  <a16:creationId xmlns:a16="http://schemas.microsoft.com/office/drawing/2014/main" id="{6029B884-185E-DD43-3B16-4719685C885D}"/>
                </a:ext>
              </a:extLst>
            </p:cNvPr>
            <p:cNvSpPr/>
            <p:nvPr/>
          </p:nvSpPr>
          <p:spPr>
            <a:xfrm>
              <a:off x="2331095" y="2409760"/>
              <a:ext cx="279224" cy="269492"/>
            </a:xfrm>
            <a:prstGeom prst="ellipse">
              <a:avLst/>
            </a:prstGeom>
            <a:grp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DBF33F7-F7C6-39E3-1473-4DFC220D6914}"/>
                </a:ext>
              </a:extLst>
            </p:cNvPr>
            <p:cNvCxnSpPr>
              <a:stCxn id="23" idx="7"/>
              <a:endCxn id="23" idx="3"/>
            </p:cNvCxnSpPr>
            <p:nvPr/>
          </p:nvCxnSpPr>
          <p:spPr>
            <a:xfrm flipH="1">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C233A8-B717-90AB-D0A7-BBF86D2A2F30}"/>
                </a:ext>
              </a:extLst>
            </p:cNvPr>
            <p:cNvCxnSpPr>
              <a:stCxn id="23" idx="1"/>
              <a:endCxn id="23" idx="5"/>
            </p:cNvCxnSpPr>
            <p:nvPr/>
          </p:nvCxnSpPr>
          <p:spPr>
            <a:xfrm>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D2572DBE-E8F6-3C18-7357-ECC24FE40DD9}"/>
              </a:ext>
            </a:extLst>
          </p:cNvPr>
          <p:cNvSpPr txBox="1"/>
          <p:nvPr/>
        </p:nvSpPr>
        <p:spPr>
          <a:xfrm>
            <a:off x="5238470" y="5103222"/>
            <a:ext cx="1715059" cy="369332"/>
          </a:xfrm>
          <a:prstGeom prst="rect">
            <a:avLst/>
          </a:prstGeom>
          <a:noFill/>
        </p:spPr>
        <p:txBody>
          <a:bodyPr wrap="square" rtlCol="0">
            <a:spAutoFit/>
          </a:bodyPr>
          <a:lstStyle/>
          <a:p>
            <a:r>
              <a:rPr lang="en-US"/>
              <a:t>Unity Feedback</a:t>
            </a:r>
          </a:p>
        </p:txBody>
      </p:sp>
    </p:spTree>
    <p:extLst>
      <p:ext uri="{BB962C8B-B14F-4D97-AF65-F5344CB8AC3E}">
        <p14:creationId xmlns:p14="http://schemas.microsoft.com/office/powerpoint/2010/main" val="27993672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03602C6-0025-2BDB-785D-1F133BD6DCAB}"/>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Rounded Rectangle 5">
            <a:extLst>
              <a:ext uri="{FF2B5EF4-FFF2-40B4-BE49-F238E27FC236}">
                <a16:creationId xmlns:a16="http://schemas.microsoft.com/office/drawing/2014/main" id="{C74DD698-9152-248F-E17F-A6F49F921820}"/>
              </a:ext>
            </a:extLst>
          </p:cNvPr>
          <p:cNvSpPr/>
          <p:nvPr/>
        </p:nvSpPr>
        <p:spPr>
          <a:xfrm>
            <a:off x="758106" y="1281422"/>
            <a:ext cx="11198270" cy="4204978"/>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B7FAEF08-B4FA-AD7B-40B0-42750A536BF2}"/>
              </a:ext>
            </a:extLst>
          </p:cNvPr>
          <p:cNvSpPr txBox="1"/>
          <p:nvPr/>
        </p:nvSpPr>
        <p:spPr>
          <a:xfrm>
            <a:off x="224588" y="376988"/>
            <a:ext cx="68660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Arial"/>
                <a:cs typeface="Arial"/>
              </a:rPr>
              <a:t>      Project Background</a:t>
            </a:r>
            <a:endParaRPr lang="en-US" sz="4000">
              <a:solidFill>
                <a:schemeClr val="bg1"/>
              </a:solidFill>
            </a:endParaRPr>
          </a:p>
        </p:txBody>
      </p:sp>
      <p:pic>
        <p:nvPicPr>
          <p:cNvPr id="12" name="Picture 12" descr="A fish swimming in the water&#10;&#10;Description automatically generated">
            <a:extLst>
              <a:ext uri="{FF2B5EF4-FFF2-40B4-BE49-F238E27FC236}">
                <a16:creationId xmlns:a16="http://schemas.microsoft.com/office/drawing/2014/main" id="{02692107-43A9-497E-3512-7E828992550C}"/>
              </a:ext>
            </a:extLst>
          </p:cNvPr>
          <p:cNvPicPr>
            <a:picLocks noChangeAspect="1"/>
          </p:cNvPicPr>
          <p:nvPr/>
        </p:nvPicPr>
        <p:blipFill rotWithShape="1">
          <a:blip r:embed="rId5"/>
          <a:srcRect t="278" r="95" b="25979"/>
          <a:stretch/>
        </p:blipFill>
        <p:spPr>
          <a:xfrm>
            <a:off x="-1929" y="-29299"/>
            <a:ext cx="12212611" cy="5965485"/>
          </a:xfrm>
          <a:prstGeom prst="rect">
            <a:avLst/>
          </a:prstGeom>
        </p:spPr>
      </p:pic>
      <p:sp>
        <p:nvSpPr>
          <p:cNvPr id="4" name="TextBox 3">
            <a:extLst>
              <a:ext uri="{FF2B5EF4-FFF2-40B4-BE49-F238E27FC236}">
                <a16:creationId xmlns:a16="http://schemas.microsoft.com/office/drawing/2014/main" id="{5CEAB75F-2A9A-8669-BF5B-1758AEC9A7C1}"/>
              </a:ext>
            </a:extLst>
          </p:cNvPr>
          <p:cNvSpPr txBox="1"/>
          <p:nvPr/>
        </p:nvSpPr>
        <p:spPr>
          <a:xfrm>
            <a:off x="2861603" y="4535735"/>
            <a:ext cx="69832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bg1"/>
                </a:solidFill>
                <a:latin typeface="Arial" panose="020B0604020202020204" pitchFamily="34" charset="0"/>
                <a:cs typeface="Arial" panose="020B0604020202020204" pitchFamily="34" charset="0"/>
              </a:rPr>
              <a:t>Why sample algae blooms?</a:t>
            </a:r>
            <a:endParaRPr lang="en-US"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7324315-9DF2-5FD9-C95C-9495F63BCB6A}"/>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3115324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Sans-Serif" panose="020B0604020202020204" pitchFamily="34" charset="0"/>
              <a:buChar char="•"/>
            </a:pPr>
            <a:endParaRPr lang="en-US" sz="2400">
              <a:latin typeface="Arial" panose="020B0604020202020204" pitchFamily="34" charset="0"/>
              <a:cs typeface="Arial" panose="020B0604020202020204" pitchFamily="34" charset="0"/>
            </a:endParaRPr>
          </a:p>
          <a:p>
            <a:pPr marL="742950" marR="0" lvl="1" indent="-285750" algn="l" defTabSz="914400" rtl="0" fontAlgn="auto" latinLnBrk="0">
              <a:lnSpc>
                <a:spcPct val="150000"/>
              </a:lnSpc>
              <a:spcBef>
                <a:spcPts val="0"/>
              </a:spcBef>
              <a:spcAft>
                <a:spcPts val="0"/>
              </a:spcAft>
              <a:buClrTx/>
              <a:buSzTx/>
              <a:buFont typeface="Arial" panose="020B0604020202020204" pitchFamily="34" charset="0"/>
              <a:buChar char="•"/>
              <a:tabLst/>
            </a:pPr>
            <a:endParaRPr lang="en-US" sz="24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a:p>
            <a:pPr hangingPunct="0"/>
            <a:endParaRPr lang="en-US" sz="3600">
              <a:solidFill>
                <a:srgbClr val="FFFFFF"/>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08A1226-D139-38B8-F8DD-89759383EFCD}"/>
              </a:ext>
            </a:extLst>
          </p:cNvPr>
          <p:cNvSpPr/>
          <p:nvPr/>
        </p:nvSpPr>
        <p:spPr>
          <a:xfrm>
            <a:off x="4125656" y="1715600"/>
            <a:ext cx="7466029" cy="3426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DB36B5-2E96-20B8-E0D7-6B83C25E07E6}"/>
              </a:ext>
            </a:extLst>
          </p:cNvPr>
          <p:cNvSpPr txBox="1"/>
          <p:nvPr/>
        </p:nvSpPr>
        <p:spPr>
          <a:xfrm>
            <a:off x="9529945" y="3987137"/>
            <a:ext cx="872868" cy="369332"/>
          </a:xfrm>
          <a:prstGeom prst="rect">
            <a:avLst/>
          </a:prstGeom>
          <a:noFill/>
        </p:spPr>
        <p:txBody>
          <a:bodyPr wrap="square" lIns="91440" tIns="45720" rIns="91440" bIns="45720" rtlCol="0" anchor="t">
            <a:spAutoFit/>
          </a:bodyPr>
          <a:lstStyle/>
          <a:p>
            <a:endParaRPr lang="en-US">
              <a:cs typeface="Calibri"/>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50</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"The Spaghetti Effect"</a:t>
            </a:r>
            <a:endParaRPr lang="en-US" sz="4400">
              <a:solidFill>
                <a:schemeClr val="bg1"/>
              </a:solidFill>
              <a:cs typeface="Calibri" panose="020F0502020204030204"/>
            </a:endParaRPr>
          </a:p>
        </p:txBody>
      </p:sp>
      <p:pic>
        <p:nvPicPr>
          <p:cNvPr id="4" name="Graphic 11" descr="Remote control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pic>
        <p:nvPicPr>
          <p:cNvPr id="2" name="Picture 4" descr="A picture containing text, clock&#10;&#10;Description automatically generated">
            <a:extLst>
              <a:ext uri="{FF2B5EF4-FFF2-40B4-BE49-F238E27FC236}">
                <a16:creationId xmlns:a16="http://schemas.microsoft.com/office/drawing/2014/main" id="{B916330B-2DEF-8E19-D07C-4D640B03FC95}"/>
              </a:ext>
            </a:extLst>
          </p:cNvPr>
          <p:cNvPicPr>
            <a:picLocks noChangeAspect="1"/>
          </p:cNvPicPr>
          <p:nvPr/>
        </p:nvPicPr>
        <p:blipFill>
          <a:blip r:embed="rId5"/>
          <a:stretch>
            <a:fillRect/>
          </a:stretch>
        </p:blipFill>
        <p:spPr>
          <a:xfrm>
            <a:off x="4292037" y="3986623"/>
            <a:ext cx="4414685" cy="990002"/>
          </a:xfrm>
          <a:prstGeom prst="rect">
            <a:avLst/>
          </a:prstGeom>
        </p:spPr>
      </p:pic>
      <p:pic>
        <p:nvPicPr>
          <p:cNvPr id="5" name="Picture 5" descr="Diagram&#10;&#10;Description automatically generated">
            <a:extLst>
              <a:ext uri="{FF2B5EF4-FFF2-40B4-BE49-F238E27FC236}">
                <a16:creationId xmlns:a16="http://schemas.microsoft.com/office/drawing/2014/main" id="{D1F4C355-E18C-9F1B-A526-918FEE31E96A}"/>
              </a:ext>
            </a:extLst>
          </p:cNvPr>
          <p:cNvPicPr>
            <a:picLocks noChangeAspect="1"/>
          </p:cNvPicPr>
          <p:nvPr/>
        </p:nvPicPr>
        <p:blipFill>
          <a:blip r:embed="rId6"/>
          <a:stretch>
            <a:fillRect/>
          </a:stretch>
        </p:blipFill>
        <p:spPr>
          <a:xfrm>
            <a:off x="8840581" y="1952695"/>
            <a:ext cx="2558845" cy="3062816"/>
          </a:xfrm>
          <a:prstGeom prst="rect">
            <a:avLst/>
          </a:prstGeom>
        </p:spPr>
      </p:pic>
      <p:pic>
        <p:nvPicPr>
          <p:cNvPr id="6" name="Picture 7" descr="Text, table&#10;&#10;Description automatically generated">
            <a:extLst>
              <a:ext uri="{FF2B5EF4-FFF2-40B4-BE49-F238E27FC236}">
                <a16:creationId xmlns:a16="http://schemas.microsoft.com/office/drawing/2014/main" id="{77909172-EEDF-9177-9B13-BF72B39E9A99}"/>
              </a:ext>
            </a:extLst>
          </p:cNvPr>
          <p:cNvPicPr>
            <a:picLocks noChangeAspect="1"/>
          </p:cNvPicPr>
          <p:nvPr/>
        </p:nvPicPr>
        <p:blipFill>
          <a:blip r:embed="rId7"/>
          <a:stretch>
            <a:fillRect/>
          </a:stretch>
        </p:blipFill>
        <p:spPr>
          <a:xfrm>
            <a:off x="4355736" y="1952695"/>
            <a:ext cx="4414683" cy="2034442"/>
          </a:xfrm>
          <a:prstGeom prst="rect">
            <a:avLst/>
          </a:prstGeom>
        </p:spPr>
      </p:pic>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88AFE502-BF9E-A275-5E95-20ED4D690941}"/>
                  </a:ext>
                </a:extLst>
              </p14:cNvPr>
              <p14:cNvContentPartPr/>
              <p14:nvPr/>
            </p14:nvContentPartPr>
            <p14:xfrm flipV="1">
              <a:off x="4369829" y="4606702"/>
              <a:ext cx="2177567" cy="50486"/>
            </p14:xfrm>
          </p:contentPart>
        </mc:Choice>
        <mc:Fallback>
          <p:pic>
            <p:nvPicPr>
              <p:cNvPr id="9" name="Ink 8">
                <a:extLst>
                  <a:ext uri="{FF2B5EF4-FFF2-40B4-BE49-F238E27FC236}">
                    <a16:creationId xmlns:a16="http://schemas.microsoft.com/office/drawing/2014/main" id="{88AFE502-BF9E-A275-5E95-20ED4D690941}"/>
                  </a:ext>
                </a:extLst>
              </p:cNvPr>
              <p:cNvPicPr/>
              <p:nvPr/>
            </p:nvPicPr>
            <p:blipFill>
              <a:blip r:embed="rId9"/>
              <a:stretch>
                <a:fillRect/>
              </a:stretch>
            </p:blipFill>
            <p:spPr>
              <a:xfrm flipV="1">
                <a:off x="4315831" y="4499285"/>
                <a:ext cx="2285203" cy="264962"/>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1670A0AD-16CF-6E6B-8C17-14DDC160C59C}"/>
                  </a:ext>
                </a:extLst>
              </p14:cNvPr>
              <p14:cNvContentPartPr/>
              <p14:nvPr/>
            </p14:nvContentPartPr>
            <p14:xfrm>
              <a:off x="6690059" y="4585193"/>
              <a:ext cx="2016660" cy="120116"/>
            </p14:xfrm>
          </p:contentPart>
        </mc:Choice>
        <mc:Fallback>
          <p:pic>
            <p:nvPicPr>
              <p:cNvPr id="10" name="Ink 9">
                <a:extLst>
                  <a:ext uri="{FF2B5EF4-FFF2-40B4-BE49-F238E27FC236}">
                    <a16:creationId xmlns:a16="http://schemas.microsoft.com/office/drawing/2014/main" id="{1670A0AD-16CF-6E6B-8C17-14DDC160C59C}"/>
                  </a:ext>
                </a:extLst>
              </p:cNvPr>
              <p:cNvPicPr/>
              <p:nvPr/>
            </p:nvPicPr>
            <p:blipFill>
              <a:blip r:embed="rId11"/>
              <a:stretch>
                <a:fillRect/>
              </a:stretch>
            </p:blipFill>
            <p:spPr>
              <a:xfrm>
                <a:off x="6636080" y="4477626"/>
                <a:ext cx="2124258" cy="334891"/>
              </a:xfrm>
              <a:prstGeom prst="rect">
                <a:avLst/>
              </a:prstGeom>
            </p:spPr>
          </p:pic>
        </mc:Fallback>
      </mc:AlternateContent>
      <p:sp>
        <p:nvSpPr>
          <p:cNvPr id="12" name="Rounded Rectangle 4">
            <a:extLst>
              <a:ext uri="{FF2B5EF4-FFF2-40B4-BE49-F238E27FC236}">
                <a16:creationId xmlns:a16="http://schemas.microsoft.com/office/drawing/2014/main" id="{10D251D2-1387-9455-5DF5-DF9C58443C95}"/>
              </a:ext>
            </a:extLst>
          </p:cNvPr>
          <p:cNvSpPr/>
          <p:nvPr/>
        </p:nvSpPr>
        <p:spPr>
          <a:xfrm>
            <a:off x="660272" y="2326162"/>
            <a:ext cx="3234343" cy="2205676"/>
          </a:xfrm>
          <a:prstGeom prst="roundRect">
            <a:avLst/>
          </a:prstGeom>
          <a:solidFill>
            <a:srgbClr val="595959"/>
          </a:solidFill>
          <a:ln w="12700" cap="flat">
            <a:solidFill>
              <a:srgbClr val="595959"/>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a:solidFill>
                  <a:schemeClr val="bg1"/>
                </a:solidFill>
                <a:latin typeface="Arial"/>
                <a:cs typeface="Arial"/>
              </a:rPr>
              <a:t>How to limit the oscillation of sample when pulling it out of the water? </a:t>
            </a:r>
            <a:endParaRPr lang="en-US" sz="2000">
              <a:solidFill>
                <a:schemeClr val="bg1"/>
              </a:solidFill>
              <a:latin typeface="Arial"/>
              <a:ea typeface="+mn-lt"/>
              <a:cs typeface="+mn-lt"/>
            </a:endParaRPr>
          </a:p>
        </p:txBody>
      </p:sp>
    </p:spTree>
    <p:extLst>
      <p:ext uri="{BB962C8B-B14F-4D97-AF65-F5344CB8AC3E}">
        <p14:creationId xmlns:p14="http://schemas.microsoft.com/office/powerpoint/2010/main" val="15918701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1">
              <a:lnSpc>
                <a:spcPct val="150000"/>
              </a:lnSpc>
            </a:pPr>
            <a:endParaRPr lang="en-US" sz="2400">
              <a:latin typeface="Arial" panose="020B0604020202020204" pitchFamily="34" charset="0"/>
              <a:cs typeface="Arial" panose="020B0604020202020204" pitchFamily="34" charset="0"/>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Simulations</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pic>
        <p:nvPicPr>
          <p:cNvPr id="2" name="Uncontrolled Spaghetti Faster">
            <a:hlinkClick r:id="" action="ppaction://media"/>
            <a:extLst>
              <a:ext uri="{FF2B5EF4-FFF2-40B4-BE49-F238E27FC236}">
                <a16:creationId xmlns:a16="http://schemas.microsoft.com/office/drawing/2014/main" id="{EC3B61E8-F8A5-733B-3A8A-C5AC9586436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27376" y="1545937"/>
            <a:ext cx="6945376" cy="3906774"/>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31882887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1">
              <a:lnSpc>
                <a:spcPct val="150000"/>
              </a:lnSpc>
            </a:pPr>
            <a:endParaRPr lang="en-US" sz="2400">
              <a:latin typeface="Arial" panose="020B0604020202020204" pitchFamily="34" charset="0"/>
              <a:cs typeface="Arial" panose="020B0604020202020204" pitchFamily="34" charset="0"/>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Simulations</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pic>
        <p:nvPicPr>
          <p:cNvPr id="5" name="Controlled Spaghetti Faster">
            <a:hlinkClick r:id="" action="ppaction://media"/>
            <a:extLst>
              <a:ext uri="{FF2B5EF4-FFF2-40B4-BE49-F238E27FC236}">
                <a16:creationId xmlns:a16="http://schemas.microsoft.com/office/drawing/2014/main" id="{EFE167F9-DCA6-9795-4321-3A27D09C3A4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27376" y="1545936"/>
            <a:ext cx="6945378" cy="3906775"/>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404573459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Sans-Serif" panose="020B0604020202020204" pitchFamily="34" charset="0"/>
              <a:buChar char="•"/>
            </a:pPr>
            <a:endParaRPr lang="en-US" sz="2400">
              <a:latin typeface="Arial" panose="020B0604020202020204" pitchFamily="34" charset="0"/>
              <a:cs typeface="Arial" panose="020B0604020202020204" pitchFamily="34" charset="0"/>
            </a:endParaRPr>
          </a:p>
          <a:p>
            <a:pPr marL="742950" marR="0" lvl="1" indent="-285750" algn="l" defTabSz="914400" rtl="0" fontAlgn="auto" latinLnBrk="0">
              <a:lnSpc>
                <a:spcPct val="150000"/>
              </a:lnSpc>
              <a:spcBef>
                <a:spcPts val="0"/>
              </a:spcBef>
              <a:spcAft>
                <a:spcPts val="0"/>
              </a:spcAft>
              <a:buClrTx/>
              <a:buSzTx/>
              <a:buFont typeface="Arial" panose="020B0604020202020204" pitchFamily="34" charset="0"/>
              <a:buChar char="•"/>
              <a:tabLst/>
            </a:pPr>
            <a:endParaRPr lang="en-US" sz="24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a:p>
            <a:pPr hangingPunct="0"/>
            <a:endParaRPr lang="en-US" sz="3600">
              <a:solidFill>
                <a:srgbClr val="FFFFFF"/>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4D265AF-67C6-820A-48CC-7A55F8CE6A7C}"/>
              </a:ext>
            </a:extLst>
          </p:cNvPr>
          <p:cNvSpPr/>
          <p:nvPr/>
        </p:nvSpPr>
        <p:spPr>
          <a:xfrm>
            <a:off x="5344366" y="1777214"/>
            <a:ext cx="6009434" cy="33174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DB36B5-2E96-20B8-E0D7-6B83C25E07E6}"/>
              </a:ext>
            </a:extLst>
          </p:cNvPr>
          <p:cNvSpPr txBox="1"/>
          <p:nvPr/>
        </p:nvSpPr>
        <p:spPr>
          <a:xfrm>
            <a:off x="9318371" y="3998813"/>
            <a:ext cx="872868" cy="369332"/>
          </a:xfrm>
          <a:prstGeom prst="rect">
            <a:avLst/>
          </a:prstGeom>
          <a:noFill/>
        </p:spPr>
        <p:txBody>
          <a:bodyPr wrap="square" lIns="91440" tIns="45720" rIns="91440" bIns="45720" rtlCol="0" anchor="t">
            <a:spAutoFit/>
          </a:bodyPr>
          <a:lstStyle/>
          <a:p>
            <a:endParaRPr lang="en-US">
              <a:cs typeface="Calibri"/>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53</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Controls Design</a:t>
            </a:r>
            <a:endParaRPr lang="en-US" sz="4400">
              <a:solidFill>
                <a:schemeClr val="bg1"/>
              </a:solidFill>
              <a:cs typeface="Calibri" panose="020F0502020204030204"/>
            </a:endParaRPr>
          </a:p>
        </p:txBody>
      </p:sp>
      <p:pic>
        <p:nvPicPr>
          <p:cNvPr id="4" name="Graphic 11" descr="Remote control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pic>
        <p:nvPicPr>
          <p:cNvPr id="2" name="Picture 4" descr="Chart, radar chart&#10;&#10;Description automatically generated">
            <a:extLst>
              <a:ext uri="{FF2B5EF4-FFF2-40B4-BE49-F238E27FC236}">
                <a16:creationId xmlns:a16="http://schemas.microsoft.com/office/drawing/2014/main" id="{A7A5CD2D-9B60-E044-1860-20B3AE7B1AAC}"/>
              </a:ext>
            </a:extLst>
          </p:cNvPr>
          <p:cNvPicPr>
            <a:picLocks noChangeAspect="1"/>
          </p:cNvPicPr>
          <p:nvPr/>
        </p:nvPicPr>
        <p:blipFill>
          <a:blip r:embed="rId5"/>
          <a:stretch>
            <a:fillRect/>
          </a:stretch>
        </p:blipFill>
        <p:spPr>
          <a:xfrm>
            <a:off x="5624385" y="2068332"/>
            <a:ext cx="5393511" cy="2639524"/>
          </a:xfrm>
          <a:prstGeom prst="rect">
            <a:avLst/>
          </a:prstGeom>
        </p:spPr>
      </p:pic>
      <p:sp>
        <p:nvSpPr>
          <p:cNvPr id="5" name="Rounded Rectangle 4">
            <a:extLst>
              <a:ext uri="{FF2B5EF4-FFF2-40B4-BE49-F238E27FC236}">
                <a16:creationId xmlns:a16="http://schemas.microsoft.com/office/drawing/2014/main" id="{6B4E8D98-2C10-57B6-3AAB-4BBB54F9A23C}"/>
              </a:ext>
            </a:extLst>
          </p:cNvPr>
          <p:cNvSpPr/>
          <p:nvPr/>
        </p:nvSpPr>
        <p:spPr>
          <a:xfrm>
            <a:off x="992989" y="1782992"/>
            <a:ext cx="3234343" cy="1452948"/>
          </a:xfrm>
          <a:prstGeom prst="roundRect">
            <a:avLst/>
          </a:prstGeom>
          <a:solidFill>
            <a:srgbClr val="595959"/>
          </a:solidFill>
          <a:ln w="12700" cap="flat">
            <a:solidFill>
              <a:srgbClr val="595959"/>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a:solidFill>
                  <a:schemeClr val="bg1"/>
                </a:solidFill>
                <a:latin typeface="Arial"/>
                <a:ea typeface="+mn-lt"/>
                <a:cs typeface="Arial"/>
              </a:rPr>
              <a:t>The system dynamics can be modeled as a 2-D pendulum</a:t>
            </a:r>
          </a:p>
        </p:txBody>
      </p:sp>
      <p:sp>
        <p:nvSpPr>
          <p:cNvPr id="6" name="Rounded Rectangle 4">
            <a:extLst>
              <a:ext uri="{FF2B5EF4-FFF2-40B4-BE49-F238E27FC236}">
                <a16:creationId xmlns:a16="http://schemas.microsoft.com/office/drawing/2014/main" id="{E04B47FF-79A0-38F6-1AE4-8BDB628CB979}"/>
              </a:ext>
            </a:extLst>
          </p:cNvPr>
          <p:cNvSpPr/>
          <p:nvPr/>
        </p:nvSpPr>
        <p:spPr>
          <a:xfrm>
            <a:off x="992989" y="3641671"/>
            <a:ext cx="3234343" cy="1452948"/>
          </a:xfrm>
          <a:prstGeom prst="roundRect">
            <a:avLst/>
          </a:prstGeom>
          <a:solidFill>
            <a:srgbClr val="595959"/>
          </a:solidFill>
          <a:ln w="12700" cap="flat">
            <a:solidFill>
              <a:srgbClr val="595959"/>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a:solidFill>
                  <a:schemeClr val="bg1"/>
                </a:solidFill>
                <a:latin typeface="Arial"/>
                <a:ea typeface="+mn-lt"/>
                <a:cs typeface="Arial"/>
              </a:rPr>
              <a:t>Pendulum has nonlinear dynamics</a:t>
            </a:r>
          </a:p>
        </p:txBody>
      </p:sp>
    </p:spTree>
    <p:extLst>
      <p:ext uri="{BB962C8B-B14F-4D97-AF65-F5344CB8AC3E}">
        <p14:creationId xmlns:p14="http://schemas.microsoft.com/office/powerpoint/2010/main" val="382626364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Sans-Serif" panose="020B0604020202020204" pitchFamily="34" charset="0"/>
              <a:buChar char="•"/>
            </a:pPr>
            <a:endParaRPr lang="en-US" sz="2400">
              <a:latin typeface="Arial" panose="020B0604020202020204" pitchFamily="34" charset="0"/>
              <a:cs typeface="Arial" panose="020B0604020202020204" pitchFamily="34" charset="0"/>
            </a:endParaRPr>
          </a:p>
          <a:p>
            <a:pPr marL="742950" marR="0" lvl="1" indent="-285750" algn="l" defTabSz="914400" rtl="0" fontAlgn="auto" latinLnBrk="0">
              <a:lnSpc>
                <a:spcPct val="150000"/>
              </a:lnSpc>
              <a:spcBef>
                <a:spcPts val="0"/>
              </a:spcBef>
              <a:spcAft>
                <a:spcPts val="0"/>
              </a:spcAft>
              <a:buClrTx/>
              <a:buSzTx/>
              <a:buFont typeface="Arial" panose="020B0604020202020204" pitchFamily="34" charset="0"/>
              <a:buChar char="•"/>
              <a:tabLst/>
            </a:pPr>
            <a:endParaRPr lang="en-US" sz="24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a:p>
            <a:pPr hangingPunct="0"/>
            <a:endParaRPr lang="en-US" sz="3600">
              <a:solidFill>
                <a:srgbClr val="FFFFFF"/>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B7DB36B5-2E96-20B8-E0D7-6B83C25E07E6}"/>
              </a:ext>
            </a:extLst>
          </p:cNvPr>
          <p:cNvSpPr txBox="1"/>
          <p:nvPr/>
        </p:nvSpPr>
        <p:spPr>
          <a:xfrm>
            <a:off x="9318371" y="3998813"/>
            <a:ext cx="872868" cy="369332"/>
          </a:xfrm>
          <a:prstGeom prst="rect">
            <a:avLst/>
          </a:prstGeom>
          <a:noFill/>
        </p:spPr>
        <p:txBody>
          <a:bodyPr wrap="square" lIns="91440" tIns="45720" rIns="91440" bIns="45720" rtlCol="0" anchor="t">
            <a:spAutoFit/>
          </a:bodyPr>
          <a:lstStyle/>
          <a:p>
            <a:endParaRPr lang="en-US">
              <a:cs typeface="Calibri"/>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54</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Controls Design</a:t>
            </a:r>
            <a:endParaRPr lang="en-US" sz="4400">
              <a:solidFill>
                <a:schemeClr val="bg1"/>
              </a:solidFill>
              <a:cs typeface="Calibri" panose="020F0502020204030204"/>
            </a:endParaRPr>
          </a:p>
        </p:txBody>
      </p:sp>
      <p:pic>
        <p:nvPicPr>
          <p:cNvPr id="4" name="Graphic 11" descr="Remote control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sp>
        <p:nvSpPr>
          <p:cNvPr id="8" name="TextBox 7">
            <a:extLst>
              <a:ext uri="{FF2B5EF4-FFF2-40B4-BE49-F238E27FC236}">
                <a16:creationId xmlns:a16="http://schemas.microsoft.com/office/drawing/2014/main" id="{4BA01218-4D4D-2C3B-EB8F-588870AC0B3C}"/>
              </a:ext>
            </a:extLst>
          </p:cNvPr>
          <p:cNvSpPr txBox="1"/>
          <p:nvPr/>
        </p:nvSpPr>
        <p:spPr>
          <a:xfrm>
            <a:off x="639097" y="1818967"/>
            <a:ext cx="10003175" cy="2241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r>
              <a:rPr lang="en-US" sz="2400">
                <a:latin typeface="Arial"/>
                <a:cs typeface="Arial"/>
              </a:rPr>
              <a:t>Linearly approximated system was uncontrollable</a:t>
            </a:r>
          </a:p>
          <a:p>
            <a:pPr marL="285750" indent="-285750">
              <a:lnSpc>
                <a:spcPct val="150000"/>
              </a:lnSpc>
              <a:buFont typeface="Arial,Sans-Serif"/>
              <a:buChar char="•"/>
            </a:pPr>
            <a:r>
              <a:rPr lang="en-US" sz="2400">
                <a:latin typeface="Arial"/>
                <a:cs typeface="Arial"/>
              </a:rPr>
              <a:t>The system must be controlled with nonlinear dynamics</a:t>
            </a:r>
          </a:p>
          <a:p>
            <a:pPr marL="285750" indent="-285750">
              <a:lnSpc>
                <a:spcPct val="150000"/>
              </a:lnSpc>
              <a:buFont typeface="Arial,Sans-Serif"/>
              <a:buChar char="•"/>
            </a:pPr>
            <a:r>
              <a:rPr lang="en-US" sz="2400">
                <a:latin typeface="Arial"/>
                <a:cs typeface="Arial"/>
              </a:rPr>
              <a:t>Trajectory Optimization with feedback control: Model Predictive Control (MPC) </a:t>
            </a:r>
          </a:p>
        </p:txBody>
      </p:sp>
    </p:spTree>
    <p:extLst>
      <p:ext uri="{BB962C8B-B14F-4D97-AF65-F5344CB8AC3E}">
        <p14:creationId xmlns:p14="http://schemas.microsoft.com/office/powerpoint/2010/main" val="326397413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Sans-Serif" panose="020B0604020202020204" pitchFamily="34" charset="0"/>
              <a:buChar char="•"/>
            </a:pPr>
            <a:endParaRPr lang="en-US" sz="2400">
              <a:latin typeface="Arial" panose="020B0604020202020204" pitchFamily="34" charset="0"/>
              <a:cs typeface="Arial" panose="020B0604020202020204" pitchFamily="34" charset="0"/>
            </a:endParaRPr>
          </a:p>
          <a:p>
            <a:pPr marL="742950" marR="0" lvl="1" indent="-285750" algn="l" defTabSz="914400" rtl="0" fontAlgn="auto" latinLnBrk="0">
              <a:lnSpc>
                <a:spcPct val="150000"/>
              </a:lnSpc>
              <a:spcBef>
                <a:spcPts val="0"/>
              </a:spcBef>
              <a:spcAft>
                <a:spcPts val="0"/>
              </a:spcAft>
              <a:buClrTx/>
              <a:buSzTx/>
              <a:buFont typeface="Arial" panose="020B0604020202020204" pitchFamily="34" charset="0"/>
              <a:buChar char="•"/>
              <a:tabLst/>
            </a:pPr>
            <a:endParaRPr lang="en-US" sz="24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a:p>
            <a:pPr hangingPunct="0"/>
            <a:endParaRPr lang="en-US" sz="3600">
              <a:solidFill>
                <a:srgbClr val="FFFFFF"/>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B4D5C99-7E0C-F88C-25F7-880806871F47}"/>
              </a:ext>
            </a:extLst>
          </p:cNvPr>
          <p:cNvSpPr/>
          <p:nvPr/>
        </p:nvSpPr>
        <p:spPr>
          <a:xfrm>
            <a:off x="2418080" y="1676762"/>
            <a:ext cx="7595814" cy="3650619"/>
          </a:xfrm>
          <a:prstGeom prst="roundRect">
            <a:avLst/>
          </a:prstGeom>
          <a:solidFill>
            <a:srgbClr val="F4FB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DB36B5-2E96-20B8-E0D7-6B83C25E07E6}"/>
              </a:ext>
            </a:extLst>
          </p:cNvPr>
          <p:cNvSpPr txBox="1"/>
          <p:nvPr/>
        </p:nvSpPr>
        <p:spPr>
          <a:xfrm>
            <a:off x="9318371" y="3998813"/>
            <a:ext cx="872868" cy="369332"/>
          </a:xfrm>
          <a:prstGeom prst="rect">
            <a:avLst/>
          </a:prstGeom>
          <a:noFill/>
        </p:spPr>
        <p:txBody>
          <a:bodyPr wrap="square" lIns="91440" tIns="45720" rIns="91440" bIns="45720" rtlCol="0" anchor="t">
            <a:spAutoFit/>
          </a:bodyPr>
          <a:lstStyle/>
          <a:p>
            <a:endParaRPr lang="en-US">
              <a:cs typeface="Calibri"/>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55</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Model Predictive Control</a:t>
            </a:r>
            <a:endParaRPr lang="en-US" sz="4400">
              <a:solidFill>
                <a:schemeClr val="bg1"/>
              </a:solidFill>
              <a:cs typeface="Calibri" panose="020F0502020204030204"/>
            </a:endParaRPr>
          </a:p>
        </p:txBody>
      </p:sp>
      <p:pic>
        <p:nvPicPr>
          <p:cNvPr id="4" name="Graphic 11" descr="Remote control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sp>
        <p:nvSpPr>
          <p:cNvPr id="8" name="TextBox 7">
            <a:extLst>
              <a:ext uri="{FF2B5EF4-FFF2-40B4-BE49-F238E27FC236}">
                <a16:creationId xmlns:a16="http://schemas.microsoft.com/office/drawing/2014/main" id="{4BA01218-4D4D-2C3B-EB8F-588870AC0B3C}"/>
              </a:ext>
            </a:extLst>
          </p:cNvPr>
          <p:cNvSpPr txBox="1"/>
          <p:nvPr/>
        </p:nvSpPr>
        <p:spPr>
          <a:xfrm>
            <a:off x="639097" y="1818967"/>
            <a:ext cx="10003175" cy="579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endParaRPr lang="en-US" sz="2400">
              <a:latin typeface="Times New Roman"/>
              <a:cs typeface="Arial"/>
            </a:endParaRPr>
          </a:p>
        </p:txBody>
      </p:sp>
      <p:pic>
        <p:nvPicPr>
          <p:cNvPr id="5" name="Picture 5">
            <a:extLst>
              <a:ext uri="{FF2B5EF4-FFF2-40B4-BE49-F238E27FC236}">
                <a16:creationId xmlns:a16="http://schemas.microsoft.com/office/drawing/2014/main" id="{F8B23028-3BA4-65DE-5C2F-AE8986B5ABE5}"/>
              </a:ext>
            </a:extLst>
          </p:cNvPr>
          <p:cNvPicPr>
            <a:picLocks noChangeAspect="1"/>
          </p:cNvPicPr>
          <p:nvPr/>
        </p:nvPicPr>
        <p:blipFill rotWithShape="1">
          <a:blip r:embed="rId5"/>
          <a:srcRect l="3436" t="4167" r="4521" b="12821"/>
          <a:stretch/>
        </p:blipFill>
        <p:spPr>
          <a:xfrm>
            <a:off x="2911529" y="1818967"/>
            <a:ext cx="6608915" cy="3369581"/>
          </a:xfrm>
          <a:prstGeom prst="rect">
            <a:avLst/>
          </a:prstGeom>
        </p:spPr>
      </p:pic>
    </p:spTree>
    <p:extLst>
      <p:ext uri="{BB962C8B-B14F-4D97-AF65-F5344CB8AC3E}">
        <p14:creationId xmlns:p14="http://schemas.microsoft.com/office/powerpoint/2010/main" val="422009455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557831" y="107925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Sans-Serif" panose="020B0604020202020204" pitchFamily="34" charset="0"/>
              <a:buChar char="•"/>
            </a:pPr>
            <a:endParaRPr lang="en-US" sz="2400">
              <a:latin typeface="Arial" panose="020B0604020202020204" pitchFamily="34" charset="0"/>
              <a:cs typeface="Arial" panose="020B0604020202020204" pitchFamily="34" charset="0"/>
            </a:endParaRPr>
          </a:p>
          <a:p>
            <a:pPr marL="742950" marR="0" lvl="1" indent="-285750" algn="l" defTabSz="914400" rtl="0" fontAlgn="auto" latinLnBrk="0">
              <a:lnSpc>
                <a:spcPct val="150000"/>
              </a:lnSpc>
              <a:spcBef>
                <a:spcPts val="0"/>
              </a:spcBef>
              <a:spcAft>
                <a:spcPts val="0"/>
              </a:spcAft>
              <a:buClrTx/>
              <a:buSzTx/>
              <a:buFont typeface="Arial" panose="020B0604020202020204" pitchFamily="34" charset="0"/>
              <a:buChar char="•"/>
              <a:tabLst/>
            </a:pPr>
            <a:endParaRPr lang="en-US" sz="24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a:p>
            <a:pPr hangingPunct="0"/>
            <a:endParaRPr lang="en-US" sz="3600">
              <a:solidFill>
                <a:srgbClr val="FFFFFF"/>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C0F9677-8EA1-4E14-ECDF-0F16D67837A0}"/>
              </a:ext>
            </a:extLst>
          </p:cNvPr>
          <p:cNvSpPr/>
          <p:nvPr/>
        </p:nvSpPr>
        <p:spPr>
          <a:xfrm>
            <a:off x="7086911" y="2836512"/>
            <a:ext cx="1670283" cy="965300"/>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cs typeface="Calibri"/>
              </a:rPr>
              <a:t>Plant</a:t>
            </a:r>
            <a:endParaRPr lang="en-US">
              <a:solidFill>
                <a:schemeClr val="tx1"/>
              </a:solidFill>
            </a:endParaRPr>
          </a:p>
        </p:txBody>
      </p:sp>
      <p:sp>
        <p:nvSpPr>
          <p:cNvPr id="60" name="TextBox 59">
            <a:extLst>
              <a:ext uri="{FF2B5EF4-FFF2-40B4-BE49-F238E27FC236}">
                <a16:creationId xmlns:a16="http://schemas.microsoft.com/office/drawing/2014/main" id="{B7DB36B5-2E96-20B8-E0D7-6B83C25E07E6}"/>
              </a:ext>
            </a:extLst>
          </p:cNvPr>
          <p:cNvSpPr txBox="1"/>
          <p:nvPr/>
        </p:nvSpPr>
        <p:spPr>
          <a:xfrm>
            <a:off x="9318371" y="3998813"/>
            <a:ext cx="872868" cy="369332"/>
          </a:xfrm>
          <a:prstGeom prst="rect">
            <a:avLst/>
          </a:prstGeom>
          <a:noFill/>
        </p:spPr>
        <p:txBody>
          <a:bodyPr wrap="square" lIns="91440" tIns="45720" rIns="91440" bIns="45720" rtlCol="0" anchor="t">
            <a:spAutoFit/>
          </a:bodyPr>
          <a:lstStyle/>
          <a:p>
            <a:endParaRPr lang="en-US">
              <a:cs typeface="Calibri"/>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56</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Model Predictive Control</a:t>
            </a:r>
            <a:endParaRPr lang="en-US" sz="4400">
              <a:solidFill>
                <a:schemeClr val="bg1"/>
              </a:solidFill>
              <a:cs typeface="Calibri" panose="020F0502020204030204"/>
            </a:endParaRPr>
          </a:p>
        </p:txBody>
      </p:sp>
      <p:pic>
        <p:nvPicPr>
          <p:cNvPr id="4" name="Graphic 11" descr="Remote control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sp>
        <p:nvSpPr>
          <p:cNvPr id="8" name="TextBox 7">
            <a:extLst>
              <a:ext uri="{FF2B5EF4-FFF2-40B4-BE49-F238E27FC236}">
                <a16:creationId xmlns:a16="http://schemas.microsoft.com/office/drawing/2014/main" id="{4BA01218-4D4D-2C3B-EB8F-588870AC0B3C}"/>
              </a:ext>
            </a:extLst>
          </p:cNvPr>
          <p:cNvSpPr txBox="1"/>
          <p:nvPr/>
        </p:nvSpPr>
        <p:spPr>
          <a:xfrm>
            <a:off x="639097" y="1818967"/>
            <a:ext cx="10003175" cy="579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endParaRPr lang="en-US" sz="2400">
              <a:latin typeface="Times New Roman"/>
              <a:cs typeface="Arial"/>
            </a:endParaRPr>
          </a:p>
        </p:txBody>
      </p:sp>
      <p:sp>
        <p:nvSpPr>
          <p:cNvPr id="5" name="Rectangle: Rounded Corners 4">
            <a:extLst>
              <a:ext uri="{FF2B5EF4-FFF2-40B4-BE49-F238E27FC236}">
                <a16:creationId xmlns:a16="http://schemas.microsoft.com/office/drawing/2014/main" id="{214DFBE6-2E72-53CB-AE7A-94BB82965641}"/>
              </a:ext>
            </a:extLst>
          </p:cNvPr>
          <p:cNvSpPr/>
          <p:nvPr/>
        </p:nvSpPr>
        <p:spPr>
          <a:xfrm>
            <a:off x="2201905" y="2605215"/>
            <a:ext cx="2704755" cy="1290596"/>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74217BB-8490-1061-DAF0-6991C3E78CBD}"/>
              </a:ext>
            </a:extLst>
          </p:cNvPr>
          <p:cNvSpPr/>
          <p:nvPr/>
        </p:nvSpPr>
        <p:spPr>
          <a:xfrm>
            <a:off x="2382107" y="2687594"/>
            <a:ext cx="1173892" cy="473676"/>
          </a:xfrm>
          <a:prstGeom prst="roundRect">
            <a:avLst/>
          </a:prstGeom>
          <a:solidFill>
            <a:srgbClr val="42E9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Optimizer</a:t>
            </a:r>
            <a:endParaRPr lang="en-US">
              <a:solidFill>
                <a:schemeClr val="tx1"/>
              </a:solidFill>
            </a:endParaRPr>
          </a:p>
        </p:txBody>
      </p:sp>
      <p:sp>
        <p:nvSpPr>
          <p:cNvPr id="10" name="Rectangle: Rounded Corners 9">
            <a:extLst>
              <a:ext uri="{FF2B5EF4-FFF2-40B4-BE49-F238E27FC236}">
                <a16:creationId xmlns:a16="http://schemas.microsoft.com/office/drawing/2014/main" id="{CD1A241F-CBB1-D2BC-AC3B-7A2C9C4F6961}"/>
              </a:ext>
            </a:extLst>
          </p:cNvPr>
          <p:cNvSpPr/>
          <p:nvPr/>
        </p:nvSpPr>
        <p:spPr>
          <a:xfrm>
            <a:off x="3555999" y="3168136"/>
            <a:ext cx="1235675" cy="542323"/>
          </a:xfrm>
          <a:prstGeom prst="roundRect">
            <a:avLst/>
          </a:prstGeom>
          <a:solidFill>
            <a:srgbClr val="42E9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cs typeface="Calibri"/>
              </a:rPr>
              <a:t>Prediction Model</a:t>
            </a:r>
          </a:p>
        </p:txBody>
      </p:sp>
      <p:sp>
        <p:nvSpPr>
          <p:cNvPr id="14" name="Arrow: Right 13">
            <a:extLst>
              <a:ext uri="{FF2B5EF4-FFF2-40B4-BE49-F238E27FC236}">
                <a16:creationId xmlns:a16="http://schemas.microsoft.com/office/drawing/2014/main" id="{463C253D-97CC-E88E-19EA-70C79403EC96}"/>
              </a:ext>
            </a:extLst>
          </p:cNvPr>
          <p:cNvSpPr/>
          <p:nvPr/>
        </p:nvSpPr>
        <p:spPr>
          <a:xfrm>
            <a:off x="1043458" y="2835188"/>
            <a:ext cx="1112108" cy="26773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73E5AD6-E645-55D9-62A0-F7B45365E760}"/>
              </a:ext>
            </a:extLst>
          </p:cNvPr>
          <p:cNvSpPr/>
          <p:nvPr/>
        </p:nvSpPr>
        <p:spPr>
          <a:xfrm>
            <a:off x="1045177" y="3432431"/>
            <a:ext cx="1105241" cy="27459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849DC2-23F8-4CBF-3981-E131DE4CD5C3}"/>
              </a:ext>
            </a:extLst>
          </p:cNvPr>
          <p:cNvSpPr/>
          <p:nvPr/>
        </p:nvSpPr>
        <p:spPr>
          <a:xfrm>
            <a:off x="1043459" y="3612634"/>
            <a:ext cx="137297" cy="1002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2BCA04-8054-F3DC-1420-4C2E3196515E}"/>
              </a:ext>
            </a:extLst>
          </p:cNvPr>
          <p:cNvSpPr/>
          <p:nvPr/>
        </p:nvSpPr>
        <p:spPr>
          <a:xfrm>
            <a:off x="1180756" y="4494769"/>
            <a:ext cx="8793891" cy="123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E15C03F-CBAB-52E4-2583-0B9392BB5DAA}"/>
              </a:ext>
            </a:extLst>
          </p:cNvPr>
          <p:cNvSpPr/>
          <p:nvPr/>
        </p:nvSpPr>
        <p:spPr>
          <a:xfrm>
            <a:off x="4970161" y="3137242"/>
            <a:ext cx="2059459" cy="24027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A3883D40-1C11-DB56-1225-36C679D661CF}"/>
              </a:ext>
            </a:extLst>
          </p:cNvPr>
          <p:cNvSpPr/>
          <p:nvPr/>
        </p:nvSpPr>
        <p:spPr>
          <a:xfrm>
            <a:off x="8862539" y="3171567"/>
            <a:ext cx="1963351" cy="26773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4D160F8-05F9-3AAD-7D5D-F2C3CDD6F4FE}"/>
              </a:ext>
            </a:extLst>
          </p:cNvPr>
          <p:cNvSpPr/>
          <p:nvPr/>
        </p:nvSpPr>
        <p:spPr>
          <a:xfrm>
            <a:off x="9844214" y="3317447"/>
            <a:ext cx="144161" cy="12974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56FDFBC-B72C-C0EC-9FD5-3A12ED3DF798}"/>
              </a:ext>
            </a:extLst>
          </p:cNvPr>
          <p:cNvSpPr/>
          <p:nvPr/>
        </p:nvSpPr>
        <p:spPr>
          <a:xfrm rot="5400000">
            <a:off x="5711566" y="-121852"/>
            <a:ext cx="123568" cy="4338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26694251-18C0-29EF-386B-BDBF1ED141A2}"/>
              </a:ext>
            </a:extLst>
          </p:cNvPr>
          <p:cNvSpPr/>
          <p:nvPr/>
        </p:nvSpPr>
        <p:spPr>
          <a:xfrm rot="5400000">
            <a:off x="7372864" y="2148701"/>
            <a:ext cx="1084649" cy="24027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8AAB2C0-3BC3-45D7-D385-55BD342225E1}"/>
              </a:ext>
            </a:extLst>
          </p:cNvPr>
          <p:cNvSpPr txBox="1"/>
          <p:nvPr/>
        </p:nvSpPr>
        <p:spPr>
          <a:xfrm>
            <a:off x="947352" y="2503959"/>
            <a:ext cx="13077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alibri"/>
                <a:cs typeface="Calibri"/>
              </a:rPr>
              <a:t>References</a:t>
            </a:r>
          </a:p>
        </p:txBody>
      </p:sp>
      <p:sp>
        <p:nvSpPr>
          <p:cNvPr id="29" name="TextBox 28">
            <a:extLst>
              <a:ext uri="{FF2B5EF4-FFF2-40B4-BE49-F238E27FC236}">
                <a16:creationId xmlns:a16="http://schemas.microsoft.com/office/drawing/2014/main" id="{A8FACF80-1CD0-12B8-6A3D-BAEA97696AA5}"/>
              </a:ext>
            </a:extLst>
          </p:cNvPr>
          <p:cNvSpPr txBox="1"/>
          <p:nvPr/>
        </p:nvSpPr>
        <p:spPr>
          <a:xfrm>
            <a:off x="3209325" y="3928419"/>
            <a:ext cx="15445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MPC</a:t>
            </a:r>
          </a:p>
        </p:txBody>
      </p:sp>
      <p:sp>
        <p:nvSpPr>
          <p:cNvPr id="30" name="TextBox 29">
            <a:extLst>
              <a:ext uri="{FF2B5EF4-FFF2-40B4-BE49-F238E27FC236}">
                <a16:creationId xmlns:a16="http://schemas.microsoft.com/office/drawing/2014/main" id="{0A66D3F8-DE45-BED1-2A00-79F13CED0A6C}"/>
              </a:ext>
            </a:extLst>
          </p:cNvPr>
          <p:cNvSpPr txBox="1"/>
          <p:nvPr/>
        </p:nvSpPr>
        <p:spPr>
          <a:xfrm>
            <a:off x="5485028" y="3375797"/>
            <a:ext cx="13077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Control Moves</a:t>
            </a:r>
          </a:p>
        </p:txBody>
      </p:sp>
      <p:sp>
        <p:nvSpPr>
          <p:cNvPr id="31" name="TextBox 30">
            <a:extLst>
              <a:ext uri="{FF2B5EF4-FFF2-40B4-BE49-F238E27FC236}">
                <a16:creationId xmlns:a16="http://schemas.microsoft.com/office/drawing/2014/main" id="{2347D920-CDFD-DD52-C5C2-9C10D85D1BBD}"/>
              </a:ext>
            </a:extLst>
          </p:cNvPr>
          <p:cNvSpPr txBox="1"/>
          <p:nvPr/>
        </p:nvSpPr>
        <p:spPr>
          <a:xfrm>
            <a:off x="7970108" y="1666444"/>
            <a:ext cx="14587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Measured Disturbances</a:t>
            </a:r>
          </a:p>
        </p:txBody>
      </p:sp>
      <p:sp>
        <p:nvSpPr>
          <p:cNvPr id="32" name="TextBox 31">
            <a:extLst>
              <a:ext uri="{FF2B5EF4-FFF2-40B4-BE49-F238E27FC236}">
                <a16:creationId xmlns:a16="http://schemas.microsoft.com/office/drawing/2014/main" id="{792A77E7-3AC0-1D90-9D95-3D18FFC3B9B6}"/>
              </a:ext>
            </a:extLst>
          </p:cNvPr>
          <p:cNvSpPr txBox="1"/>
          <p:nvPr/>
        </p:nvSpPr>
        <p:spPr>
          <a:xfrm>
            <a:off x="9899135" y="2552011"/>
            <a:ext cx="14587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Measured Outputs</a:t>
            </a:r>
            <a:endParaRPr lang="en-US" b="1">
              <a:latin typeface="Calibri"/>
            </a:endParaRPr>
          </a:p>
        </p:txBody>
      </p:sp>
      <p:sp>
        <p:nvSpPr>
          <p:cNvPr id="33" name="Arrow: Bent 32">
            <a:extLst>
              <a:ext uri="{FF2B5EF4-FFF2-40B4-BE49-F238E27FC236}">
                <a16:creationId xmlns:a16="http://schemas.microsoft.com/office/drawing/2014/main" id="{E85385ED-8D67-8761-D476-0B130C2892C5}"/>
              </a:ext>
            </a:extLst>
          </p:cNvPr>
          <p:cNvSpPr/>
          <p:nvPr/>
        </p:nvSpPr>
        <p:spPr>
          <a:xfrm rot="5400000">
            <a:off x="3804853" y="2672148"/>
            <a:ext cx="260862" cy="66589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Arrow: Bent 33">
            <a:extLst>
              <a:ext uri="{FF2B5EF4-FFF2-40B4-BE49-F238E27FC236}">
                <a16:creationId xmlns:a16="http://schemas.microsoft.com/office/drawing/2014/main" id="{F749C42F-4CE3-A833-4DC5-6090A43DD2F3}"/>
              </a:ext>
            </a:extLst>
          </p:cNvPr>
          <p:cNvSpPr/>
          <p:nvPr/>
        </p:nvSpPr>
        <p:spPr>
          <a:xfrm rot="-5400000">
            <a:off x="3022258" y="3015391"/>
            <a:ext cx="260862" cy="66589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Right 34">
            <a:extLst>
              <a:ext uri="{FF2B5EF4-FFF2-40B4-BE49-F238E27FC236}">
                <a16:creationId xmlns:a16="http://schemas.microsoft.com/office/drawing/2014/main" id="{7730C28D-2DD8-4285-AACF-A38222A90476}"/>
              </a:ext>
            </a:extLst>
          </p:cNvPr>
          <p:cNvSpPr/>
          <p:nvPr/>
        </p:nvSpPr>
        <p:spPr>
          <a:xfrm rot="5400000">
            <a:off x="3380943" y="2152132"/>
            <a:ext cx="569784" cy="2540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67489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Sans-Serif" panose="020B0604020202020204" pitchFamily="34" charset="0"/>
              <a:buChar char="•"/>
            </a:pPr>
            <a:endParaRPr lang="en-US" sz="2400">
              <a:latin typeface="Arial" panose="020B0604020202020204" pitchFamily="34" charset="0"/>
              <a:cs typeface="Arial" panose="020B0604020202020204" pitchFamily="34" charset="0"/>
            </a:endParaRPr>
          </a:p>
          <a:p>
            <a:pPr marL="742950" marR="0" lvl="1" indent="-285750" algn="l" defTabSz="914400" rtl="0" fontAlgn="auto" latinLnBrk="0">
              <a:lnSpc>
                <a:spcPct val="150000"/>
              </a:lnSpc>
              <a:spcBef>
                <a:spcPts val="0"/>
              </a:spcBef>
              <a:spcAft>
                <a:spcPts val="0"/>
              </a:spcAft>
              <a:buClrTx/>
              <a:buSzTx/>
              <a:buFont typeface="Arial" panose="020B0604020202020204" pitchFamily="34" charset="0"/>
              <a:buChar char="•"/>
              <a:tabLst/>
            </a:pPr>
            <a:endParaRPr lang="en-US" sz="24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a:p>
            <a:pPr hangingPunct="0"/>
            <a:endParaRPr lang="en-US" sz="3600">
              <a:solidFill>
                <a:srgbClr val="FFFFFF"/>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B7DB36B5-2E96-20B8-E0D7-6B83C25E07E6}"/>
              </a:ext>
            </a:extLst>
          </p:cNvPr>
          <p:cNvSpPr txBox="1"/>
          <p:nvPr/>
        </p:nvSpPr>
        <p:spPr>
          <a:xfrm>
            <a:off x="9318371" y="3998813"/>
            <a:ext cx="872868" cy="369332"/>
          </a:xfrm>
          <a:prstGeom prst="rect">
            <a:avLst/>
          </a:prstGeom>
          <a:noFill/>
        </p:spPr>
        <p:txBody>
          <a:bodyPr wrap="square" lIns="91440" tIns="45720" rIns="91440" bIns="45720" rtlCol="0" anchor="t">
            <a:spAutoFit/>
          </a:bodyPr>
          <a:lstStyle/>
          <a:p>
            <a:endParaRPr lang="en-US">
              <a:cs typeface="Calibri"/>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57</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Model Predictive Control</a:t>
            </a:r>
            <a:endParaRPr lang="en-US" sz="4400">
              <a:solidFill>
                <a:schemeClr val="bg1"/>
              </a:solidFill>
              <a:cs typeface="Calibri" panose="020F0502020204030204"/>
            </a:endParaRPr>
          </a:p>
        </p:txBody>
      </p:sp>
      <p:pic>
        <p:nvPicPr>
          <p:cNvPr id="4" name="Graphic 11" descr="Remote control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sp>
        <p:nvSpPr>
          <p:cNvPr id="8" name="TextBox 7">
            <a:extLst>
              <a:ext uri="{FF2B5EF4-FFF2-40B4-BE49-F238E27FC236}">
                <a16:creationId xmlns:a16="http://schemas.microsoft.com/office/drawing/2014/main" id="{4BA01218-4D4D-2C3B-EB8F-588870AC0B3C}"/>
              </a:ext>
            </a:extLst>
          </p:cNvPr>
          <p:cNvSpPr txBox="1"/>
          <p:nvPr/>
        </p:nvSpPr>
        <p:spPr>
          <a:xfrm>
            <a:off x="639097" y="1818967"/>
            <a:ext cx="10003175" cy="579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endParaRPr lang="en-US" sz="2400">
              <a:latin typeface="Times New Roman"/>
              <a:cs typeface="Arial"/>
            </a:endParaRPr>
          </a:p>
        </p:txBody>
      </p:sp>
      <p:sp>
        <p:nvSpPr>
          <p:cNvPr id="5" name="TextBox 4">
            <a:extLst>
              <a:ext uri="{FF2B5EF4-FFF2-40B4-BE49-F238E27FC236}">
                <a16:creationId xmlns:a16="http://schemas.microsoft.com/office/drawing/2014/main" id="{6AB5F408-8E51-7BB2-A69A-CE6C9E71EF81}"/>
              </a:ext>
            </a:extLst>
          </p:cNvPr>
          <p:cNvSpPr txBox="1"/>
          <p:nvPr/>
        </p:nvSpPr>
        <p:spPr>
          <a:xfrm>
            <a:off x="1117729" y="1846683"/>
            <a:ext cx="10030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Times New Roman"/>
              <a:cs typeface="Calibri"/>
            </a:endParaRPr>
          </a:p>
        </p:txBody>
      </p:sp>
      <p:graphicFrame>
        <p:nvGraphicFramePr>
          <p:cNvPr id="9" name="Table 9">
            <a:extLst>
              <a:ext uri="{FF2B5EF4-FFF2-40B4-BE49-F238E27FC236}">
                <a16:creationId xmlns:a16="http://schemas.microsoft.com/office/drawing/2014/main" id="{F7A796AA-1CE4-4B79-3512-FF5313112D49}"/>
              </a:ext>
            </a:extLst>
          </p:cNvPr>
          <p:cNvGraphicFramePr>
            <a:graphicFrameLocks noGrp="1"/>
          </p:cNvGraphicFramePr>
          <p:nvPr>
            <p:extLst>
              <p:ext uri="{D42A27DB-BD31-4B8C-83A1-F6EECF244321}">
                <p14:modId xmlns:p14="http://schemas.microsoft.com/office/powerpoint/2010/main" val="1437497291"/>
              </p:ext>
            </p:extLst>
          </p:nvPr>
        </p:nvGraphicFramePr>
        <p:xfrm>
          <a:off x="1297124" y="2031629"/>
          <a:ext cx="9597448" cy="2867559"/>
        </p:xfrm>
        <a:graphic>
          <a:graphicData uri="http://schemas.openxmlformats.org/drawingml/2006/table">
            <a:tbl>
              <a:tblPr firstRow="1" bandRow="1">
                <a:tableStyleId>{073A0DAA-6AF3-43AB-8588-CEC1D06C72B9}</a:tableStyleId>
              </a:tblPr>
              <a:tblGrid>
                <a:gridCol w="2245178">
                  <a:extLst>
                    <a:ext uri="{9D8B030D-6E8A-4147-A177-3AD203B41FA5}">
                      <a16:colId xmlns:a16="http://schemas.microsoft.com/office/drawing/2014/main" val="3621198267"/>
                    </a:ext>
                  </a:extLst>
                </a:gridCol>
                <a:gridCol w="4153121">
                  <a:extLst>
                    <a:ext uri="{9D8B030D-6E8A-4147-A177-3AD203B41FA5}">
                      <a16:colId xmlns:a16="http://schemas.microsoft.com/office/drawing/2014/main" val="775177829"/>
                    </a:ext>
                  </a:extLst>
                </a:gridCol>
                <a:gridCol w="3199149">
                  <a:extLst>
                    <a:ext uri="{9D8B030D-6E8A-4147-A177-3AD203B41FA5}">
                      <a16:colId xmlns:a16="http://schemas.microsoft.com/office/drawing/2014/main" val="2591868440"/>
                    </a:ext>
                  </a:extLst>
                </a:gridCol>
              </a:tblGrid>
              <a:tr h="1380153">
                <a:tc>
                  <a:txBody>
                    <a:bodyPr/>
                    <a:lstStyle/>
                    <a:p>
                      <a:r>
                        <a:rPr lang="en-US">
                          <a:latin typeface="Arial"/>
                        </a:rPr>
                        <a:t>Short Term Goals</a:t>
                      </a:r>
                    </a:p>
                  </a:txBody>
                  <a:tcPr/>
                </a:tc>
                <a:tc>
                  <a:txBody>
                    <a:bodyPr/>
                    <a:lstStyle/>
                    <a:p>
                      <a:pPr marL="285750" indent="-285750">
                        <a:buFont typeface="Arial" panose="020B0604020202020204" pitchFamily="34" charset="0"/>
                        <a:buChar char="•"/>
                      </a:pPr>
                      <a:r>
                        <a:rPr lang="en-US">
                          <a:latin typeface="Arial"/>
                        </a:rPr>
                        <a:t>Run MATLAB script that returns optimal trajectory using feedback control</a:t>
                      </a:r>
                    </a:p>
                    <a:p>
                      <a:pPr marL="285750" indent="-285750">
                        <a:buFont typeface="Arial" panose="020B0604020202020204" pitchFamily="34" charset="0"/>
                        <a:buChar char="•"/>
                      </a:pPr>
                      <a:r>
                        <a:rPr lang="en-US">
                          <a:latin typeface="Arial"/>
                        </a:rPr>
                        <a:t>Obtain animation and plots</a:t>
                      </a:r>
                    </a:p>
                  </a:txBody>
                  <a:tcPr/>
                </a:tc>
                <a:tc>
                  <a:txBody>
                    <a:bodyPr/>
                    <a:lstStyle/>
                    <a:p>
                      <a:endParaRPr lang="en-US"/>
                    </a:p>
                  </a:txBody>
                  <a:tcPr/>
                </a:tc>
                <a:extLst>
                  <a:ext uri="{0D108BD9-81ED-4DB2-BD59-A6C34878D82A}">
                    <a16:rowId xmlns:a16="http://schemas.microsoft.com/office/drawing/2014/main" val="4044095204"/>
                  </a:ext>
                </a:extLst>
              </a:tr>
              <a:tr h="1487406">
                <a:tc>
                  <a:txBody>
                    <a:bodyPr/>
                    <a:lstStyle/>
                    <a:p>
                      <a:r>
                        <a:rPr lang="en-US">
                          <a:latin typeface="Arial"/>
                        </a:rPr>
                        <a:t>Long Term Goals</a:t>
                      </a:r>
                    </a:p>
                  </a:txBody>
                  <a:tcPr/>
                </a:tc>
                <a:tc>
                  <a:txBody>
                    <a:bodyPr/>
                    <a:lstStyle/>
                    <a:p>
                      <a:pPr marL="285750" indent="-285750">
                        <a:buFont typeface="Arial" panose="020B0604020202020204" pitchFamily="34" charset="0"/>
                        <a:buChar char="•"/>
                      </a:pPr>
                      <a:r>
                        <a:rPr lang="en-US">
                          <a:latin typeface="Arial"/>
                        </a:rPr>
                        <a:t>Integrate trajectory optimization to work with payload motor and drone camera wirelessly </a:t>
                      </a:r>
                    </a:p>
                    <a:p>
                      <a:pPr marL="285750" lvl="0" indent="-285750">
                        <a:buFont typeface="Arial" panose="020B0604020202020204" pitchFamily="34" charset="0"/>
                        <a:buChar char="•"/>
                      </a:pPr>
                      <a:r>
                        <a:rPr lang="en-US">
                          <a:latin typeface="Arial"/>
                        </a:rPr>
                        <a:t> </a:t>
                      </a:r>
                      <a:r>
                        <a:rPr lang="en-US" sz="1800" b="0" i="0" u="none" strike="noStrike" noProof="0">
                          <a:latin typeface="Arial"/>
                          <a:hlinkClick r:id="rId5"/>
                        </a:rPr>
                        <a:t>MPC Drone Example</a:t>
                      </a:r>
                      <a:endParaRPr lang="en-US" sz="1800" b="0" i="0" u="none" strike="noStrike" noProof="0">
                        <a:latin typeface="Arial"/>
                      </a:endParaRPr>
                    </a:p>
                  </a:txBody>
                  <a:tcPr/>
                </a:tc>
                <a:tc>
                  <a:txBody>
                    <a:bodyPr/>
                    <a:lstStyle/>
                    <a:p>
                      <a:endParaRPr lang="en-US"/>
                    </a:p>
                  </a:txBody>
                  <a:tcPr/>
                </a:tc>
                <a:extLst>
                  <a:ext uri="{0D108BD9-81ED-4DB2-BD59-A6C34878D82A}">
                    <a16:rowId xmlns:a16="http://schemas.microsoft.com/office/drawing/2014/main" val="3679789611"/>
                  </a:ext>
                </a:extLst>
              </a:tr>
            </a:tbl>
          </a:graphicData>
        </a:graphic>
      </p:graphicFrame>
      <p:pic>
        <p:nvPicPr>
          <p:cNvPr id="10" name="Picture 11" descr="Chart, box and whisker chart&#10;&#10;Description automatically generated">
            <a:extLst>
              <a:ext uri="{FF2B5EF4-FFF2-40B4-BE49-F238E27FC236}">
                <a16:creationId xmlns:a16="http://schemas.microsoft.com/office/drawing/2014/main" id="{24D3CFA2-F251-DE6B-EADF-811F56F09B72}"/>
              </a:ext>
            </a:extLst>
          </p:cNvPr>
          <p:cNvPicPr>
            <a:picLocks noChangeAspect="1"/>
          </p:cNvPicPr>
          <p:nvPr/>
        </p:nvPicPr>
        <p:blipFill rotWithShape="1">
          <a:blip r:embed="rId6"/>
          <a:srcRect t="1823" r="283" b="2786"/>
          <a:stretch/>
        </p:blipFill>
        <p:spPr>
          <a:xfrm>
            <a:off x="7677708" y="2030568"/>
            <a:ext cx="1413596" cy="1374725"/>
          </a:xfrm>
          <a:prstGeom prst="rect">
            <a:avLst/>
          </a:prstGeom>
        </p:spPr>
      </p:pic>
      <p:pic>
        <p:nvPicPr>
          <p:cNvPr id="13" name="Picture 6" descr="Chart, line chart&#10;&#10;Description automatically generated">
            <a:extLst>
              <a:ext uri="{FF2B5EF4-FFF2-40B4-BE49-F238E27FC236}">
                <a16:creationId xmlns:a16="http://schemas.microsoft.com/office/drawing/2014/main" id="{C8B9CC02-D415-4A2C-14E8-C48CA024E9FF}"/>
              </a:ext>
            </a:extLst>
          </p:cNvPr>
          <p:cNvPicPr>
            <a:picLocks noChangeAspect="1"/>
          </p:cNvPicPr>
          <p:nvPr/>
        </p:nvPicPr>
        <p:blipFill>
          <a:blip r:embed="rId7"/>
          <a:stretch>
            <a:fillRect/>
          </a:stretch>
        </p:blipFill>
        <p:spPr>
          <a:xfrm>
            <a:off x="9086631" y="2029313"/>
            <a:ext cx="1807029" cy="1374711"/>
          </a:xfrm>
          <a:prstGeom prst="rect">
            <a:avLst/>
          </a:prstGeom>
          <a:noFill/>
        </p:spPr>
      </p:pic>
      <p:pic>
        <p:nvPicPr>
          <p:cNvPr id="14" name="Picture 14" descr="A picture containing chart&#10;&#10;Description automatically generated">
            <a:extLst>
              <a:ext uri="{FF2B5EF4-FFF2-40B4-BE49-F238E27FC236}">
                <a16:creationId xmlns:a16="http://schemas.microsoft.com/office/drawing/2014/main" id="{48037516-D06B-A4BB-B099-1AD357DD9BE2}"/>
              </a:ext>
            </a:extLst>
          </p:cNvPr>
          <p:cNvPicPr>
            <a:picLocks noChangeAspect="1"/>
          </p:cNvPicPr>
          <p:nvPr/>
        </p:nvPicPr>
        <p:blipFill>
          <a:blip r:embed="rId8"/>
          <a:stretch>
            <a:fillRect/>
          </a:stretch>
        </p:blipFill>
        <p:spPr>
          <a:xfrm>
            <a:off x="8074258" y="3408454"/>
            <a:ext cx="2346650" cy="1499554"/>
          </a:xfrm>
          <a:prstGeom prst="rect">
            <a:avLst/>
          </a:prstGeom>
        </p:spPr>
      </p:pic>
    </p:spTree>
    <p:extLst>
      <p:ext uri="{BB962C8B-B14F-4D97-AF65-F5344CB8AC3E}">
        <p14:creationId xmlns:p14="http://schemas.microsoft.com/office/powerpoint/2010/main" val="311327480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Refined Prototype</a:t>
            </a:r>
          </a:p>
        </p:txBody>
      </p:sp>
      <p:cxnSp>
        <p:nvCxnSpPr>
          <p:cNvPr id="9" name="Straight Arrow Connector 8">
            <a:extLst>
              <a:ext uri="{FF2B5EF4-FFF2-40B4-BE49-F238E27FC236}">
                <a16:creationId xmlns:a16="http://schemas.microsoft.com/office/drawing/2014/main" id="{4EFC6727-8C4B-8BC8-9285-7EB3B1A269EE}"/>
              </a:ext>
            </a:extLst>
          </p:cNvPr>
          <p:cNvCxnSpPr>
            <a:cxnSpLocks/>
          </p:cNvCxnSpPr>
          <p:nvPr/>
        </p:nvCxnSpPr>
        <p:spPr>
          <a:xfrm>
            <a:off x="6048075" y="1858302"/>
            <a:ext cx="0" cy="305636"/>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C6BC026-4C2E-2457-A0BB-9C182882D25C}"/>
              </a:ext>
            </a:extLst>
          </p:cNvPr>
          <p:cNvCxnSpPr>
            <a:cxnSpLocks/>
          </p:cNvCxnSpPr>
          <p:nvPr/>
        </p:nvCxnSpPr>
        <p:spPr>
          <a:xfrm flipV="1">
            <a:off x="3516667" y="2163938"/>
            <a:ext cx="5286850" cy="6145"/>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388EFEB-8D3D-204D-6312-D7D7D728A85F}"/>
              </a:ext>
            </a:extLst>
          </p:cNvPr>
          <p:cNvCxnSpPr>
            <a:cxnSpLocks/>
            <a:endCxn id="30" idx="0"/>
          </p:cNvCxnSpPr>
          <p:nvPr/>
        </p:nvCxnSpPr>
        <p:spPr>
          <a:xfrm>
            <a:off x="3516667" y="2163938"/>
            <a:ext cx="0" cy="54005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3E22434-2457-BC47-F2A2-0C0B39B16F70}"/>
              </a:ext>
            </a:extLst>
          </p:cNvPr>
          <p:cNvCxnSpPr>
            <a:cxnSpLocks/>
            <a:endCxn id="20" idx="0"/>
          </p:cNvCxnSpPr>
          <p:nvPr/>
        </p:nvCxnSpPr>
        <p:spPr>
          <a:xfrm>
            <a:off x="8797032" y="2163938"/>
            <a:ext cx="0" cy="562913"/>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704F1C1-24B4-5400-FE1A-0112EDBEAE9E}"/>
              </a:ext>
            </a:extLst>
          </p:cNvPr>
          <p:cNvSpPr txBox="1"/>
          <p:nvPr/>
        </p:nvSpPr>
        <p:spPr>
          <a:xfrm>
            <a:off x="2100540" y="1398829"/>
            <a:ext cx="8269792" cy="442674"/>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F1F1F"/>
                </a:solidFill>
                <a:latin typeface="Arial"/>
                <a:cs typeface="Arial"/>
              </a:rPr>
              <a:t>Drone Payload Sample and Collection Work Breakdown Structure</a:t>
            </a:r>
            <a:endParaRPr lang="en-US" sz="2000">
              <a:latin typeface="Arial"/>
              <a:cs typeface="Arial"/>
            </a:endParaRPr>
          </a:p>
        </p:txBody>
      </p:sp>
      <p:cxnSp>
        <p:nvCxnSpPr>
          <p:cNvPr id="4" name="Straight Arrow Connector 3">
            <a:extLst>
              <a:ext uri="{FF2B5EF4-FFF2-40B4-BE49-F238E27FC236}">
                <a16:creationId xmlns:a16="http://schemas.microsoft.com/office/drawing/2014/main" id="{D44BC5C1-CAA7-D4CF-5289-EBDE5F4607E9}"/>
              </a:ext>
            </a:extLst>
          </p:cNvPr>
          <p:cNvCxnSpPr>
            <a:cxnSpLocks/>
          </p:cNvCxnSpPr>
          <p:nvPr/>
        </p:nvCxnSpPr>
        <p:spPr>
          <a:xfrm flipH="1">
            <a:off x="1831528"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6B0182F-A11A-7295-CBD5-0C9F9F99170E}"/>
              </a:ext>
            </a:extLst>
          </p:cNvPr>
          <p:cNvCxnSpPr>
            <a:cxnSpLocks/>
            <a:endCxn id="8" idx="1"/>
          </p:cNvCxnSpPr>
          <p:nvPr/>
        </p:nvCxnSpPr>
        <p:spPr>
          <a:xfrm>
            <a:off x="1838675"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71EBA25-3BED-CD73-BBAE-6C1BE8305D84}"/>
              </a:ext>
            </a:extLst>
          </p:cNvPr>
          <p:cNvSpPr txBox="1"/>
          <p:nvPr/>
        </p:nvSpPr>
        <p:spPr>
          <a:xfrm>
            <a:off x="2418016" y="3407357"/>
            <a:ext cx="2119899" cy="408623"/>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3D Print housing</a:t>
            </a:r>
            <a:endParaRPr lang="en-US">
              <a:latin typeface="Arial"/>
              <a:cs typeface="Arial"/>
            </a:endParaRPr>
          </a:p>
        </p:txBody>
      </p:sp>
      <p:cxnSp>
        <p:nvCxnSpPr>
          <p:cNvPr id="10" name="Straight Arrow Connector 9">
            <a:extLst>
              <a:ext uri="{FF2B5EF4-FFF2-40B4-BE49-F238E27FC236}">
                <a16:creationId xmlns:a16="http://schemas.microsoft.com/office/drawing/2014/main" id="{52F131E2-E0D7-CA04-2B2D-0BFB34080831}"/>
              </a:ext>
            </a:extLst>
          </p:cNvPr>
          <p:cNvCxnSpPr>
            <a:cxnSpLocks/>
            <a:endCxn id="13" idx="1"/>
          </p:cNvCxnSpPr>
          <p:nvPr/>
        </p:nvCxnSpPr>
        <p:spPr>
          <a:xfrm>
            <a:off x="1838674"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01A97BA-7104-FCCA-BC88-D527968B9016}"/>
              </a:ext>
            </a:extLst>
          </p:cNvPr>
          <p:cNvCxnSpPr>
            <a:cxnSpLocks/>
            <a:endCxn id="14" idx="1"/>
          </p:cNvCxnSpPr>
          <p:nvPr/>
        </p:nvCxnSpPr>
        <p:spPr>
          <a:xfrm flipV="1">
            <a:off x="1831527"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BF1A291-9C9E-8763-7CBC-CBEE6EFD6CE7}"/>
              </a:ext>
            </a:extLst>
          </p:cNvPr>
          <p:cNvSpPr txBox="1"/>
          <p:nvPr/>
        </p:nvSpPr>
        <p:spPr>
          <a:xfrm>
            <a:off x="2418015" y="4047829"/>
            <a:ext cx="2348873" cy="408623"/>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housing</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CE1702-0BBC-6638-CAC6-88ECF519380B}"/>
              </a:ext>
            </a:extLst>
          </p:cNvPr>
          <p:cNvSpPr txBox="1"/>
          <p:nvPr/>
        </p:nvSpPr>
        <p:spPr>
          <a:xfrm>
            <a:off x="2394794" y="4688301"/>
            <a:ext cx="2604106" cy="715089"/>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Mount housing to drone body</a:t>
            </a:r>
            <a:endParaRPr lang="en-US">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B0FF853-D24A-255B-E916-ECF43C25D8B9}"/>
              </a:ext>
            </a:extLst>
          </p:cNvPr>
          <p:cNvCxnSpPr>
            <a:cxnSpLocks/>
          </p:cNvCxnSpPr>
          <p:nvPr/>
        </p:nvCxnSpPr>
        <p:spPr>
          <a:xfrm>
            <a:off x="7268124" y="3136223"/>
            <a:ext cx="0" cy="215584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1DE83F-3DEB-A4A2-F830-FF2BEF6EC4C5}"/>
              </a:ext>
            </a:extLst>
          </p:cNvPr>
          <p:cNvCxnSpPr>
            <a:cxnSpLocks/>
            <a:endCxn id="48" idx="1"/>
          </p:cNvCxnSpPr>
          <p:nvPr/>
        </p:nvCxnSpPr>
        <p:spPr>
          <a:xfrm flipV="1">
            <a:off x="7263427"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0C74983-670D-591E-8ED8-F0318396BCB3}"/>
              </a:ext>
            </a:extLst>
          </p:cNvPr>
          <p:cNvCxnSpPr>
            <a:cxnSpLocks/>
            <a:endCxn id="26" idx="1"/>
          </p:cNvCxnSpPr>
          <p:nvPr/>
        </p:nvCxnSpPr>
        <p:spPr>
          <a:xfrm flipV="1">
            <a:off x="7261639" y="4372132"/>
            <a:ext cx="601380"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F6705FA-EFFD-B3F7-34F4-339FD2C7A7D8}"/>
              </a:ext>
            </a:extLst>
          </p:cNvPr>
          <p:cNvCxnSpPr>
            <a:cxnSpLocks/>
            <a:endCxn id="27" idx="1"/>
          </p:cNvCxnSpPr>
          <p:nvPr/>
        </p:nvCxnSpPr>
        <p:spPr>
          <a:xfrm>
            <a:off x="7261639" y="5292065"/>
            <a:ext cx="601380"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7AE58FD-9219-3464-CF84-CB0288EF2110}"/>
              </a:ext>
            </a:extLst>
          </p:cNvPr>
          <p:cNvSpPr txBox="1"/>
          <p:nvPr/>
        </p:nvSpPr>
        <p:spPr>
          <a:xfrm>
            <a:off x="7863019" y="4014587"/>
            <a:ext cx="3498871" cy="715089"/>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Integrate flight controller with receiver</a:t>
            </a:r>
            <a:endParaRPr lang="en-US" err="1">
              <a:latin typeface="Arial"/>
              <a:cs typeface="Arial"/>
            </a:endParaRPr>
          </a:p>
        </p:txBody>
      </p:sp>
      <p:sp>
        <p:nvSpPr>
          <p:cNvPr id="27" name="TextBox 26">
            <a:extLst>
              <a:ext uri="{FF2B5EF4-FFF2-40B4-BE49-F238E27FC236}">
                <a16:creationId xmlns:a16="http://schemas.microsoft.com/office/drawing/2014/main" id="{07BB0798-BFD9-7C6A-6E9D-59926F511CD1}"/>
              </a:ext>
            </a:extLst>
          </p:cNvPr>
          <p:cNvSpPr txBox="1"/>
          <p:nvPr/>
        </p:nvSpPr>
        <p:spPr>
          <a:xfrm>
            <a:off x="7863019" y="4934520"/>
            <a:ext cx="2099311" cy="715089"/>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Completed Testing</a:t>
            </a:r>
            <a:endParaRPr lang="en-US">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075AEE35-6AE0-3C05-6917-A8BF4315AEBE}"/>
              </a:ext>
            </a:extLst>
          </p:cNvPr>
          <p:cNvSpPr/>
          <p:nvPr/>
        </p:nvSpPr>
        <p:spPr>
          <a:xfrm>
            <a:off x="1790760"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Refined Storage Prototype</a:t>
            </a:r>
          </a:p>
        </p:txBody>
      </p:sp>
      <p:sp>
        <p:nvSpPr>
          <p:cNvPr id="48" name="TextBox 47">
            <a:extLst>
              <a:ext uri="{FF2B5EF4-FFF2-40B4-BE49-F238E27FC236}">
                <a16:creationId xmlns:a16="http://schemas.microsoft.com/office/drawing/2014/main" id="{861F96D5-D93F-67E1-D904-588D2C0A43DA}"/>
              </a:ext>
            </a:extLst>
          </p:cNvPr>
          <p:cNvSpPr txBox="1"/>
          <p:nvPr/>
        </p:nvSpPr>
        <p:spPr>
          <a:xfrm>
            <a:off x="7878952" y="3407606"/>
            <a:ext cx="2964673" cy="408623"/>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cs typeface="Arial" panose="020B0604020202020204" pitchFamily="34" charset="0"/>
              </a:rPr>
              <a:t>Assemble all components</a:t>
            </a:r>
          </a:p>
        </p:txBody>
      </p:sp>
      <p:sp>
        <p:nvSpPr>
          <p:cNvPr id="20" name="TextBox 19">
            <a:extLst>
              <a:ext uri="{FF2B5EF4-FFF2-40B4-BE49-F238E27FC236}">
                <a16:creationId xmlns:a16="http://schemas.microsoft.com/office/drawing/2014/main" id="{6C208277-A8CD-0141-AF77-C18529BAF42F}"/>
              </a:ext>
            </a:extLst>
          </p:cNvPr>
          <p:cNvSpPr txBox="1"/>
          <p:nvPr/>
        </p:nvSpPr>
        <p:spPr>
          <a:xfrm>
            <a:off x="7210783"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6</a:t>
            </a:r>
          </a:p>
        </p:txBody>
      </p:sp>
      <p:sp>
        <p:nvSpPr>
          <p:cNvPr id="6" name="TextBox 5">
            <a:extLst>
              <a:ext uri="{FF2B5EF4-FFF2-40B4-BE49-F238E27FC236}">
                <a16:creationId xmlns:a16="http://schemas.microsoft.com/office/drawing/2014/main" id="{E0407785-EDD6-CDF8-05FE-83CD82C71686}"/>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pic>
        <p:nvPicPr>
          <p:cNvPr id="25" name="Picture 5" descr="Logo&#10;&#10;Description automatically generated">
            <a:extLst>
              <a:ext uri="{FF2B5EF4-FFF2-40B4-BE49-F238E27FC236}">
                <a16:creationId xmlns:a16="http://schemas.microsoft.com/office/drawing/2014/main" id="{6A912897-E62E-2D53-8285-622DF11039C6}"/>
              </a:ext>
            </a:extLst>
          </p:cNvPr>
          <p:cNvPicPr>
            <a:picLocks noChangeAspect="1"/>
          </p:cNvPicPr>
          <p:nvPr/>
        </p:nvPicPr>
        <p:blipFill>
          <a:blip r:embed="rId3"/>
          <a:stretch>
            <a:fillRect/>
          </a:stretch>
        </p:blipFill>
        <p:spPr>
          <a:xfrm>
            <a:off x="5067299" y="162706"/>
            <a:ext cx="2057400" cy="1228725"/>
          </a:xfrm>
          <a:prstGeom prst="rect">
            <a:avLst/>
          </a:prstGeom>
        </p:spPr>
      </p:pic>
    </p:spTree>
    <p:extLst>
      <p:ext uri="{BB962C8B-B14F-4D97-AF65-F5344CB8AC3E}">
        <p14:creationId xmlns:p14="http://schemas.microsoft.com/office/powerpoint/2010/main" val="239392635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59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Refined Prototype</a:t>
            </a:r>
          </a:p>
        </p:txBody>
      </p:sp>
      <p:cxnSp>
        <p:nvCxnSpPr>
          <p:cNvPr id="9" name="Straight Arrow Connector 8">
            <a:extLst>
              <a:ext uri="{FF2B5EF4-FFF2-40B4-BE49-F238E27FC236}">
                <a16:creationId xmlns:a16="http://schemas.microsoft.com/office/drawing/2014/main" id="{4EFC6727-8C4B-8BC8-9285-7EB3B1A269EE}"/>
              </a:ext>
            </a:extLst>
          </p:cNvPr>
          <p:cNvCxnSpPr>
            <a:cxnSpLocks/>
          </p:cNvCxnSpPr>
          <p:nvPr/>
        </p:nvCxnSpPr>
        <p:spPr>
          <a:xfrm>
            <a:off x="6048075" y="1858302"/>
            <a:ext cx="0" cy="305636"/>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C6BC026-4C2E-2457-A0BB-9C182882D25C}"/>
              </a:ext>
            </a:extLst>
          </p:cNvPr>
          <p:cNvCxnSpPr>
            <a:cxnSpLocks/>
          </p:cNvCxnSpPr>
          <p:nvPr/>
        </p:nvCxnSpPr>
        <p:spPr>
          <a:xfrm flipV="1">
            <a:off x="3516667" y="2163938"/>
            <a:ext cx="5286850" cy="6145"/>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388EFEB-8D3D-204D-6312-D7D7D728A85F}"/>
              </a:ext>
            </a:extLst>
          </p:cNvPr>
          <p:cNvCxnSpPr>
            <a:cxnSpLocks/>
            <a:endCxn id="30" idx="0"/>
          </p:cNvCxnSpPr>
          <p:nvPr/>
        </p:nvCxnSpPr>
        <p:spPr>
          <a:xfrm>
            <a:off x="3516667" y="2163938"/>
            <a:ext cx="0" cy="54005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3E22434-2457-BC47-F2A2-0C0B39B16F70}"/>
              </a:ext>
            </a:extLst>
          </p:cNvPr>
          <p:cNvCxnSpPr>
            <a:cxnSpLocks/>
            <a:endCxn id="20" idx="0"/>
          </p:cNvCxnSpPr>
          <p:nvPr/>
        </p:nvCxnSpPr>
        <p:spPr>
          <a:xfrm>
            <a:off x="8797032" y="2163938"/>
            <a:ext cx="0" cy="562913"/>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704F1C1-24B4-5400-FE1A-0112EDBEAE9E}"/>
              </a:ext>
            </a:extLst>
          </p:cNvPr>
          <p:cNvSpPr txBox="1"/>
          <p:nvPr/>
        </p:nvSpPr>
        <p:spPr>
          <a:xfrm>
            <a:off x="2100540" y="1398829"/>
            <a:ext cx="8269792" cy="442674"/>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F1F1F"/>
                </a:solidFill>
                <a:latin typeface="Arial"/>
                <a:cs typeface="Arial"/>
              </a:rPr>
              <a:t>Drone Payload Sample and Collection Work Breakdown Structure</a:t>
            </a:r>
            <a:endParaRPr lang="en-US" sz="2000">
              <a:latin typeface="Arial"/>
              <a:cs typeface="Arial"/>
            </a:endParaRPr>
          </a:p>
        </p:txBody>
      </p:sp>
      <p:cxnSp>
        <p:nvCxnSpPr>
          <p:cNvPr id="4" name="Straight Arrow Connector 3">
            <a:extLst>
              <a:ext uri="{FF2B5EF4-FFF2-40B4-BE49-F238E27FC236}">
                <a16:creationId xmlns:a16="http://schemas.microsoft.com/office/drawing/2014/main" id="{D44BC5C1-CAA7-D4CF-5289-EBDE5F4607E9}"/>
              </a:ext>
            </a:extLst>
          </p:cNvPr>
          <p:cNvCxnSpPr>
            <a:cxnSpLocks/>
          </p:cNvCxnSpPr>
          <p:nvPr/>
        </p:nvCxnSpPr>
        <p:spPr>
          <a:xfrm flipH="1">
            <a:off x="1831528"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6B0182F-A11A-7295-CBD5-0C9F9F99170E}"/>
              </a:ext>
            </a:extLst>
          </p:cNvPr>
          <p:cNvCxnSpPr>
            <a:cxnSpLocks/>
            <a:endCxn id="8" idx="1"/>
          </p:cNvCxnSpPr>
          <p:nvPr/>
        </p:nvCxnSpPr>
        <p:spPr>
          <a:xfrm>
            <a:off x="1838675"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71EBA25-3BED-CD73-BBAE-6C1BE8305D84}"/>
              </a:ext>
            </a:extLst>
          </p:cNvPr>
          <p:cNvSpPr txBox="1"/>
          <p:nvPr/>
        </p:nvSpPr>
        <p:spPr>
          <a:xfrm>
            <a:off x="2418016" y="3407357"/>
            <a:ext cx="2119899" cy="408623"/>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3D Print housing</a:t>
            </a:r>
            <a:endParaRPr lang="en-US">
              <a:latin typeface="Arial"/>
              <a:cs typeface="Arial"/>
            </a:endParaRPr>
          </a:p>
        </p:txBody>
      </p:sp>
      <p:cxnSp>
        <p:nvCxnSpPr>
          <p:cNvPr id="10" name="Straight Arrow Connector 9">
            <a:extLst>
              <a:ext uri="{FF2B5EF4-FFF2-40B4-BE49-F238E27FC236}">
                <a16:creationId xmlns:a16="http://schemas.microsoft.com/office/drawing/2014/main" id="{52F131E2-E0D7-CA04-2B2D-0BFB34080831}"/>
              </a:ext>
            </a:extLst>
          </p:cNvPr>
          <p:cNvCxnSpPr>
            <a:cxnSpLocks/>
            <a:endCxn id="13" idx="1"/>
          </p:cNvCxnSpPr>
          <p:nvPr/>
        </p:nvCxnSpPr>
        <p:spPr>
          <a:xfrm>
            <a:off x="1838674"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01A97BA-7104-FCCA-BC88-D527968B9016}"/>
              </a:ext>
            </a:extLst>
          </p:cNvPr>
          <p:cNvCxnSpPr>
            <a:cxnSpLocks/>
            <a:endCxn id="14" idx="1"/>
          </p:cNvCxnSpPr>
          <p:nvPr/>
        </p:nvCxnSpPr>
        <p:spPr>
          <a:xfrm flipV="1">
            <a:off x="1831527"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BF1A291-9C9E-8763-7CBC-CBEE6EFD6CE7}"/>
              </a:ext>
            </a:extLst>
          </p:cNvPr>
          <p:cNvSpPr txBox="1"/>
          <p:nvPr/>
        </p:nvSpPr>
        <p:spPr>
          <a:xfrm>
            <a:off x="2418015" y="4047829"/>
            <a:ext cx="2348873" cy="408623"/>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housing</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CE1702-0BBC-6638-CAC6-88ECF519380B}"/>
              </a:ext>
            </a:extLst>
          </p:cNvPr>
          <p:cNvSpPr txBox="1"/>
          <p:nvPr/>
        </p:nvSpPr>
        <p:spPr>
          <a:xfrm>
            <a:off x="2394794" y="4688301"/>
            <a:ext cx="2604106" cy="715089"/>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Mount housing to drone body</a:t>
            </a:r>
            <a:endParaRPr lang="en-US">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B0FF853-D24A-255B-E916-ECF43C25D8B9}"/>
              </a:ext>
            </a:extLst>
          </p:cNvPr>
          <p:cNvCxnSpPr>
            <a:cxnSpLocks/>
          </p:cNvCxnSpPr>
          <p:nvPr/>
        </p:nvCxnSpPr>
        <p:spPr>
          <a:xfrm>
            <a:off x="7268124" y="3136223"/>
            <a:ext cx="0" cy="215584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1DE83F-3DEB-A4A2-F830-FF2BEF6EC4C5}"/>
              </a:ext>
            </a:extLst>
          </p:cNvPr>
          <p:cNvCxnSpPr>
            <a:cxnSpLocks/>
            <a:endCxn id="48" idx="1"/>
          </p:cNvCxnSpPr>
          <p:nvPr/>
        </p:nvCxnSpPr>
        <p:spPr>
          <a:xfrm flipV="1">
            <a:off x="7263427"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0C74983-670D-591E-8ED8-F0318396BCB3}"/>
              </a:ext>
            </a:extLst>
          </p:cNvPr>
          <p:cNvCxnSpPr>
            <a:cxnSpLocks/>
            <a:endCxn id="26" idx="1"/>
          </p:cNvCxnSpPr>
          <p:nvPr/>
        </p:nvCxnSpPr>
        <p:spPr>
          <a:xfrm flipV="1">
            <a:off x="7261639" y="4372132"/>
            <a:ext cx="601380"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F6705FA-EFFD-B3F7-34F4-339FD2C7A7D8}"/>
              </a:ext>
            </a:extLst>
          </p:cNvPr>
          <p:cNvCxnSpPr>
            <a:cxnSpLocks/>
            <a:endCxn id="27" idx="1"/>
          </p:cNvCxnSpPr>
          <p:nvPr/>
        </p:nvCxnSpPr>
        <p:spPr>
          <a:xfrm>
            <a:off x="7261639" y="5292065"/>
            <a:ext cx="601380"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7AE58FD-9219-3464-CF84-CB0288EF2110}"/>
              </a:ext>
            </a:extLst>
          </p:cNvPr>
          <p:cNvSpPr txBox="1"/>
          <p:nvPr/>
        </p:nvSpPr>
        <p:spPr>
          <a:xfrm>
            <a:off x="7863019" y="4014587"/>
            <a:ext cx="3498871" cy="715089"/>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Integrate flight controller with receiver</a:t>
            </a:r>
            <a:endParaRPr lang="en-US">
              <a:latin typeface="Arial"/>
              <a:cs typeface="Arial"/>
            </a:endParaRPr>
          </a:p>
        </p:txBody>
      </p:sp>
      <p:sp>
        <p:nvSpPr>
          <p:cNvPr id="27" name="TextBox 26">
            <a:extLst>
              <a:ext uri="{FF2B5EF4-FFF2-40B4-BE49-F238E27FC236}">
                <a16:creationId xmlns:a16="http://schemas.microsoft.com/office/drawing/2014/main" id="{07BB0798-BFD9-7C6A-6E9D-59926F511CD1}"/>
              </a:ext>
            </a:extLst>
          </p:cNvPr>
          <p:cNvSpPr txBox="1"/>
          <p:nvPr/>
        </p:nvSpPr>
        <p:spPr>
          <a:xfrm>
            <a:off x="7863019" y="4934520"/>
            <a:ext cx="2099311" cy="715089"/>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Completed Testing</a:t>
            </a:r>
            <a:endParaRPr lang="en-US">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075AEE35-6AE0-3C05-6917-A8BF4315AEBE}"/>
              </a:ext>
            </a:extLst>
          </p:cNvPr>
          <p:cNvSpPr/>
          <p:nvPr/>
        </p:nvSpPr>
        <p:spPr>
          <a:xfrm>
            <a:off x="1790760"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Refined Storage Prototype</a:t>
            </a:r>
          </a:p>
        </p:txBody>
      </p:sp>
      <p:sp>
        <p:nvSpPr>
          <p:cNvPr id="48" name="TextBox 47">
            <a:extLst>
              <a:ext uri="{FF2B5EF4-FFF2-40B4-BE49-F238E27FC236}">
                <a16:creationId xmlns:a16="http://schemas.microsoft.com/office/drawing/2014/main" id="{861F96D5-D93F-67E1-D904-588D2C0A43DA}"/>
              </a:ext>
            </a:extLst>
          </p:cNvPr>
          <p:cNvSpPr txBox="1"/>
          <p:nvPr/>
        </p:nvSpPr>
        <p:spPr>
          <a:xfrm>
            <a:off x="7878952" y="3407606"/>
            <a:ext cx="2964673" cy="408623"/>
          </a:xfrm>
          <a:prstGeom prst="roundRect">
            <a:avLst/>
          </a:prstGeom>
          <a:solidFill>
            <a:srgbClr val="66FF33"/>
          </a:solidFill>
          <a:ln w="28575">
            <a:solidFill>
              <a:srgbClr val="66FF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cs typeface="Arial" panose="020B0604020202020204" pitchFamily="34" charset="0"/>
              </a:rPr>
              <a:t>Assemble all components</a:t>
            </a:r>
          </a:p>
        </p:txBody>
      </p:sp>
      <p:sp>
        <p:nvSpPr>
          <p:cNvPr id="20" name="TextBox 19">
            <a:extLst>
              <a:ext uri="{FF2B5EF4-FFF2-40B4-BE49-F238E27FC236}">
                <a16:creationId xmlns:a16="http://schemas.microsoft.com/office/drawing/2014/main" id="{6C208277-A8CD-0141-AF77-C18529BAF42F}"/>
              </a:ext>
            </a:extLst>
          </p:cNvPr>
          <p:cNvSpPr txBox="1"/>
          <p:nvPr/>
        </p:nvSpPr>
        <p:spPr>
          <a:xfrm>
            <a:off x="7210783"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6</a:t>
            </a:r>
          </a:p>
        </p:txBody>
      </p:sp>
      <p:sp>
        <p:nvSpPr>
          <p:cNvPr id="6" name="TextBox 5">
            <a:extLst>
              <a:ext uri="{FF2B5EF4-FFF2-40B4-BE49-F238E27FC236}">
                <a16:creationId xmlns:a16="http://schemas.microsoft.com/office/drawing/2014/main" id="{E0407785-EDD6-CDF8-05FE-83CD82C71686}"/>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pic>
        <p:nvPicPr>
          <p:cNvPr id="25" name="Picture 5" descr="Logo&#10;&#10;Description automatically generated">
            <a:extLst>
              <a:ext uri="{FF2B5EF4-FFF2-40B4-BE49-F238E27FC236}">
                <a16:creationId xmlns:a16="http://schemas.microsoft.com/office/drawing/2014/main" id="{6A912897-E62E-2D53-8285-622DF11039C6}"/>
              </a:ext>
            </a:extLst>
          </p:cNvPr>
          <p:cNvPicPr>
            <a:picLocks noChangeAspect="1"/>
          </p:cNvPicPr>
          <p:nvPr/>
        </p:nvPicPr>
        <p:blipFill>
          <a:blip r:embed="rId3"/>
          <a:stretch>
            <a:fillRect/>
          </a:stretch>
        </p:blipFill>
        <p:spPr>
          <a:xfrm>
            <a:off x="5067299" y="162706"/>
            <a:ext cx="2057400" cy="1228725"/>
          </a:xfrm>
          <a:prstGeom prst="rect">
            <a:avLst/>
          </a:prstGeom>
        </p:spPr>
      </p:pic>
    </p:spTree>
    <p:extLst>
      <p:ext uri="{BB962C8B-B14F-4D97-AF65-F5344CB8AC3E}">
        <p14:creationId xmlns:p14="http://schemas.microsoft.com/office/powerpoint/2010/main" val="183900857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F03602C6-0025-2BDB-785D-1F133BD6DCAB}"/>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Rounded Rectangle 5">
            <a:extLst>
              <a:ext uri="{FF2B5EF4-FFF2-40B4-BE49-F238E27FC236}">
                <a16:creationId xmlns:a16="http://schemas.microsoft.com/office/drawing/2014/main" id="{C74DD698-9152-248F-E17F-A6F49F921820}"/>
              </a:ext>
            </a:extLst>
          </p:cNvPr>
          <p:cNvSpPr/>
          <p:nvPr/>
        </p:nvSpPr>
        <p:spPr>
          <a:xfrm>
            <a:off x="758106" y="1281422"/>
            <a:ext cx="11198270" cy="4204978"/>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B7FAEF08-B4FA-AD7B-40B0-42750A536BF2}"/>
              </a:ext>
            </a:extLst>
          </p:cNvPr>
          <p:cNvSpPr txBox="1"/>
          <p:nvPr/>
        </p:nvSpPr>
        <p:spPr>
          <a:xfrm>
            <a:off x="224588" y="376988"/>
            <a:ext cx="68660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Arial"/>
                <a:cs typeface="Arial"/>
              </a:rPr>
              <a:t>      Project Background</a:t>
            </a:r>
            <a:endParaRPr lang="en-US" sz="4000">
              <a:solidFill>
                <a:schemeClr val="bg1"/>
              </a:solidFill>
            </a:endParaRPr>
          </a:p>
        </p:txBody>
      </p:sp>
      <p:pic>
        <p:nvPicPr>
          <p:cNvPr id="9" name="Picture 8" descr="A picture containing nature&#10;&#10;Description automatically generated">
            <a:extLst>
              <a:ext uri="{FF2B5EF4-FFF2-40B4-BE49-F238E27FC236}">
                <a16:creationId xmlns:a16="http://schemas.microsoft.com/office/drawing/2014/main" id="{4617CA06-C922-4208-9FFC-64455AF3FD15}"/>
              </a:ext>
            </a:extLst>
          </p:cNvPr>
          <p:cNvPicPr>
            <a:picLocks noChangeAspect="1"/>
          </p:cNvPicPr>
          <p:nvPr/>
        </p:nvPicPr>
        <p:blipFill rotWithShape="1">
          <a:blip r:embed="rId5">
            <a:extLst>
              <a:ext uri="{28A0092B-C50C-407E-A947-70E740481C1C}">
                <a14:useLocalDpi xmlns:a14="http://schemas.microsoft.com/office/drawing/2010/main" val="0"/>
              </a:ext>
            </a:extLst>
          </a:blip>
          <a:srcRect r="857"/>
          <a:stretch/>
        </p:blipFill>
        <p:spPr>
          <a:xfrm>
            <a:off x="0" y="-82826"/>
            <a:ext cx="12192000" cy="5993631"/>
          </a:xfrm>
          <a:prstGeom prst="rect">
            <a:avLst/>
          </a:prstGeom>
          <a:ln>
            <a:noFill/>
          </a:ln>
          <a:effectLst/>
        </p:spPr>
      </p:pic>
      <p:sp>
        <p:nvSpPr>
          <p:cNvPr id="4" name="TextBox 3">
            <a:extLst>
              <a:ext uri="{FF2B5EF4-FFF2-40B4-BE49-F238E27FC236}">
                <a16:creationId xmlns:a16="http://schemas.microsoft.com/office/drawing/2014/main" id="{22B828F5-7B10-8AB9-FF45-3F5B386CF924}"/>
              </a:ext>
            </a:extLst>
          </p:cNvPr>
          <p:cNvSpPr txBox="1"/>
          <p:nvPr/>
        </p:nvSpPr>
        <p:spPr>
          <a:xfrm>
            <a:off x="5582741" y="3499900"/>
            <a:ext cx="63090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bg1"/>
                </a:solidFill>
                <a:latin typeface="Arial" panose="020B0604020202020204" pitchFamily="34" charset="0"/>
                <a:cs typeface="Arial" panose="020B0604020202020204" pitchFamily="34" charset="0"/>
              </a:rPr>
              <a:t>The benefit of using a drone</a:t>
            </a:r>
          </a:p>
        </p:txBody>
      </p:sp>
      <p:sp>
        <p:nvSpPr>
          <p:cNvPr id="6" name="TextBox 5">
            <a:extLst>
              <a:ext uri="{FF2B5EF4-FFF2-40B4-BE49-F238E27FC236}">
                <a16:creationId xmlns:a16="http://schemas.microsoft.com/office/drawing/2014/main" id="{800683C7-8173-4974-952F-ED9A268F0765}"/>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69931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1"/>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7" name="Rounded Rectangle 9">
            <a:extLst>
              <a:ext uri="{FF2B5EF4-FFF2-40B4-BE49-F238E27FC236}">
                <a16:creationId xmlns:a16="http://schemas.microsoft.com/office/drawing/2014/main" id="{4E6602BA-50F7-7868-3E5C-986F500517DA}"/>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60</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Budget Costs</a:t>
            </a:r>
            <a:endParaRPr lang="en-US">
              <a:solidFill>
                <a:schemeClr val="bg1"/>
              </a:solidFill>
              <a:latin typeface="Calibri"/>
              <a:cs typeface="Calibri"/>
            </a:endParaRPr>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16" name="TextBox 15">
            <a:extLst>
              <a:ext uri="{FF2B5EF4-FFF2-40B4-BE49-F238E27FC236}">
                <a16:creationId xmlns:a16="http://schemas.microsoft.com/office/drawing/2014/main" id="{C5F7F970-BE2F-E2C6-A54F-977D0621989A}"/>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grpSp>
        <p:nvGrpSpPr>
          <p:cNvPr id="28" name="Group 27">
            <a:extLst>
              <a:ext uri="{FF2B5EF4-FFF2-40B4-BE49-F238E27FC236}">
                <a16:creationId xmlns:a16="http://schemas.microsoft.com/office/drawing/2014/main" id="{83F11CD6-F39E-4B89-E01C-E2485E118925}"/>
              </a:ext>
            </a:extLst>
          </p:cNvPr>
          <p:cNvGrpSpPr/>
          <p:nvPr/>
        </p:nvGrpSpPr>
        <p:grpSpPr>
          <a:xfrm>
            <a:off x="3446392" y="1180470"/>
            <a:ext cx="5135292" cy="4251829"/>
            <a:chOff x="3528353" y="1272812"/>
            <a:chExt cx="5135292" cy="4251829"/>
          </a:xfrm>
        </p:grpSpPr>
        <p:graphicFrame>
          <p:nvGraphicFramePr>
            <p:cNvPr id="29" name="Chart 28">
              <a:extLst>
                <a:ext uri="{FF2B5EF4-FFF2-40B4-BE49-F238E27FC236}">
                  <a16:creationId xmlns:a16="http://schemas.microsoft.com/office/drawing/2014/main" id="{FC3F046C-D57B-6C49-BF3F-7E44CDAC7102}"/>
                </a:ext>
              </a:extLst>
            </p:cNvPr>
            <p:cNvGraphicFramePr/>
            <p:nvPr/>
          </p:nvGraphicFramePr>
          <p:xfrm>
            <a:off x="3528353" y="1272812"/>
            <a:ext cx="5135292" cy="4251829"/>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350D5036-9FC7-6694-D92A-60A7EBA7B9EE}"/>
                </a:ext>
              </a:extLst>
            </p:cNvPr>
            <p:cNvSpPr txBox="1"/>
            <p:nvPr/>
          </p:nvSpPr>
          <p:spPr>
            <a:xfrm>
              <a:off x="7549220" y="4294594"/>
              <a:ext cx="1114425" cy="369332"/>
            </a:xfrm>
            <a:prstGeom prst="rect">
              <a:avLst/>
            </a:prstGeom>
            <a:noFill/>
          </p:spPr>
          <p:txBody>
            <a:bodyPr wrap="square" rtlCol="0">
              <a:spAutoFit/>
            </a:bodyPr>
            <a:lstStyle/>
            <a:p>
              <a:r>
                <a:rPr lang="en-US"/>
                <a:t>$ 332.82</a:t>
              </a:r>
            </a:p>
          </p:txBody>
        </p:sp>
      </p:grpSp>
      <p:sp>
        <p:nvSpPr>
          <p:cNvPr id="4" name="TextBox 3">
            <a:extLst>
              <a:ext uri="{FF2B5EF4-FFF2-40B4-BE49-F238E27FC236}">
                <a16:creationId xmlns:a16="http://schemas.microsoft.com/office/drawing/2014/main" id="{3B1A4152-C170-1E1E-565D-A10EB99A2BCA}"/>
              </a:ext>
            </a:extLst>
          </p:cNvPr>
          <p:cNvSpPr txBox="1"/>
          <p:nvPr/>
        </p:nvSpPr>
        <p:spPr>
          <a:xfrm>
            <a:off x="6359137" y="5062967"/>
            <a:ext cx="1114425" cy="369332"/>
          </a:xfrm>
          <a:prstGeom prst="rect">
            <a:avLst/>
          </a:prstGeom>
          <a:noFill/>
        </p:spPr>
        <p:txBody>
          <a:bodyPr wrap="square" rtlCol="0">
            <a:spAutoFit/>
          </a:bodyPr>
          <a:lstStyle/>
          <a:p>
            <a:r>
              <a:rPr lang="en-US"/>
              <a:t>$ 46.97</a:t>
            </a:r>
          </a:p>
        </p:txBody>
      </p:sp>
      <p:sp>
        <p:nvSpPr>
          <p:cNvPr id="5" name="TextBox 4">
            <a:extLst>
              <a:ext uri="{FF2B5EF4-FFF2-40B4-BE49-F238E27FC236}">
                <a16:creationId xmlns:a16="http://schemas.microsoft.com/office/drawing/2014/main" id="{3DB20A00-CFA4-2D76-8255-6834F40F6074}"/>
              </a:ext>
            </a:extLst>
          </p:cNvPr>
          <p:cNvSpPr txBox="1"/>
          <p:nvPr/>
        </p:nvSpPr>
        <p:spPr>
          <a:xfrm>
            <a:off x="7323489" y="2286416"/>
            <a:ext cx="1114425" cy="369332"/>
          </a:xfrm>
          <a:prstGeom prst="rect">
            <a:avLst/>
          </a:prstGeom>
          <a:noFill/>
        </p:spPr>
        <p:txBody>
          <a:bodyPr wrap="square" rtlCol="0">
            <a:spAutoFit/>
          </a:bodyPr>
          <a:lstStyle/>
          <a:p>
            <a:r>
              <a:rPr lang="en-US"/>
              <a:t>$ 532.76</a:t>
            </a:r>
          </a:p>
        </p:txBody>
      </p:sp>
      <p:sp>
        <p:nvSpPr>
          <p:cNvPr id="6" name="TextBox 5">
            <a:extLst>
              <a:ext uri="{FF2B5EF4-FFF2-40B4-BE49-F238E27FC236}">
                <a16:creationId xmlns:a16="http://schemas.microsoft.com/office/drawing/2014/main" id="{8880B473-8B88-4295-5CF1-637FB9406F5B}"/>
              </a:ext>
            </a:extLst>
          </p:cNvPr>
          <p:cNvSpPr txBox="1"/>
          <p:nvPr/>
        </p:nvSpPr>
        <p:spPr>
          <a:xfrm>
            <a:off x="3295049" y="3411976"/>
            <a:ext cx="1114425" cy="369332"/>
          </a:xfrm>
          <a:prstGeom prst="rect">
            <a:avLst/>
          </a:prstGeom>
          <a:noFill/>
        </p:spPr>
        <p:txBody>
          <a:bodyPr wrap="square" rtlCol="0">
            <a:spAutoFit/>
          </a:bodyPr>
          <a:lstStyle/>
          <a:p>
            <a:r>
              <a:rPr lang="en-US"/>
              <a:t>$ 1087.45</a:t>
            </a:r>
          </a:p>
        </p:txBody>
      </p:sp>
      <p:graphicFrame>
        <p:nvGraphicFramePr>
          <p:cNvPr id="8" name="Chart 7">
            <a:extLst>
              <a:ext uri="{FF2B5EF4-FFF2-40B4-BE49-F238E27FC236}">
                <a16:creationId xmlns:a16="http://schemas.microsoft.com/office/drawing/2014/main" id="{BAA62594-A387-81BD-40A6-C461C54AB917}"/>
              </a:ext>
            </a:extLst>
          </p:cNvPr>
          <p:cNvGraphicFramePr/>
          <p:nvPr>
            <p:extLst>
              <p:ext uri="{D42A27DB-BD31-4B8C-83A1-F6EECF244321}">
                <p14:modId xmlns:p14="http://schemas.microsoft.com/office/powerpoint/2010/main" val="3016255312"/>
              </p:ext>
            </p:extLst>
          </p:nvPr>
        </p:nvGraphicFramePr>
        <p:xfrm>
          <a:off x="2453892" y="1635211"/>
          <a:ext cx="6901662" cy="37728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4691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0-ppt_w/2"/>
                                          </p:val>
                                        </p:tav>
                                      </p:tavLst>
                                    </p:anim>
                                    <p:anim calcmode="lin" valueType="num">
                                      <p:cBhvr additive="base">
                                        <p:cTn id="7" dur="500"/>
                                        <p:tgtEl>
                                          <p:spTgt spid="28"/>
                                        </p:tgtEl>
                                        <p:attrNameLst>
                                          <p:attrName>ppt_y</p:attrName>
                                        </p:attrNameLst>
                                      </p:cBhvr>
                                      <p:tavLst>
                                        <p:tav tm="0">
                                          <p:val>
                                            <p:strVal val="ppt_y"/>
                                          </p:val>
                                        </p:tav>
                                        <p:tav tm="100000">
                                          <p:val>
                                            <p:strVal val="ppt_y"/>
                                          </p:val>
                                        </p:tav>
                                      </p:tavLst>
                                    </p:anim>
                                    <p:set>
                                      <p:cBhvr>
                                        <p:cTn id="8" dur="1" fill="hold">
                                          <p:stCondLst>
                                            <p:cond delay="499"/>
                                          </p:stCondLst>
                                        </p:cTn>
                                        <p:tgtEl>
                                          <p:spTgt spid="2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0-ppt_w/2"/>
                                          </p:val>
                                        </p:tav>
                                      </p:tavLst>
                                    </p:anim>
                                    <p:anim calcmode="lin" valueType="num">
                                      <p:cBhvr additive="base">
                                        <p:cTn id="15" dur="500"/>
                                        <p:tgtEl>
                                          <p:spTgt spid="5"/>
                                        </p:tgtEl>
                                        <p:attrNameLst>
                                          <p:attrName>ppt_y</p:attrName>
                                        </p:attrNameLst>
                                      </p:cBhvr>
                                      <p:tavLst>
                                        <p:tav tm="0">
                                          <p:val>
                                            <p:strVal val="ppt_y"/>
                                          </p:val>
                                        </p:tav>
                                        <p:tav tm="100000">
                                          <p:val>
                                            <p:strVal val="ppt_y"/>
                                          </p:val>
                                        </p:tav>
                                      </p:tavLst>
                                    </p:anim>
                                    <p:set>
                                      <p:cBhvr>
                                        <p:cTn id="16" dur="1" fill="hold">
                                          <p:stCondLst>
                                            <p:cond delay="499"/>
                                          </p:stCondLst>
                                        </p:cTn>
                                        <p:tgtEl>
                                          <p:spTgt spid="5"/>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0-ppt_w/2"/>
                                          </p:val>
                                        </p:tav>
                                      </p:tavLst>
                                    </p:anim>
                                    <p:anim calcmode="lin" valueType="num">
                                      <p:cBhvr additive="base">
                                        <p:cTn id="19" dur="500"/>
                                        <p:tgtEl>
                                          <p:spTgt spid="6"/>
                                        </p:tgtEl>
                                        <p:attrNameLst>
                                          <p:attrName>ppt_y</p:attrName>
                                        </p:attrNameLst>
                                      </p:cBhvr>
                                      <p:tavLst>
                                        <p:tav tm="0">
                                          <p:val>
                                            <p:strVal val="ppt_y"/>
                                          </p:val>
                                        </p:tav>
                                        <p:tav tm="100000">
                                          <p:val>
                                            <p:strVal val="ppt_y"/>
                                          </p:val>
                                        </p:tav>
                                      </p:tavLst>
                                    </p:anim>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Graphic spid="8"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85835" y="422869"/>
            <a:ext cx="5977095"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Upcoming Milestones</a:t>
            </a:r>
            <a:endParaRPr lang="en-US">
              <a:solidFill>
                <a:schemeClr val="bg1"/>
              </a:solidFill>
            </a:endParaRPr>
          </a:p>
        </p:txBody>
      </p:sp>
      <p:pic>
        <p:nvPicPr>
          <p:cNvPr id="4" name="Picture 3" descr="A bird flying over a beach&#10;&#10;Description automatically generated with medium confidence">
            <a:extLst>
              <a:ext uri="{FF2B5EF4-FFF2-40B4-BE49-F238E27FC236}">
                <a16:creationId xmlns:a16="http://schemas.microsoft.com/office/drawing/2014/main" id="{338F3987-573B-31FB-CD0A-A487C960D93E}"/>
              </a:ext>
            </a:extLst>
          </p:cNvPr>
          <p:cNvPicPr>
            <a:picLocks noChangeAspect="1"/>
          </p:cNvPicPr>
          <p:nvPr/>
        </p:nvPicPr>
        <p:blipFill rotWithShape="1">
          <a:blip r:embed="rId3">
            <a:extLst>
              <a:ext uri="{28A0092B-C50C-407E-A947-70E740481C1C}">
                <a14:useLocalDpi xmlns:a14="http://schemas.microsoft.com/office/drawing/2010/main" val="0"/>
              </a:ext>
            </a:extLst>
          </a:blip>
          <a:srcRect b="23289"/>
          <a:stretch/>
        </p:blipFill>
        <p:spPr>
          <a:xfrm>
            <a:off x="0" y="0"/>
            <a:ext cx="12192000" cy="5923280"/>
          </a:xfrm>
          <a:prstGeom prst="rect">
            <a:avLst/>
          </a:prstGeom>
        </p:spPr>
      </p:pic>
      <p:sp>
        <p:nvSpPr>
          <p:cNvPr id="9" name="Title 1">
            <a:extLst>
              <a:ext uri="{FF2B5EF4-FFF2-40B4-BE49-F238E27FC236}">
                <a16:creationId xmlns:a16="http://schemas.microsoft.com/office/drawing/2014/main" id="{B101D985-8DD7-B8BF-8060-6C4214CC40D8}"/>
              </a:ext>
            </a:extLst>
          </p:cNvPr>
          <p:cNvSpPr>
            <a:spLocks noGrp="1"/>
          </p:cNvSpPr>
          <p:nvPr>
            <p:ph type="title"/>
          </p:nvPr>
        </p:nvSpPr>
        <p:spPr>
          <a:xfrm>
            <a:off x="-1212714" y="4597717"/>
            <a:ext cx="6277527" cy="1325563"/>
          </a:xfrm>
        </p:spPr>
        <p:txBody>
          <a:bodyPr anchor="ctr">
            <a:normAutofit/>
          </a:bodyPr>
          <a:lstStyle/>
          <a:p>
            <a:pPr algn="ctr"/>
            <a:r>
              <a:rPr lang="en-US" sz="4400">
                <a:solidFill>
                  <a:schemeClr val="bg1"/>
                </a:solidFill>
                <a:latin typeface="Arial"/>
                <a:cs typeface="Arial"/>
              </a:rPr>
              <a:t>Questions?</a:t>
            </a:r>
            <a:endParaRPr lang="en-US" sz="4400">
              <a:solidFill>
                <a:schemeClr val="bg1"/>
              </a:solidFill>
            </a:endParaRPr>
          </a:p>
        </p:txBody>
      </p:sp>
      <p:sp>
        <p:nvSpPr>
          <p:cNvPr id="2" name="TextBox 1">
            <a:extLst>
              <a:ext uri="{FF2B5EF4-FFF2-40B4-BE49-F238E27FC236}">
                <a16:creationId xmlns:a16="http://schemas.microsoft.com/office/drawing/2014/main" id="{1D816F78-8274-8DD1-668B-460830042642}"/>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spTree>
    <p:extLst>
      <p:ext uri="{BB962C8B-B14F-4D97-AF65-F5344CB8AC3E}">
        <p14:creationId xmlns:p14="http://schemas.microsoft.com/office/powerpoint/2010/main" val="2120360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742950" lvl="1" indent="-285750">
              <a:lnSpc>
                <a:spcPct val="150000"/>
              </a:lnSpc>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lnSpc>
                <a:spcPct val="150000"/>
              </a:lnSpc>
              <a:buFont typeface="Arial,Sans-Serif" panose="020B0604020202020204" pitchFamily="34" charset="0"/>
              <a:buChar char="•"/>
            </a:pPr>
            <a:endParaRPr lang="en-US" sz="2400">
              <a:latin typeface="Arial" panose="020B0604020202020204" pitchFamily="34" charset="0"/>
              <a:cs typeface="Arial" panose="020B0604020202020204" pitchFamily="34" charset="0"/>
            </a:endParaRPr>
          </a:p>
          <a:p>
            <a:pPr marL="742950" marR="0" lvl="1" indent="-285750" algn="l" defTabSz="914400" rtl="0" fontAlgn="auto" latinLnBrk="0">
              <a:lnSpc>
                <a:spcPct val="150000"/>
              </a:lnSpc>
              <a:spcBef>
                <a:spcPts val="0"/>
              </a:spcBef>
              <a:spcAft>
                <a:spcPts val="0"/>
              </a:spcAft>
              <a:buClrTx/>
              <a:buSzTx/>
              <a:buFont typeface="Arial" panose="020B0604020202020204" pitchFamily="34" charset="0"/>
              <a:buChar char="•"/>
              <a:tabLst/>
            </a:pPr>
            <a:endParaRPr lang="en-US" sz="24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endParaRPr>
          </a:p>
          <a:p>
            <a:pPr hangingPunct="0"/>
            <a:endParaRPr lang="en-US" sz="3600">
              <a:solidFill>
                <a:srgbClr val="FFFFFF"/>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C0F9677-8EA1-4E14-ECDF-0F16D67837A0}"/>
              </a:ext>
            </a:extLst>
          </p:cNvPr>
          <p:cNvSpPr/>
          <p:nvPr/>
        </p:nvSpPr>
        <p:spPr>
          <a:xfrm>
            <a:off x="1883346" y="1580242"/>
            <a:ext cx="8425308" cy="3697515"/>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DB36B5-2E96-20B8-E0D7-6B83C25E07E6}"/>
              </a:ext>
            </a:extLst>
          </p:cNvPr>
          <p:cNvSpPr txBox="1"/>
          <p:nvPr/>
        </p:nvSpPr>
        <p:spPr>
          <a:xfrm>
            <a:off x="9318371" y="3998813"/>
            <a:ext cx="872868" cy="369332"/>
          </a:xfrm>
          <a:prstGeom prst="rect">
            <a:avLst/>
          </a:prstGeom>
          <a:noFill/>
        </p:spPr>
        <p:txBody>
          <a:bodyPr wrap="square" lIns="91440" tIns="45720" rIns="91440" bIns="45720" rtlCol="0" anchor="t">
            <a:spAutoFit/>
          </a:bodyPr>
          <a:lstStyle/>
          <a:p>
            <a:endParaRPr lang="en-US">
              <a:cs typeface="Calibri"/>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Model Predictive Control</a:t>
            </a:r>
            <a:endParaRPr lang="en-US" sz="4400">
              <a:solidFill>
                <a:schemeClr val="bg1"/>
              </a:solidFill>
              <a:cs typeface="Calibri" panose="020F0502020204030204"/>
            </a:endParaRPr>
          </a:p>
        </p:txBody>
      </p:sp>
      <p:pic>
        <p:nvPicPr>
          <p:cNvPr id="4" name="Graphic 11" descr="Remote control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sp>
        <p:nvSpPr>
          <p:cNvPr id="8" name="TextBox 7">
            <a:extLst>
              <a:ext uri="{FF2B5EF4-FFF2-40B4-BE49-F238E27FC236}">
                <a16:creationId xmlns:a16="http://schemas.microsoft.com/office/drawing/2014/main" id="{4BA01218-4D4D-2C3B-EB8F-588870AC0B3C}"/>
              </a:ext>
            </a:extLst>
          </p:cNvPr>
          <p:cNvSpPr txBox="1"/>
          <p:nvPr/>
        </p:nvSpPr>
        <p:spPr>
          <a:xfrm>
            <a:off x="639097" y="1818967"/>
            <a:ext cx="10003175" cy="579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endParaRPr lang="en-US" sz="2400">
              <a:latin typeface="Times New Roman"/>
              <a:cs typeface="Arial"/>
            </a:endParaRPr>
          </a:p>
        </p:txBody>
      </p:sp>
      <p:pic>
        <p:nvPicPr>
          <p:cNvPr id="2" name="Picture 5" descr="Diagram&#10;&#10;Description automatically generated">
            <a:extLst>
              <a:ext uri="{FF2B5EF4-FFF2-40B4-BE49-F238E27FC236}">
                <a16:creationId xmlns:a16="http://schemas.microsoft.com/office/drawing/2014/main" id="{B0A13AE5-EC93-D02B-820B-7BC9F3921215}"/>
              </a:ext>
            </a:extLst>
          </p:cNvPr>
          <p:cNvPicPr>
            <a:picLocks noChangeAspect="1"/>
          </p:cNvPicPr>
          <p:nvPr/>
        </p:nvPicPr>
        <p:blipFill>
          <a:blip r:embed="rId5"/>
          <a:stretch>
            <a:fillRect/>
          </a:stretch>
        </p:blipFill>
        <p:spPr>
          <a:xfrm>
            <a:off x="2195082" y="1799615"/>
            <a:ext cx="7880554" cy="3258770"/>
          </a:xfrm>
          <a:prstGeom prst="rect">
            <a:avLst/>
          </a:prstGeom>
        </p:spPr>
      </p:pic>
    </p:spTree>
    <p:extLst>
      <p:ext uri="{BB962C8B-B14F-4D97-AF65-F5344CB8AC3E}">
        <p14:creationId xmlns:p14="http://schemas.microsoft.com/office/powerpoint/2010/main" val="216084128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2625-45DD-2F84-5C18-C7E71644B414}"/>
              </a:ext>
            </a:extLst>
          </p:cNvPr>
          <p:cNvSpPr>
            <a:spLocks noGrp="1"/>
          </p:cNvSpPr>
          <p:nvPr>
            <p:ph type="title"/>
          </p:nvPr>
        </p:nvSpPr>
        <p:spPr/>
        <p:txBody>
          <a:bodyPr/>
          <a:lstStyle/>
          <a:p>
            <a:r>
              <a:rPr lang="en-US">
                <a:latin typeface="Arial"/>
                <a:cs typeface="Arial"/>
              </a:rPr>
              <a:t>Backup Slides</a:t>
            </a:r>
            <a:endParaRPr lang="en-US"/>
          </a:p>
        </p:txBody>
      </p:sp>
      <p:sp>
        <p:nvSpPr>
          <p:cNvPr id="3" name="Slide Number Placeholder 2">
            <a:extLst>
              <a:ext uri="{FF2B5EF4-FFF2-40B4-BE49-F238E27FC236}">
                <a16:creationId xmlns:a16="http://schemas.microsoft.com/office/drawing/2014/main" id="{43529843-F000-EEF0-EB18-49582C12D4D3}"/>
              </a:ext>
            </a:extLst>
          </p:cNvPr>
          <p:cNvSpPr>
            <a:spLocks noGrp="1"/>
          </p:cNvSpPr>
          <p:nvPr>
            <p:ph type="sldNum" sz="quarter" idx="4"/>
          </p:nvPr>
        </p:nvSpPr>
        <p:spPr/>
        <p:txBody>
          <a:bodyPr/>
          <a:lstStyle/>
          <a:p>
            <a:fld id="{6F1FABC0-072B-4F22-8F9B-95A9D10B0206}" type="slidenum">
              <a:rPr lang="en-US" smtClean="0"/>
              <a:pPr/>
              <a:t>63</a:t>
            </a:fld>
            <a:endParaRPr lang="en-US"/>
          </a:p>
        </p:txBody>
      </p:sp>
    </p:spTree>
    <p:extLst>
      <p:ext uri="{BB962C8B-B14F-4D97-AF65-F5344CB8AC3E}">
        <p14:creationId xmlns:p14="http://schemas.microsoft.com/office/powerpoint/2010/main" val="3840298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a:extLst>
              <a:ext uri="{FF2B5EF4-FFF2-40B4-BE49-F238E27FC236}">
                <a16:creationId xmlns:a16="http://schemas.microsoft.com/office/drawing/2014/main" id="{C7B43AA6-B035-A55E-4A62-549AE65248C2}"/>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endParaRPr lang="en-US" sz="3600" b="1">
              <a:solidFill>
                <a:schemeClr val="bg1"/>
              </a:solidFill>
              <a:latin typeface="Times New Roman"/>
              <a:cs typeface="Times New Roman"/>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64</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6" name="Title 4">
            <a:extLst>
              <a:ext uri="{FF2B5EF4-FFF2-40B4-BE49-F238E27FC236}">
                <a16:creationId xmlns:a16="http://schemas.microsoft.com/office/drawing/2014/main" id="{86589CC8-1CBB-3D5C-077A-CE928CC85224}"/>
              </a:ext>
            </a:extLst>
          </p:cNvPr>
          <p:cNvSpPr txBox="1">
            <a:spLocks/>
          </p:cNvSpPr>
          <p:nvPr/>
        </p:nvSpPr>
        <p:spPr>
          <a:xfrm>
            <a:off x="90047" y="61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bg1"/>
                </a:solidFill>
                <a:latin typeface="Arial"/>
                <a:cs typeface="Arial"/>
              </a:rPr>
              <a:t>      Current Market</a:t>
            </a:r>
            <a:endParaRPr lang="en-US">
              <a:solidFill>
                <a:schemeClr val="bg1"/>
              </a:solidFil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13DAA9A6-AE22-FCAC-2338-91DEB10A79F6}"/>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pic>
        <p:nvPicPr>
          <p:cNvPr id="5" name="Picture 4" descr="A picture containing projector&#10;&#10;Description automatically generated">
            <a:extLst>
              <a:ext uri="{FF2B5EF4-FFF2-40B4-BE49-F238E27FC236}">
                <a16:creationId xmlns:a16="http://schemas.microsoft.com/office/drawing/2014/main" id="{C31604FA-8F5F-508A-A779-C64F673703BA}"/>
              </a:ext>
            </a:extLst>
          </p:cNvPr>
          <p:cNvPicPr>
            <a:picLocks noChangeAspect="1"/>
          </p:cNvPicPr>
          <p:nvPr/>
        </p:nvPicPr>
        <p:blipFill rotWithShape="1">
          <a:blip r:embed="rId5">
            <a:extLst>
              <a:ext uri="{28A0092B-C50C-407E-A947-70E740481C1C}">
                <a14:useLocalDpi xmlns:a14="http://schemas.microsoft.com/office/drawing/2010/main" val="0"/>
              </a:ext>
            </a:extLst>
          </a:blip>
          <a:srcRect l="9898" t="13411" r="13034" b="9219"/>
          <a:stretch/>
        </p:blipFill>
        <p:spPr>
          <a:xfrm>
            <a:off x="797304" y="1664740"/>
            <a:ext cx="4356934" cy="3496186"/>
          </a:xfrm>
          <a:prstGeom prst="roundRect">
            <a:avLst>
              <a:gd name="adj" fmla="val 16667"/>
            </a:avLst>
          </a:prstGeom>
          <a:ln>
            <a:noFill/>
          </a:ln>
          <a:effectLst/>
        </p:spPr>
      </p:pic>
      <p:sp>
        <p:nvSpPr>
          <p:cNvPr id="8" name="Rectangle: Rounded Corners 7">
            <a:extLst>
              <a:ext uri="{FF2B5EF4-FFF2-40B4-BE49-F238E27FC236}">
                <a16:creationId xmlns:a16="http://schemas.microsoft.com/office/drawing/2014/main" id="{D612BD91-3D44-9FD6-A849-642ADC2AB036}"/>
              </a:ext>
            </a:extLst>
          </p:cNvPr>
          <p:cNvSpPr/>
          <p:nvPr/>
        </p:nvSpPr>
        <p:spPr>
          <a:xfrm>
            <a:off x="5648959" y="1675038"/>
            <a:ext cx="3044952"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panose="020B0604020202020204" pitchFamily="34" charset="0"/>
                <a:cs typeface="Arial" panose="020B0604020202020204" pitchFamily="34" charset="0"/>
              </a:rPr>
              <a:t>Currently delivering in united states </a:t>
            </a:r>
          </a:p>
        </p:txBody>
      </p:sp>
      <p:sp>
        <p:nvSpPr>
          <p:cNvPr id="9" name="Rectangle: Rounded Corners 8">
            <a:extLst>
              <a:ext uri="{FF2B5EF4-FFF2-40B4-BE49-F238E27FC236}">
                <a16:creationId xmlns:a16="http://schemas.microsoft.com/office/drawing/2014/main" id="{BDDBBB50-2B11-636F-B9B8-C0D4EED9C406}"/>
              </a:ext>
            </a:extLst>
          </p:cNvPr>
          <p:cNvSpPr/>
          <p:nvPr/>
        </p:nvSpPr>
        <p:spPr>
          <a:xfrm>
            <a:off x="7002779" y="2949519"/>
            <a:ext cx="3044952"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panose="020B0604020202020204" pitchFamily="34" charset="0"/>
                <a:cs typeface="Arial" panose="020B0604020202020204" pitchFamily="34" charset="0"/>
              </a:rPr>
              <a:t>Autonomous flight with precise ETAs</a:t>
            </a:r>
          </a:p>
        </p:txBody>
      </p:sp>
      <p:sp>
        <p:nvSpPr>
          <p:cNvPr id="11" name="Rectangle: Rounded Corners 10">
            <a:extLst>
              <a:ext uri="{FF2B5EF4-FFF2-40B4-BE49-F238E27FC236}">
                <a16:creationId xmlns:a16="http://schemas.microsoft.com/office/drawing/2014/main" id="{C4F0A4D2-2277-2AB1-017C-FBE69FFA3085}"/>
              </a:ext>
            </a:extLst>
          </p:cNvPr>
          <p:cNvSpPr/>
          <p:nvPr/>
        </p:nvSpPr>
        <p:spPr>
          <a:xfrm>
            <a:off x="8356599" y="4224000"/>
            <a:ext cx="3044952"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panose="020B0604020202020204" pitchFamily="34" charset="0"/>
                <a:cs typeface="Arial" panose="020B0604020202020204" pitchFamily="34" charset="0"/>
              </a:rPr>
              <a:t>Average order time of 18 minutes</a:t>
            </a:r>
          </a:p>
        </p:txBody>
      </p:sp>
    </p:spTree>
    <p:extLst>
      <p:ext uri="{BB962C8B-B14F-4D97-AF65-F5344CB8AC3E}">
        <p14:creationId xmlns:p14="http://schemas.microsoft.com/office/powerpoint/2010/main" val="1771644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1"/>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7" name="Rounded Rectangle 9">
            <a:extLst>
              <a:ext uri="{FF2B5EF4-FFF2-40B4-BE49-F238E27FC236}">
                <a16:creationId xmlns:a16="http://schemas.microsoft.com/office/drawing/2014/main" id="{4E6602BA-50F7-7868-3E5C-986F500517DA}"/>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65</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Budget Costs</a:t>
            </a:r>
            <a:endParaRPr lang="en-US">
              <a:solidFill>
                <a:schemeClr val="bg1"/>
              </a:solidFill>
              <a:latin typeface="Calibri"/>
              <a:cs typeface="Calibri"/>
            </a:endParaRPr>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16" name="TextBox 15">
            <a:extLst>
              <a:ext uri="{FF2B5EF4-FFF2-40B4-BE49-F238E27FC236}">
                <a16:creationId xmlns:a16="http://schemas.microsoft.com/office/drawing/2014/main" id="{C5F7F970-BE2F-E2C6-A54F-977D0621989A}"/>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grpSp>
        <p:nvGrpSpPr>
          <p:cNvPr id="28" name="Group 27">
            <a:extLst>
              <a:ext uri="{FF2B5EF4-FFF2-40B4-BE49-F238E27FC236}">
                <a16:creationId xmlns:a16="http://schemas.microsoft.com/office/drawing/2014/main" id="{83F11CD6-F39E-4B89-E01C-E2485E118925}"/>
              </a:ext>
            </a:extLst>
          </p:cNvPr>
          <p:cNvGrpSpPr/>
          <p:nvPr/>
        </p:nvGrpSpPr>
        <p:grpSpPr>
          <a:xfrm>
            <a:off x="3446392" y="1180470"/>
            <a:ext cx="5135292" cy="4251829"/>
            <a:chOff x="3528353" y="1272812"/>
            <a:chExt cx="5135292" cy="4251829"/>
          </a:xfrm>
        </p:grpSpPr>
        <p:graphicFrame>
          <p:nvGraphicFramePr>
            <p:cNvPr id="29" name="Chart 28">
              <a:extLst>
                <a:ext uri="{FF2B5EF4-FFF2-40B4-BE49-F238E27FC236}">
                  <a16:creationId xmlns:a16="http://schemas.microsoft.com/office/drawing/2014/main" id="{FC3F046C-D57B-6C49-BF3F-7E44CDAC7102}"/>
                </a:ext>
              </a:extLst>
            </p:cNvPr>
            <p:cNvGraphicFramePr/>
            <p:nvPr>
              <p:extLst>
                <p:ext uri="{D42A27DB-BD31-4B8C-83A1-F6EECF244321}">
                  <p14:modId xmlns:p14="http://schemas.microsoft.com/office/powerpoint/2010/main" val="2730523354"/>
                </p:ext>
              </p:extLst>
            </p:nvPr>
          </p:nvGraphicFramePr>
          <p:xfrm>
            <a:off x="3528353" y="1272812"/>
            <a:ext cx="5135292" cy="4251829"/>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350D5036-9FC7-6694-D92A-60A7EBA7B9EE}"/>
                </a:ext>
              </a:extLst>
            </p:cNvPr>
            <p:cNvSpPr txBox="1"/>
            <p:nvPr/>
          </p:nvSpPr>
          <p:spPr>
            <a:xfrm>
              <a:off x="7549220" y="4294594"/>
              <a:ext cx="1114425" cy="369332"/>
            </a:xfrm>
            <a:prstGeom prst="rect">
              <a:avLst/>
            </a:prstGeom>
            <a:noFill/>
          </p:spPr>
          <p:txBody>
            <a:bodyPr wrap="square" rtlCol="0">
              <a:spAutoFit/>
            </a:bodyPr>
            <a:lstStyle/>
            <a:p>
              <a:r>
                <a:rPr lang="en-US"/>
                <a:t>$ 332.82</a:t>
              </a:r>
            </a:p>
          </p:txBody>
        </p:sp>
      </p:grpSp>
      <p:sp>
        <p:nvSpPr>
          <p:cNvPr id="4" name="TextBox 3">
            <a:extLst>
              <a:ext uri="{FF2B5EF4-FFF2-40B4-BE49-F238E27FC236}">
                <a16:creationId xmlns:a16="http://schemas.microsoft.com/office/drawing/2014/main" id="{3B1A4152-C170-1E1E-565D-A10EB99A2BCA}"/>
              </a:ext>
            </a:extLst>
          </p:cNvPr>
          <p:cNvSpPr txBox="1"/>
          <p:nvPr/>
        </p:nvSpPr>
        <p:spPr>
          <a:xfrm>
            <a:off x="6359137" y="5062967"/>
            <a:ext cx="1114425" cy="369332"/>
          </a:xfrm>
          <a:prstGeom prst="rect">
            <a:avLst/>
          </a:prstGeom>
          <a:noFill/>
        </p:spPr>
        <p:txBody>
          <a:bodyPr wrap="square" rtlCol="0">
            <a:spAutoFit/>
          </a:bodyPr>
          <a:lstStyle/>
          <a:p>
            <a:r>
              <a:rPr lang="en-US"/>
              <a:t>$ 46.97</a:t>
            </a:r>
          </a:p>
        </p:txBody>
      </p:sp>
      <p:sp>
        <p:nvSpPr>
          <p:cNvPr id="5" name="TextBox 4">
            <a:extLst>
              <a:ext uri="{FF2B5EF4-FFF2-40B4-BE49-F238E27FC236}">
                <a16:creationId xmlns:a16="http://schemas.microsoft.com/office/drawing/2014/main" id="{3DB20A00-CFA4-2D76-8255-6834F40F6074}"/>
              </a:ext>
            </a:extLst>
          </p:cNvPr>
          <p:cNvSpPr txBox="1"/>
          <p:nvPr/>
        </p:nvSpPr>
        <p:spPr>
          <a:xfrm>
            <a:off x="7323489" y="2286416"/>
            <a:ext cx="1114425" cy="369332"/>
          </a:xfrm>
          <a:prstGeom prst="rect">
            <a:avLst/>
          </a:prstGeom>
          <a:noFill/>
        </p:spPr>
        <p:txBody>
          <a:bodyPr wrap="square" rtlCol="0">
            <a:spAutoFit/>
          </a:bodyPr>
          <a:lstStyle/>
          <a:p>
            <a:r>
              <a:rPr lang="en-US"/>
              <a:t>$ 532.76</a:t>
            </a:r>
          </a:p>
        </p:txBody>
      </p:sp>
      <p:sp>
        <p:nvSpPr>
          <p:cNvPr id="6" name="TextBox 5">
            <a:extLst>
              <a:ext uri="{FF2B5EF4-FFF2-40B4-BE49-F238E27FC236}">
                <a16:creationId xmlns:a16="http://schemas.microsoft.com/office/drawing/2014/main" id="{8880B473-8B88-4295-5CF1-637FB9406F5B}"/>
              </a:ext>
            </a:extLst>
          </p:cNvPr>
          <p:cNvSpPr txBox="1"/>
          <p:nvPr/>
        </p:nvSpPr>
        <p:spPr>
          <a:xfrm>
            <a:off x="3295049" y="3411976"/>
            <a:ext cx="1114425" cy="369332"/>
          </a:xfrm>
          <a:prstGeom prst="rect">
            <a:avLst/>
          </a:prstGeom>
          <a:noFill/>
        </p:spPr>
        <p:txBody>
          <a:bodyPr wrap="square" rtlCol="0">
            <a:spAutoFit/>
          </a:bodyPr>
          <a:lstStyle/>
          <a:p>
            <a:r>
              <a:rPr lang="en-US"/>
              <a:t>$ 1087.45</a:t>
            </a:r>
          </a:p>
        </p:txBody>
      </p:sp>
      <p:graphicFrame>
        <p:nvGraphicFramePr>
          <p:cNvPr id="8" name="Chart 7">
            <a:extLst>
              <a:ext uri="{FF2B5EF4-FFF2-40B4-BE49-F238E27FC236}">
                <a16:creationId xmlns:a16="http://schemas.microsoft.com/office/drawing/2014/main" id="{BAA62594-A387-81BD-40A6-C461C54AB917}"/>
              </a:ext>
            </a:extLst>
          </p:cNvPr>
          <p:cNvGraphicFramePr/>
          <p:nvPr>
            <p:extLst>
              <p:ext uri="{D42A27DB-BD31-4B8C-83A1-F6EECF244321}">
                <p14:modId xmlns:p14="http://schemas.microsoft.com/office/powerpoint/2010/main" val="2418670283"/>
              </p:ext>
            </p:extLst>
          </p:nvPr>
        </p:nvGraphicFramePr>
        <p:xfrm>
          <a:off x="2457209" y="1623865"/>
          <a:ext cx="6901662" cy="37728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735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0-ppt_w/2"/>
                                          </p:val>
                                        </p:tav>
                                      </p:tavLst>
                                    </p:anim>
                                    <p:anim calcmode="lin" valueType="num">
                                      <p:cBhvr additive="base">
                                        <p:cTn id="7" dur="500"/>
                                        <p:tgtEl>
                                          <p:spTgt spid="28"/>
                                        </p:tgtEl>
                                        <p:attrNameLst>
                                          <p:attrName>ppt_y</p:attrName>
                                        </p:attrNameLst>
                                      </p:cBhvr>
                                      <p:tavLst>
                                        <p:tav tm="0">
                                          <p:val>
                                            <p:strVal val="ppt_y"/>
                                          </p:val>
                                        </p:tav>
                                        <p:tav tm="100000">
                                          <p:val>
                                            <p:strVal val="ppt_y"/>
                                          </p:val>
                                        </p:tav>
                                      </p:tavLst>
                                    </p:anim>
                                    <p:set>
                                      <p:cBhvr>
                                        <p:cTn id="8" dur="1" fill="hold">
                                          <p:stCondLst>
                                            <p:cond delay="499"/>
                                          </p:stCondLst>
                                        </p:cTn>
                                        <p:tgtEl>
                                          <p:spTgt spid="2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0-ppt_w/2"/>
                                          </p:val>
                                        </p:tav>
                                      </p:tavLst>
                                    </p:anim>
                                    <p:anim calcmode="lin" valueType="num">
                                      <p:cBhvr additive="base">
                                        <p:cTn id="15" dur="500"/>
                                        <p:tgtEl>
                                          <p:spTgt spid="5"/>
                                        </p:tgtEl>
                                        <p:attrNameLst>
                                          <p:attrName>ppt_y</p:attrName>
                                        </p:attrNameLst>
                                      </p:cBhvr>
                                      <p:tavLst>
                                        <p:tav tm="0">
                                          <p:val>
                                            <p:strVal val="ppt_y"/>
                                          </p:val>
                                        </p:tav>
                                        <p:tav tm="100000">
                                          <p:val>
                                            <p:strVal val="ppt_y"/>
                                          </p:val>
                                        </p:tav>
                                      </p:tavLst>
                                    </p:anim>
                                    <p:set>
                                      <p:cBhvr>
                                        <p:cTn id="16" dur="1" fill="hold">
                                          <p:stCondLst>
                                            <p:cond delay="499"/>
                                          </p:stCondLst>
                                        </p:cTn>
                                        <p:tgtEl>
                                          <p:spTgt spid="5"/>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0-ppt_w/2"/>
                                          </p:val>
                                        </p:tav>
                                      </p:tavLst>
                                    </p:anim>
                                    <p:anim calcmode="lin" valueType="num">
                                      <p:cBhvr additive="base">
                                        <p:cTn id="19" dur="500"/>
                                        <p:tgtEl>
                                          <p:spTgt spid="6"/>
                                        </p:tgtEl>
                                        <p:attrNameLst>
                                          <p:attrName>ppt_y</p:attrName>
                                        </p:attrNameLst>
                                      </p:cBhvr>
                                      <p:tavLst>
                                        <p:tav tm="0">
                                          <p:val>
                                            <p:strVal val="ppt_y"/>
                                          </p:val>
                                        </p:tav>
                                        <p:tav tm="100000">
                                          <p:val>
                                            <p:strVal val="ppt_y"/>
                                          </p:val>
                                        </p:tav>
                                      </p:tavLst>
                                    </p:anim>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Graphic spid="8"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1"/>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7" name="Rounded Rectangle 9">
            <a:extLst>
              <a:ext uri="{FF2B5EF4-FFF2-40B4-BE49-F238E27FC236}">
                <a16:creationId xmlns:a16="http://schemas.microsoft.com/office/drawing/2014/main" id="{4E6602BA-50F7-7868-3E5C-986F500517DA}"/>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66</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Budget Costs</a:t>
            </a:r>
            <a:endParaRPr lang="en-US">
              <a:solidFill>
                <a:schemeClr val="bg1"/>
              </a:solidFill>
              <a:latin typeface="Calibri"/>
              <a:cs typeface="Calibri"/>
            </a:endParaRPr>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16" name="TextBox 15">
            <a:extLst>
              <a:ext uri="{FF2B5EF4-FFF2-40B4-BE49-F238E27FC236}">
                <a16:creationId xmlns:a16="http://schemas.microsoft.com/office/drawing/2014/main" id="{C5F7F970-BE2F-E2C6-A54F-977D0621989A}"/>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graphicFrame>
        <p:nvGraphicFramePr>
          <p:cNvPr id="5" name="Chart 4">
            <a:extLst>
              <a:ext uri="{FF2B5EF4-FFF2-40B4-BE49-F238E27FC236}">
                <a16:creationId xmlns:a16="http://schemas.microsoft.com/office/drawing/2014/main" id="{5B59A542-2F43-892F-E07F-870704735D36}"/>
              </a:ext>
            </a:extLst>
          </p:cNvPr>
          <p:cNvGraphicFramePr/>
          <p:nvPr>
            <p:extLst>
              <p:ext uri="{D42A27DB-BD31-4B8C-83A1-F6EECF244321}">
                <p14:modId xmlns:p14="http://schemas.microsoft.com/office/powerpoint/2010/main" val="446286081"/>
              </p:ext>
            </p:extLst>
          </p:nvPr>
        </p:nvGraphicFramePr>
        <p:xfrm>
          <a:off x="2645169" y="1542585"/>
          <a:ext cx="6901662" cy="37728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95913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1"/>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7" name="Rounded Rectangle 9">
            <a:extLst>
              <a:ext uri="{FF2B5EF4-FFF2-40B4-BE49-F238E27FC236}">
                <a16:creationId xmlns:a16="http://schemas.microsoft.com/office/drawing/2014/main" id="{4E6602BA-50F7-7868-3E5C-986F500517DA}"/>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67</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Budget Costs</a:t>
            </a:r>
            <a:endParaRPr lang="en-US">
              <a:solidFill>
                <a:schemeClr val="bg1"/>
              </a:solidFill>
              <a:latin typeface="Calibri"/>
              <a:cs typeface="Calibri"/>
            </a:endParaRPr>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16" name="TextBox 15">
            <a:extLst>
              <a:ext uri="{FF2B5EF4-FFF2-40B4-BE49-F238E27FC236}">
                <a16:creationId xmlns:a16="http://schemas.microsoft.com/office/drawing/2014/main" id="{C5F7F970-BE2F-E2C6-A54F-977D0621989A}"/>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Roberto Lacasa</a:t>
            </a:r>
          </a:p>
        </p:txBody>
      </p:sp>
      <p:grpSp>
        <p:nvGrpSpPr>
          <p:cNvPr id="28" name="Group 27">
            <a:extLst>
              <a:ext uri="{FF2B5EF4-FFF2-40B4-BE49-F238E27FC236}">
                <a16:creationId xmlns:a16="http://schemas.microsoft.com/office/drawing/2014/main" id="{83F11CD6-F39E-4B89-E01C-E2485E118925}"/>
              </a:ext>
            </a:extLst>
          </p:cNvPr>
          <p:cNvGrpSpPr/>
          <p:nvPr/>
        </p:nvGrpSpPr>
        <p:grpSpPr>
          <a:xfrm>
            <a:off x="3446392" y="1180470"/>
            <a:ext cx="5318063" cy="4251829"/>
            <a:chOff x="3528353" y="1272812"/>
            <a:chExt cx="5318063" cy="4251829"/>
          </a:xfrm>
        </p:grpSpPr>
        <p:graphicFrame>
          <p:nvGraphicFramePr>
            <p:cNvPr id="29" name="Chart 28">
              <a:extLst>
                <a:ext uri="{FF2B5EF4-FFF2-40B4-BE49-F238E27FC236}">
                  <a16:creationId xmlns:a16="http://schemas.microsoft.com/office/drawing/2014/main" id="{FC3F046C-D57B-6C49-BF3F-7E44CDAC7102}"/>
                </a:ext>
              </a:extLst>
            </p:cNvPr>
            <p:cNvGraphicFramePr/>
            <p:nvPr/>
          </p:nvGraphicFramePr>
          <p:xfrm>
            <a:off x="3528353" y="1272812"/>
            <a:ext cx="5135292" cy="4251829"/>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A595B246-CF72-96B9-9E05-5ADBE4B08B6D}"/>
                </a:ext>
              </a:extLst>
            </p:cNvPr>
            <p:cNvSpPr txBox="1"/>
            <p:nvPr/>
          </p:nvSpPr>
          <p:spPr>
            <a:xfrm>
              <a:off x="7731991" y="3059668"/>
              <a:ext cx="1114425" cy="369332"/>
            </a:xfrm>
            <a:prstGeom prst="rect">
              <a:avLst/>
            </a:prstGeom>
            <a:noFill/>
          </p:spPr>
          <p:txBody>
            <a:bodyPr wrap="square" rtlCol="0">
              <a:spAutoFit/>
            </a:bodyPr>
            <a:lstStyle/>
            <a:p>
              <a:r>
                <a:rPr lang="en-US"/>
                <a:t>$ 78.97</a:t>
              </a:r>
            </a:p>
          </p:txBody>
        </p:sp>
        <p:sp>
          <p:nvSpPr>
            <p:cNvPr id="31" name="TextBox 30">
              <a:extLst>
                <a:ext uri="{FF2B5EF4-FFF2-40B4-BE49-F238E27FC236}">
                  <a16:creationId xmlns:a16="http://schemas.microsoft.com/office/drawing/2014/main" id="{350D5036-9FC7-6694-D92A-60A7EBA7B9EE}"/>
                </a:ext>
              </a:extLst>
            </p:cNvPr>
            <p:cNvSpPr txBox="1"/>
            <p:nvPr/>
          </p:nvSpPr>
          <p:spPr>
            <a:xfrm>
              <a:off x="3722855" y="4183364"/>
              <a:ext cx="1114425" cy="369332"/>
            </a:xfrm>
            <a:prstGeom prst="rect">
              <a:avLst/>
            </a:prstGeom>
            <a:noFill/>
          </p:spPr>
          <p:txBody>
            <a:bodyPr wrap="square" rtlCol="0">
              <a:spAutoFit/>
            </a:bodyPr>
            <a:lstStyle/>
            <a:p>
              <a:r>
                <a:rPr lang="en-US"/>
                <a:t>$ 49.01</a:t>
              </a:r>
            </a:p>
          </p:txBody>
        </p:sp>
        <p:sp>
          <p:nvSpPr>
            <p:cNvPr id="32" name="TextBox 31">
              <a:extLst>
                <a:ext uri="{FF2B5EF4-FFF2-40B4-BE49-F238E27FC236}">
                  <a16:creationId xmlns:a16="http://schemas.microsoft.com/office/drawing/2014/main" id="{3C195377-61D0-A542-8DD4-946EE5861134}"/>
                </a:ext>
              </a:extLst>
            </p:cNvPr>
            <p:cNvSpPr txBox="1"/>
            <p:nvPr/>
          </p:nvSpPr>
          <p:spPr>
            <a:xfrm>
              <a:off x="4328391" y="1945340"/>
              <a:ext cx="1114425" cy="369332"/>
            </a:xfrm>
            <a:prstGeom prst="rect">
              <a:avLst/>
            </a:prstGeom>
            <a:noFill/>
          </p:spPr>
          <p:txBody>
            <a:bodyPr wrap="square" rtlCol="0">
              <a:spAutoFit/>
            </a:bodyPr>
            <a:lstStyle/>
            <a:p>
              <a:r>
                <a:rPr lang="en-US"/>
                <a:t>$ 36.97</a:t>
              </a:r>
            </a:p>
          </p:txBody>
        </p:sp>
      </p:grpSp>
      <p:grpSp>
        <p:nvGrpSpPr>
          <p:cNvPr id="15" name="Group 14">
            <a:extLst>
              <a:ext uri="{FF2B5EF4-FFF2-40B4-BE49-F238E27FC236}">
                <a16:creationId xmlns:a16="http://schemas.microsoft.com/office/drawing/2014/main" id="{72F466DF-F6AC-A2F7-0F4A-F89E68CF9831}"/>
              </a:ext>
            </a:extLst>
          </p:cNvPr>
          <p:cNvGrpSpPr/>
          <p:nvPr/>
        </p:nvGrpSpPr>
        <p:grpSpPr>
          <a:xfrm>
            <a:off x="2518462" y="1605158"/>
            <a:ext cx="6901662" cy="3772830"/>
            <a:chOff x="2518462" y="1605158"/>
            <a:chExt cx="6901662" cy="3772830"/>
          </a:xfrm>
        </p:grpSpPr>
        <p:grpSp>
          <p:nvGrpSpPr>
            <p:cNvPr id="7" name="Group 6">
              <a:extLst>
                <a:ext uri="{FF2B5EF4-FFF2-40B4-BE49-F238E27FC236}">
                  <a16:creationId xmlns:a16="http://schemas.microsoft.com/office/drawing/2014/main" id="{1BFBF026-F724-9F7E-B337-A75998751AD7}"/>
                </a:ext>
              </a:extLst>
            </p:cNvPr>
            <p:cNvGrpSpPr/>
            <p:nvPr/>
          </p:nvGrpSpPr>
          <p:grpSpPr>
            <a:xfrm>
              <a:off x="2518462" y="1605158"/>
              <a:ext cx="6901662" cy="3772830"/>
              <a:chOff x="2518462" y="1605158"/>
              <a:chExt cx="6901662" cy="3772830"/>
            </a:xfrm>
          </p:grpSpPr>
          <p:graphicFrame>
            <p:nvGraphicFramePr>
              <p:cNvPr id="5" name="Chart 4">
                <a:extLst>
                  <a:ext uri="{FF2B5EF4-FFF2-40B4-BE49-F238E27FC236}">
                    <a16:creationId xmlns:a16="http://schemas.microsoft.com/office/drawing/2014/main" id="{5B59A542-2F43-892F-E07F-870704735D36}"/>
                  </a:ext>
                </a:extLst>
              </p:cNvPr>
              <p:cNvGraphicFramePr/>
              <p:nvPr/>
            </p:nvGraphicFramePr>
            <p:xfrm>
              <a:off x="2518462" y="1605158"/>
              <a:ext cx="6901662" cy="377283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22986FCD-99BF-26E1-5927-3F92759CDD6F}"/>
                  </a:ext>
                </a:extLst>
              </p:cNvPr>
              <p:cNvSpPr txBox="1"/>
              <p:nvPr/>
            </p:nvSpPr>
            <p:spPr>
              <a:xfrm>
                <a:off x="4126831" y="1983802"/>
                <a:ext cx="1114425" cy="369332"/>
              </a:xfrm>
              <a:prstGeom prst="rect">
                <a:avLst/>
              </a:prstGeom>
              <a:noFill/>
            </p:spPr>
            <p:txBody>
              <a:bodyPr wrap="square" rtlCol="0">
                <a:spAutoFit/>
              </a:bodyPr>
              <a:lstStyle/>
              <a:p>
                <a:r>
                  <a:rPr lang="en-US"/>
                  <a:t>$ 538.57</a:t>
                </a:r>
              </a:p>
            </p:txBody>
          </p:sp>
        </p:grpSp>
        <p:sp>
          <p:nvSpPr>
            <p:cNvPr id="6" name="TextBox 5">
              <a:extLst>
                <a:ext uri="{FF2B5EF4-FFF2-40B4-BE49-F238E27FC236}">
                  <a16:creationId xmlns:a16="http://schemas.microsoft.com/office/drawing/2014/main" id="{F9BF5488-C4E0-D39D-E1D1-0D027ACF7952}"/>
                </a:ext>
              </a:extLst>
            </p:cNvPr>
            <p:cNvSpPr txBox="1"/>
            <p:nvPr/>
          </p:nvSpPr>
          <p:spPr>
            <a:xfrm>
              <a:off x="6853835" y="1833845"/>
              <a:ext cx="1114425" cy="369332"/>
            </a:xfrm>
            <a:prstGeom prst="rect">
              <a:avLst/>
            </a:prstGeom>
            <a:noFill/>
          </p:spPr>
          <p:txBody>
            <a:bodyPr wrap="square" rtlCol="0">
              <a:spAutoFit/>
            </a:bodyPr>
            <a:lstStyle/>
            <a:p>
              <a:r>
                <a:rPr lang="en-US"/>
                <a:t>$ 305.94</a:t>
              </a:r>
            </a:p>
          </p:txBody>
        </p:sp>
      </p:grpSp>
    </p:spTree>
    <p:extLst>
      <p:ext uri="{BB962C8B-B14F-4D97-AF65-F5344CB8AC3E}">
        <p14:creationId xmlns:p14="http://schemas.microsoft.com/office/powerpoint/2010/main" val="3015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0-ppt_w/2"/>
                                          </p:val>
                                        </p:tav>
                                      </p:tavLst>
                                    </p:anim>
                                    <p:anim calcmode="lin" valueType="num">
                                      <p:cBhvr additive="base">
                                        <p:cTn id="7" dur="500"/>
                                        <p:tgtEl>
                                          <p:spTgt spid="15"/>
                                        </p:tgtEl>
                                        <p:attrNameLst>
                                          <p:attrName>ppt_y</p:attrName>
                                        </p:attrNameLst>
                                      </p:cBhvr>
                                      <p:tavLst>
                                        <p:tav tm="0">
                                          <p:val>
                                            <p:strVal val="ppt_y"/>
                                          </p:val>
                                        </p:tav>
                                        <p:tav tm="100000">
                                          <p:val>
                                            <p:strVal val="ppt_y"/>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1+#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Testing and Validation </a:t>
            </a:r>
            <a:endParaRPr lang="en-US">
              <a:solidFill>
                <a:schemeClr val="bg1"/>
              </a:solidFill>
              <a:latin typeface="Calibri"/>
              <a:cs typeface="Calibri"/>
            </a:endParaRPr>
          </a:p>
        </p:txBody>
      </p:sp>
      <p:sp>
        <p:nvSpPr>
          <p:cNvPr id="13" name="TextBox 12">
            <a:extLst>
              <a:ext uri="{FF2B5EF4-FFF2-40B4-BE49-F238E27FC236}">
                <a16:creationId xmlns:a16="http://schemas.microsoft.com/office/drawing/2014/main" id="{896FE972-CB1B-7972-75A9-01CDACEC051E}"/>
              </a:ext>
            </a:extLst>
          </p:cNvPr>
          <p:cNvSpPr txBox="1"/>
          <p:nvPr/>
        </p:nvSpPr>
        <p:spPr>
          <a:xfrm>
            <a:off x="5290569" y="6205048"/>
            <a:ext cx="1610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Dylan Ma</a:t>
            </a:r>
            <a:endParaRPr lang="en-US">
              <a:ea typeface="+mn-lt"/>
              <a:cs typeface="+mn-lt"/>
            </a:endParaRPr>
          </a:p>
        </p:txBody>
      </p:sp>
      <p:pic>
        <p:nvPicPr>
          <p:cNvPr id="4" name="Graphic 3" descr="Test Dummy with solid fill">
            <a:extLst>
              <a:ext uri="{FF2B5EF4-FFF2-40B4-BE49-F238E27FC236}">
                <a16:creationId xmlns:a16="http://schemas.microsoft.com/office/drawing/2014/main" id="{086219C2-9829-3229-F38F-F3ED42C22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6" name="Rounded Rectangle 5">
            <a:extLst>
              <a:ext uri="{FF2B5EF4-FFF2-40B4-BE49-F238E27FC236}">
                <a16:creationId xmlns:a16="http://schemas.microsoft.com/office/drawing/2014/main" id="{89E18213-A25F-D5DE-4357-5BDDCA055412}"/>
              </a:ext>
            </a:extLst>
          </p:cNvPr>
          <p:cNvSpPr/>
          <p:nvPr/>
        </p:nvSpPr>
        <p:spPr>
          <a:xfrm>
            <a:off x="4567272" y="1821180"/>
            <a:ext cx="6786528" cy="3364543"/>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3200" b="1">
                <a:solidFill>
                  <a:schemeClr val="bg1"/>
                </a:solidFill>
                <a:latin typeface="Arial"/>
                <a:cs typeface="Arial"/>
              </a:rPr>
              <a:t>Include significant results and things learned + improvements</a:t>
            </a:r>
            <a:endParaRPr lang="en-US" sz="2800">
              <a:solidFill>
                <a:schemeClr val="bg1"/>
              </a:solidFill>
              <a:latin typeface="Times New Roman"/>
              <a:cs typeface="Times New Roman"/>
            </a:endParaRPr>
          </a:p>
          <a:p>
            <a:pPr marL="457200" indent="-457200">
              <a:buFont typeface="Calibri"/>
              <a:buChar char="-"/>
            </a:pPr>
            <a:r>
              <a:rPr lang="en-US" sz="2800">
                <a:solidFill>
                  <a:schemeClr val="bg1"/>
                </a:solidFill>
                <a:latin typeface="Times New Roman"/>
                <a:cs typeface="Times New Roman"/>
              </a:rPr>
              <a:t>Table of components we ran through </a:t>
            </a:r>
          </a:p>
          <a:p>
            <a:pPr marL="457200" indent="-457200">
              <a:buFont typeface="Calibri"/>
              <a:buChar char="-"/>
            </a:pPr>
            <a:r>
              <a:rPr lang="en-US" sz="2800">
                <a:solidFill>
                  <a:schemeClr val="bg1"/>
                </a:solidFill>
                <a:latin typeface="Times New Roman"/>
                <a:cs typeface="Times New Roman"/>
              </a:rPr>
              <a:t>Motors specs </a:t>
            </a:r>
          </a:p>
          <a:p>
            <a:pPr marL="457200" indent="-457200">
              <a:buFont typeface="Calibri"/>
              <a:buChar char="-"/>
            </a:pPr>
            <a:r>
              <a:rPr lang="en-US" sz="2800" err="1">
                <a:solidFill>
                  <a:schemeClr val="bg1"/>
                </a:solidFill>
                <a:latin typeface="Times New Roman"/>
                <a:cs typeface="Times New Roman"/>
              </a:rPr>
              <a:t>Lipo</a:t>
            </a:r>
            <a:r>
              <a:rPr lang="en-US" sz="2800">
                <a:solidFill>
                  <a:schemeClr val="bg1"/>
                </a:solidFill>
                <a:latin typeface="Times New Roman"/>
                <a:cs typeface="Times New Roman"/>
              </a:rPr>
              <a:t> battery </a:t>
            </a:r>
          </a:p>
          <a:p>
            <a:pPr marL="457200" indent="-457200">
              <a:buFont typeface="Calibri"/>
              <a:buChar char="-"/>
            </a:pPr>
            <a:r>
              <a:rPr lang="en-US" sz="2800">
                <a:solidFill>
                  <a:schemeClr val="bg1"/>
                </a:solidFill>
                <a:latin typeface="Times New Roman"/>
                <a:cs typeface="Times New Roman"/>
              </a:rPr>
              <a:t>Motor</a:t>
            </a:r>
          </a:p>
          <a:p>
            <a:pPr marL="457200" indent="-457200">
              <a:buFont typeface="Calibri"/>
              <a:buChar char="-"/>
            </a:pPr>
            <a:r>
              <a:rPr lang="en-US" sz="2800">
                <a:solidFill>
                  <a:schemeClr val="bg1"/>
                </a:solidFill>
                <a:latin typeface="Times New Roman"/>
                <a:cs typeface="Times New Roman"/>
              </a:rPr>
              <a:t>Sample </a:t>
            </a:r>
          </a:p>
          <a:p>
            <a:pPr marL="457200" indent="-457200">
              <a:buFont typeface="Calibri"/>
              <a:buChar char="-"/>
            </a:pPr>
            <a:r>
              <a:rPr lang="en-US" sz="2800">
                <a:solidFill>
                  <a:schemeClr val="bg1"/>
                </a:solidFill>
                <a:latin typeface="Times New Roman"/>
                <a:cs typeface="Times New Roman"/>
              </a:rPr>
              <a:t>Battery based on power </a:t>
            </a:r>
          </a:p>
          <a:p>
            <a:pPr marL="457200" indent="-457200">
              <a:buFont typeface="Calibri"/>
              <a:buChar char="-"/>
            </a:pPr>
            <a:endParaRPr lang="en-US" sz="2800">
              <a:solidFill>
                <a:schemeClr val="bg1"/>
              </a:solidFill>
              <a:latin typeface="Times New Roman"/>
              <a:cs typeface="Times New Roman"/>
            </a:endParaRPr>
          </a:p>
        </p:txBody>
      </p:sp>
    </p:spTree>
    <p:extLst>
      <p:ext uri="{BB962C8B-B14F-4D97-AF65-F5344CB8AC3E}">
        <p14:creationId xmlns:p14="http://schemas.microsoft.com/office/powerpoint/2010/main" val="6803516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E7F4FE70-2944-118F-359E-B7EB3137E109}"/>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69</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FFEF8D5-7F8E-4138-A15E-F6AEEEBB50F2}"/>
              </a:ext>
            </a:extLst>
          </p:cNvPr>
          <p:cNvSpPr txBox="1"/>
          <p:nvPr/>
        </p:nvSpPr>
        <p:spPr>
          <a:xfrm>
            <a:off x="4925122" y="6205048"/>
            <a:ext cx="23417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Dylan Ma</a:t>
            </a:r>
          </a:p>
          <a:p>
            <a:pPr algn="ctr"/>
            <a:endParaRPr lang="en-US">
              <a:cs typeface="Calibri"/>
            </a:endParaRPr>
          </a:p>
        </p:txBody>
      </p:sp>
      <p:sp>
        <p:nvSpPr>
          <p:cNvPr id="2" name="Title 4">
            <a:extLst>
              <a:ext uri="{FF2B5EF4-FFF2-40B4-BE49-F238E27FC236}">
                <a16:creationId xmlns:a16="http://schemas.microsoft.com/office/drawing/2014/main" id="{6EF40E1F-C190-D90D-CF84-4C79A6FBA6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Design #3 Dimensions</a:t>
            </a:r>
            <a:endParaRPr lang="en-US" sz="4400">
              <a:solidFill>
                <a:schemeClr val="bg1"/>
              </a:solidFill>
              <a:ea typeface="+mn-lt"/>
              <a:cs typeface="+mn-lt"/>
            </a:endParaRP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4122CC09-65CD-51D7-4174-0DF2C226851C}"/>
                  </a:ext>
                </a:extLst>
              </p:cNvPr>
              <p:cNvGraphicFramePr>
                <a:graphicFrameLocks noChangeAspect="1"/>
              </p:cNvGraphicFramePr>
              <p:nvPr>
                <p:extLst>
                  <p:ext uri="{D42A27DB-BD31-4B8C-83A1-F6EECF244321}">
                    <p14:modId xmlns:p14="http://schemas.microsoft.com/office/powerpoint/2010/main" val="1027290570"/>
                  </p:ext>
                </p:extLst>
              </p:nvPr>
            </p:nvGraphicFramePr>
            <p:xfrm>
              <a:off x="2451447" y="1569682"/>
              <a:ext cx="2226440" cy="3524407"/>
            </p:xfrm>
            <a:graphic>
              <a:graphicData uri="http://schemas.microsoft.com/office/drawing/2017/model3d">
                <am3d:model3d r:embed="rId3">
                  <am3d:spPr>
                    <a:xfrm>
                      <a:off x="0" y="0"/>
                      <a:ext cx="2226440" cy="3524407"/>
                    </a:xfrm>
                    <a:prstGeom prst="rect">
                      <a:avLst/>
                    </a:prstGeom>
                  </am3d:spPr>
                  <am3d:camera>
                    <am3d:pos x="0" y="0" z="67932363"/>
                    <am3d:up dx="0" dy="36000000" dz="0"/>
                    <am3d:lookAt x="0" y="0" z="0"/>
                    <am3d:perspective fov="2700000"/>
                  </am3d:camera>
                  <am3d:trans>
                    <am3d:meterPerModelUnit n="414421" d="1000000"/>
                    <am3d:preTrans dx="0" dy="-18000000" dz="0"/>
                    <am3d:scale>
                      <am3d:sx n="1000000" d="1000000"/>
                      <am3d:sy n="1000000" d="1000000"/>
                      <am3d:sz n="1000000" d="1000000"/>
                    </am3d:scale>
                    <am3d:rot/>
                    <am3d:postTrans dx="0" dy="0" dz="0"/>
                  </am3d:trans>
                  <am3d:raster rName="Office3DRenderer" rVer="16.0.8326">
                    <am3d:blip r:embed="rId4"/>
                  </am3d:raster>
                  <am3d:objViewport viewportSz="44338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4122CC09-65CD-51D7-4174-0DF2C226851C}"/>
                  </a:ext>
                </a:extLst>
              </p:cNvPr>
              <p:cNvPicPr>
                <a:picLocks noGrp="1" noRot="1" noChangeAspect="1" noMove="1" noResize="1" noEditPoints="1" noAdjustHandles="1" noChangeArrowheads="1" noChangeShapeType="1" noCrop="1"/>
              </p:cNvPicPr>
              <p:nvPr/>
            </p:nvPicPr>
            <p:blipFill>
              <a:blip r:embed="rId4"/>
              <a:stretch>
                <a:fillRect/>
              </a:stretch>
            </p:blipFill>
            <p:spPr>
              <a:xfrm>
                <a:off x="2451447" y="1569682"/>
                <a:ext cx="2226440" cy="3524407"/>
              </a:xfrm>
              <a:prstGeom prst="rect">
                <a:avLst/>
              </a:prstGeom>
            </p:spPr>
          </p:pic>
        </mc:Fallback>
      </mc:AlternateContent>
      <p:pic>
        <p:nvPicPr>
          <p:cNvPr id="11" name="Picture 10">
            <a:extLst>
              <a:ext uri="{FF2B5EF4-FFF2-40B4-BE49-F238E27FC236}">
                <a16:creationId xmlns:a16="http://schemas.microsoft.com/office/drawing/2014/main" id="{3670DE32-DF67-411B-EE98-21A21E5D8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87311" y="2155236"/>
            <a:ext cx="3599676" cy="2699757"/>
          </a:xfrm>
          <a:prstGeom prst="roundRect">
            <a:avLst>
              <a:gd name="adj" fmla="val 8594"/>
            </a:avLst>
          </a:prstGeom>
          <a:solidFill>
            <a:srgbClr val="FFFFFF">
              <a:shade val="85000"/>
            </a:srgbClr>
          </a:solidFill>
          <a:ln>
            <a:noFill/>
          </a:ln>
          <a:effectLst/>
        </p:spPr>
      </p:pic>
      <p:cxnSp>
        <p:nvCxnSpPr>
          <p:cNvPr id="12" name="Straight Arrow Connector 11">
            <a:extLst>
              <a:ext uri="{FF2B5EF4-FFF2-40B4-BE49-F238E27FC236}">
                <a16:creationId xmlns:a16="http://schemas.microsoft.com/office/drawing/2014/main" id="{41511780-ED21-8F3B-2B54-85AB170746A6}"/>
              </a:ext>
            </a:extLst>
          </p:cNvPr>
          <p:cNvCxnSpPr>
            <a:cxnSpLocks/>
          </p:cNvCxnSpPr>
          <p:nvPr/>
        </p:nvCxnSpPr>
        <p:spPr>
          <a:xfrm>
            <a:off x="2111604" y="1600200"/>
            <a:ext cx="0" cy="346199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10F504-23D9-9E47-7915-30F5D359D0E0}"/>
              </a:ext>
            </a:extLst>
          </p:cNvPr>
          <p:cNvCxnSpPr>
            <a:cxnSpLocks/>
          </p:cNvCxnSpPr>
          <p:nvPr/>
        </p:nvCxnSpPr>
        <p:spPr>
          <a:xfrm>
            <a:off x="2443437" y="5199937"/>
            <a:ext cx="224396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8F689D-61EA-EE8D-65BE-F646FE91E092}"/>
              </a:ext>
            </a:extLst>
          </p:cNvPr>
          <p:cNvSpPr txBox="1"/>
          <p:nvPr/>
        </p:nvSpPr>
        <p:spPr>
          <a:xfrm>
            <a:off x="3144519" y="5199937"/>
            <a:ext cx="840295" cy="369332"/>
          </a:xfrm>
          <a:prstGeom prst="rect">
            <a:avLst/>
          </a:prstGeom>
          <a:noFill/>
        </p:spPr>
        <p:txBody>
          <a:bodyPr wrap="none" rtlCol="0">
            <a:spAutoFit/>
          </a:bodyPr>
          <a:lstStyle/>
          <a:p>
            <a:r>
              <a:rPr lang="en-US"/>
              <a:t>70 mm</a:t>
            </a:r>
          </a:p>
        </p:txBody>
      </p:sp>
      <p:sp>
        <p:nvSpPr>
          <p:cNvPr id="17" name="TextBox 16">
            <a:extLst>
              <a:ext uri="{FF2B5EF4-FFF2-40B4-BE49-F238E27FC236}">
                <a16:creationId xmlns:a16="http://schemas.microsoft.com/office/drawing/2014/main" id="{2516F98C-15B0-27FF-2543-9AB64FADD277}"/>
              </a:ext>
            </a:extLst>
          </p:cNvPr>
          <p:cNvSpPr txBox="1"/>
          <p:nvPr/>
        </p:nvSpPr>
        <p:spPr>
          <a:xfrm>
            <a:off x="974058" y="3146531"/>
            <a:ext cx="840295" cy="369332"/>
          </a:xfrm>
          <a:prstGeom prst="rect">
            <a:avLst/>
          </a:prstGeom>
          <a:noFill/>
        </p:spPr>
        <p:txBody>
          <a:bodyPr wrap="none" rtlCol="0">
            <a:spAutoFit/>
          </a:bodyPr>
          <a:lstStyle/>
          <a:p>
            <a:r>
              <a:rPr lang="en-US"/>
              <a:t>95 mm</a:t>
            </a:r>
          </a:p>
        </p:txBody>
      </p:sp>
      <p:pic>
        <p:nvPicPr>
          <p:cNvPr id="19" name="Graphic 8" descr="Architecture with solid fill">
            <a:extLst>
              <a:ext uri="{FF2B5EF4-FFF2-40B4-BE49-F238E27FC236}">
                <a16:creationId xmlns:a16="http://schemas.microsoft.com/office/drawing/2014/main" id="{C0114BAA-6916-15CD-FDCE-90E2F8686F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9942" y="224590"/>
            <a:ext cx="994611" cy="994611"/>
          </a:xfrm>
          <a:prstGeom prst="rect">
            <a:avLst/>
          </a:prstGeom>
        </p:spPr>
      </p:pic>
    </p:spTree>
    <p:extLst>
      <p:ext uri="{BB962C8B-B14F-4D97-AF65-F5344CB8AC3E}">
        <p14:creationId xmlns:p14="http://schemas.microsoft.com/office/powerpoint/2010/main" val="361343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5">
            <a:extLst>
              <a:ext uri="{FF2B5EF4-FFF2-40B4-BE49-F238E27FC236}">
                <a16:creationId xmlns:a16="http://schemas.microsoft.com/office/drawing/2014/main" id="{C7B43AA6-B035-A55E-4A62-549AE65248C2}"/>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endParaRPr lang="en-US" sz="3600" b="1">
              <a:solidFill>
                <a:schemeClr val="bg1"/>
              </a:solidFill>
              <a:latin typeface="Times New Roman"/>
              <a:cs typeface="Times New Roman"/>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a:t>
            </a:fld>
            <a:endParaRPr lang="en-US"/>
          </a:p>
        </p:txBody>
      </p:sp>
      <p:sp>
        <p:nvSpPr>
          <p:cNvPr id="10" name="Rounded Rectangle 9">
            <a:extLst>
              <a:ext uri="{FF2B5EF4-FFF2-40B4-BE49-F238E27FC236}">
                <a16:creationId xmlns:a16="http://schemas.microsoft.com/office/drawing/2014/main" id="{7F6188C1-FFE7-B131-6F5C-6C0A6EF3C384}"/>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6" name="Title 4">
            <a:extLst>
              <a:ext uri="{FF2B5EF4-FFF2-40B4-BE49-F238E27FC236}">
                <a16:creationId xmlns:a16="http://schemas.microsoft.com/office/drawing/2014/main" id="{86589CC8-1CBB-3D5C-077A-CE928CC85224}"/>
              </a:ext>
            </a:extLst>
          </p:cNvPr>
          <p:cNvSpPr txBox="1">
            <a:spLocks/>
          </p:cNvSpPr>
          <p:nvPr/>
        </p:nvSpPr>
        <p:spPr>
          <a:xfrm>
            <a:off x="90047" y="616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bg1"/>
                </a:solidFill>
                <a:latin typeface="Arial"/>
                <a:cs typeface="Arial"/>
              </a:rPr>
              <a:t>      Current Market</a:t>
            </a:r>
            <a:endParaRPr lang="en-US">
              <a:solidFill>
                <a:schemeClr val="bg1"/>
              </a:solidFill>
            </a:endParaRPr>
          </a:p>
        </p:txBody>
      </p:sp>
      <p:pic>
        <p:nvPicPr>
          <p:cNvPr id="7" name="Graphic 7" descr="Presentation with checklist with solid fill">
            <a:extLst>
              <a:ext uri="{FF2B5EF4-FFF2-40B4-BE49-F238E27FC236}">
                <a16:creationId xmlns:a16="http://schemas.microsoft.com/office/drawing/2014/main" id="{3EC90CD0-5B12-EFDB-8F64-861E733B0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3" y="272413"/>
            <a:ext cx="914400" cy="914400"/>
          </a:xfrm>
          <a:prstGeom prst="rect">
            <a:avLst/>
          </a:prstGeom>
        </p:spPr>
      </p:pic>
      <p:sp>
        <p:nvSpPr>
          <p:cNvPr id="2" name="TextBox 1">
            <a:extLst>
              <a:ext uri="{FF2B5EF4-FFF2-40B4-BE49-F238E27FC236}">
                <a16:creationId xmlns:a16="http://schemas.microsoft.com/office/drawing/2014/main" id="{13DAA9A6-AE22-FCAC-2338-91DEB10A79F6}"/>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
        <p:nvSpPr>
          <p:cNvPr id="8" name="Rectangle: Rounded Corners 7">
            <a:extLst>
              <a:ext uri="{FF2B5EF4-FFF2-40B4-BE49-F238E27FC236}">
                <a16:creationId xmlns:a16="http://schemas.microsoft.com/office/drawing/2014/main" id="{D612BD91-3D44-9FD6-A849-642ADC2AB036}"/>
              </a:ext>
            </a:extLst>
          </p:cNvPr>
          <p:cNvSpPr/>
          <p:nvPr/>
        </p:nvSpPr>
        <p:spPr>
          <a:xfrm>
            <a:off x="5648959" y="1675038"/>
            <a:ext cx="3044952"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panose="020B0604020202020204" pitchFamily="34" charset="0"/>
                <a:cs typeface="Arial" panose="020B0604020202020204" pitchFamily="34" charset="0"/>
              </a:rPr>
              <a:t>Long range accurate drops</a:t>
            </a:r>
          </a:p>
        </p:txBody>
      </p:sp>
      <p:sp>
        <p:nvSpPr>
          <p:cNvPr id="9" name="Rectangle: Rounded Corners 8">
            <a:extLst>
              <a:ext uri="{FF2B5EF4-FFF2-40B4-BE49-F238E27FC236}">
                <a16:creationId xmlns:a16="http://schemas.microsoft.com/office/drawing/2014/main" id="{BDDBBB50-2B11-636F-B9B8-C0D4EED9C406}"/>
              </a:ext>
            </a:extLst>
          </p:cNvPr>
          <p:cNvSpPr/>
          <p:nvPr/>
        </p:nvSpPr>
        <p:spPr>
          <a:xfrm>
            <a:off x="7002779" y="2949519"/>
            <a:ext cx="3044952"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panose="020B0604020202020204" pitchFamily="34" charset="0"/>
                <a:cs typeface="Arial" panose="020B0604020202020204" pitchFamily="34" charset="0"/>
              </a:rPr>
              <a:t>Delivering life saving medicine and blood</a:t>
            </a:r>
          </a:p>
        </p:txBody>
      </p:sp>
      <p:sp>
        <p:nvSpPr>
          <p:cNvPr id="11" name="Rectangle: Rounded Corners 10">
            <a:extLst>
              <a:ext uri="{FF2B5EF4-FFF2-40B4-BE49-F238E27FC236}">
                <a16:creationId xmlns:a16="http://schemas.microsoft.com/office/drawing/2014/main" id="{C4F0A4D2-2277-2AB1-017C-FBE69FFA3085}"/>
              </a:ext>
            </a:extLst>
          </p:cNvPr>
          <p:cNvSpPr/>
          <p:nvPr/>
        </p:nvSpPr>
        <p:spPr>
          <a:xfrm>
            <a:off x="8356599" y="4224000"/>
            <a:ext cx="3044952" cy="1002376"/>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panose="020B0604020202020204" pitchFamily="34" charset="0"/>
                <a:cs typeface="Arial" panose="020B0604020202020204" pitchFamily="34" charset="0"/>
              </a:rPr>
              <a:t>Drones in air in minutes</a:t>
            </a:r>
          </a:p>
        </p:txBody>
      </p:sp>
      <p:pic>
        <p:nvPicPr>
          <p:cNvPr id="14" name="Picture 13">
            <a:extLst>
              <a:ext uri="{FF2B5EF4-FFF2-40B4-BE49-F238E27FC236}">
                <a16:creationId xmlns:a16="http://schemas.microsoft.com/office/drawing/2014/main" id="{07E05C5D-E040-EFA3-6AE2-44DF9A453822}"/>
              </a:ext>
            </a:extLst>
          </p:cNvPr>
          <p:cNvPicPr>
            <a:picLocks noChangeAspect="1"/>
          </p:cNvPicPr>
          <p:nvPr/>
        </p:nvPicPr>
        <p:blipFill>
          <a:blip r:embed="rId5">
            <a:extLst>
              <a:ext uri="{28A0092B-C50C-407E-A947-70E740481C1C}">
                <a14:useLocalDpi xmlns:a14="http://schemas.microsoft.com/office/drawing/2010/main" val="0"/>
              </a:ext>
            </a:extLst>
          </a:blip>
          <a:srcRect l="3268" r="3268"/>
          <a:stretch/>
        </p:blipFill>
        <p:spPr>
          <a:xfrm>
            <a:off x="797304" y="1664740"/>
            <a:ext cx="4356934" cy="3496186"/>
          </a:xfrm>
          <a:prstGeom prst="roundRect">
            <a:avLst>
              <a:gd name="adj" fmla="val 16667"/>
            </a:avLst>
          </a:prstGeom>
          <a:ln>
            <a:noFill/>
          </a:ln>
          <a:effectLst/>
        </p:spPr>
      </p:pic>
    </p:spTree>
    <p:extLst>
      <p:ext uri="{BB962C8B-B14F-4D97-AF65-F5344CB8AC3E}">
        <p14:creationId xmlns:p14="http://schemas.microsoft.com/office/powerpoint/2010/main" val="7911578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E7F4FE70-2944-118F-359E-B7EB3137E109}"/>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70</a:t>
            </a:fld>
            <a:endParaRPr lang="en-US"/>
          </a:p>
        </p:txBody>
      </p:sp>
      <p:sp>
        <p:nvSpPr>
          <p:cNvPr id="21" name="TextBox 20">
            <a:extLst>
              <a:ext uri="{FF2B5EF4-FFF2-40B4-BE49-F238E27FC236}">
                <a16:creationId xmlns:a16="http://schemas.microsoft.com/office/drawing/2014/main" id="{DA031012-912F-4F28-9DA9-E6476A0B2C9B}"/>
              </a:ext>
            </a:extLst>
          </p:cNvPr>
          <p:cNvSpPr txBox="1"/>
          <p:nvPr/>
        </p:nvSpPr>
        <p:spPr>
          <a:xfrm>
            <a:off x="4473215" y="1950601"/>
            <a:ext cx="3632531" cy="461665"/>
          </a:xfrm>
          <a:prstGeom prst="rect">
            <a:avLst/>
          </a:prstGeom>
          <a:noFill/>
        </p:spPr>
        <p:txBody>
          <a:bodyPr wrap="square" lIns="91440" tIns="45720" rIns="91440" bIns="45720" rtlCol="0" anchor="t">
            <a:spAutoFit/>
          </a:bodyPr>
          <a:lstStyle/>
          <a:p>
            <a:endParaRPr lang="en-US" sz="2400">
              <a:latin typeface="Times New Roman" panose="02020603050405020304" pitchFamily="18" charset="0"/>
              <a:cs typeface="Times New Roman" panose="02020603050405020304" pitchFamily="18" charset="0"/>
            </a:endParaRPr>
          </a:p>
        </p:txBody>
      </p:sp>
      <p:sp>
        <p:nvSpPr>
          <p:cNvPr id="2" name="Title 4">
            <a:extLst>
              <a:ext uri="{FF2B5EF4-FFF2-40B4-BE49-F238E27FC236}">
                <a16:creationId xmlns:a16="http://schemas.microsoft.com/office/drawing/2014/main" id="{6EF40E1F-C190-D90D-CF84-4C79A6FBA6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chemeClr val="bg1"/>
                </a:solidFill>
                <a:latin typeface="Arial"/>
                <a:cs typeface="Arial"/>
              </a:rPr>
              <a:t>  </a:t>
            </a:r>
            <a:r>
              <a:rPr lang="en-US" sz="4400" b="1">
                <a:solidFill>
                  <a:schemeClr val="bg1"/>
                </a:solidFill>
                <a:latin typeface="Arial"/>
                <a:cs typeface="Arial"/>
              </a:rPr>
              <a:t>      Design #3 Overview</a:t>
            </a:r>
            <a:endParaRPr lang="en-US" sz="4400">
              <a:solidFill>
                <a:schemeClr val="bg1"/>
              </a:solidFill>
              <a:ea typeface="+mn-lt"/>
              <a:cs typeface="+mn-lt"/>
            </a:endParaRPr>
          </a:p>
        </p:txBody>
      </p:sp>
      <p:sp>
        <p:nvSpPr>
          <p:cNvPr id="18" name="TextBox 17">
            <a:extLst>
              <a:ext uri="{FF2B5EF4-FFF2-40B4-BE49-F238E27FC236}">
                <a16:creationId xmlns:a16="http://schemas.microsoft.com/office/drawing/2014/main" id="{4FFEF8D5-7F8E-4138-A15E-F6AEEEBB50F2}"/>
              </a:ext>
            </a:extLst>
          </p:cNvPr>
          <p:cNvSpPr txBox="1"/>
          <p:nvPr/>
        </p:nvSpPr>
        <p:spPr>
          <a:xfrm>
            <a:off x="4925122" y="6205048"/>
            <a:ext cx="23417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Dylan Ma</a:t>
            </a:r>
          </a:p>
          <a:p>
            <a:pPr algn="ctr"/>
            <a:endParaRPr lang="en-US">
              <a:cs typeface="Calibri"/>
            </a:endParaRP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4122CC09-65CD-51D7-4174-0DF2C226851C}"/>
                  </a:ext>
                </a:extLst>
              </p:cNvPr>
              <p:cNvGraphicFramePr>
                <a:graphicFrameLocks noChangeAspect="1"/>
              </p:cNvGraphicFramePr>
              <p:nvPr/>
            </p:nvGraphicFramePr>
            <p:xfrm>
              <a:off x="4748888" y="1670366"/>
              <a:ext cx="2694217" cy="3686777"/>
            </p:xfrm>
            <a:graphic>
              <a:graphicData uri="http://schemas.microsoft.com/office/drawing/2017/model3d">
                <am3d:model3d r:embed="rId3">
                  <am3d:spPr>
                    <a:xfrm>
                      <a:off x="0" y="0"/>
                      <a:ext cx="2694217" cy="3686777"/>
                    </a:xfrm>
                    <a:prstGeom prst="rect">
                      <a:avLst/>
                    </a:prstGeom>
                  </am3d:spPr>
                  <am3d:camera>
                    <am3d:pos x="0" y="0" z="67932363"/>
                    <am3d:up dx="0" dy="36000000" dz="0"/>
                    <am3d:lookAt x="0" y="0" z="0"/>
                    <am3d:perspective fov="2700000"/>
                  </am3d:camera>
                  <am3d:trans>
                    <am3d:meterPerModelUnit n="414421" d="1000000"/>
                    <am3d:preTrans dx="0" dy="-18000000" dz="0"/>
                    <am3d:scale>
                      <am3d:sx n="1000000" d="1000000"/>
                      <am3d:sy n="1000000" d="1000000"/>
                      <am3d:sz n="1000000" d="1000000"/>
                    </am3d:scale>
                    <am3d:rot ax="2333270" ay="-101970" az="-82214"/>
                    <am3d:postTrans dx="0" dy="0" dz="0"/>
                  </am3d:trans>
                  <am3d:raster rName="Office3DRenderer" rVer="16.0.8326">
                    <am3d:blip r:embed="rId4"/>
                  </am3d:raster>
                  <am3d:objViewport viewportSz="45411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4122CC09-65CD-51D7-4174-0DF2C226851C}"/>
                  </a:ext>
                </a:extLst>
              </p:cNvPr>
              <p:cNvPicPr>
                <a:picLocks noGrp="1" noRot="1" noChangeAspect="1" noMove="1" noResize="1" noEditPoints="1" noAdjustHandles="1" noChangeArrowheads="1" noChangeShapeType="1" noCrop="1"/>
              </p:cNvPicPr>
              <p:nvPr/>
            </p:nvPicPr>
            <p:blipFill>
              <a:blip r:embed="rId4"/>
              <a:stretch>
                <a:fillRect/>
              </a:stretch>
            </p:blipFill>
            <p:spPr>
              <a:xfrm>
                <a:off x="4748888" y="1670366"/>
                <a:ext cx="2694217" cy="3686777"/>
              </a:xfrm>
              <a:prstGeom prst="rect">
                <a:avLst/>
              </a:prstGeom>
            </p:spPr>
          </p:pic>
        </mc:Fallback>
      </mc:AlternateContent>
      <p:sp>
        <p:nvSpPr>
          <p:cNvPr id="5" name="Arrow: Right 4">
            <a:extLst>
              <a:ext uri="{FF2B5EF4-FFF2-40B4-BE49-F238E27FC236}">
                <a16:creationId xmlns:a16="http://schemas.microsoft.com/office/drawing/2014/main" id="{FBC637F9-4BF9-A667-34A6-D5F21671185E}"/>
              </a:ext>
            </a:extLst>
          </p:cNvPr>
          <p:cNvSpPr/>
          <p:nvPr/>
        </p:nvSpPr>
        <p:spPr>
          <a:xfrm>
            <a:off x="3672336" y="2183375"/>
            <a:ext cx="914400" cy="4534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4">
            <a:extLst>
              <a:ext uri="{FF2B5EF4-FFF2-40B4-BE49-F238E27FC236}">
                <a16:creationId xmlns:a16="http://schemas.microsoft.com/office/drawing/2014/main" id="{D2EC25B6-725B-9F7E-026B-4AB606EC26EA}"/>
              </a:ext>
            </a:extLst>
          </p:cNvPr>
          <p:cNvSpPr/>
          <p:nvPr/>
        </p:nvSpPr>
        <p:spPr>
          <a:xfrm>
            <a:off x="846458" y="1899724"/>
            <a:ext cx="2830692" cy="1018841"/>
          </a:xfrm>
          <a:prstGeom prst="round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Times New Roman"/>
                <a:cs typeface="Times New Roman"/>
              </a:rPr>
              <a:t>Threaded ends allow for screwed caps</a:t>
            </a:r>
          </a:p>
        </p:txBody>
      </p:sp>
      <p:sp>
        <p:nvSpPr>
          <p:cNvPr id="11" name="Arrow: Right 10">
            <a:extLst>
              <a:ext uri="{FF2B5EF4-FFF2-40B4-BE49-F238E27FC236}">
                <a16:creationId xmlns:a16="http://schemas.microsoft.com/office/drawing/2014/main" id="{2F9E462A-E007-9A94-2F3F-A2B8647AE13F}"/>
              </a:ext>
            </a:extLst>
          </p:cNvPr>
          <p:cNvSpPr/>
          <p:nvPr/>
        </p:nvSpPr>
        <p:spPr>
          <a:xfrm>
            <a:off x="3672336" y="4123557"/>
            <a:ext cx="914400" cy="4534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a:extLst>
              <a:ext uri="{FF2B5EF4-FFF2-40B4-BE49-F238E27FC236}">
                <a16:creationId xmlns:a16="http://schemas.microsoft.com/office/drawing/2014/main" id="{F7128C53-24C0-C6A5-78B6-075976912D56}"/>
              </a:ext>
            </a:extLst>
          </p:cNvPr>
          <p:cNvSpPr/>
          <p:nvPr/>
        </p:nvSpPr>
        <p:spPr>
          <a:xfrm>
            <a:off x="846458" y="3839906"/>
            <a:ext cx="2830692" cy="1018841"/>
          </a:xfrm>
          <a:prstGeom prst="round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Times New Roman"/>
                <a:cs typeface="Times New Roman"/>
              </a:rPr>
              <a:t>Clear cast acrylic holds ~150-160 mL</a:t>
            </a:r>
          </a:p>
        </p:txBody>
      </p:sp>
      <p:sp>
        <p:nvSpPr>
          <p:cNvPr id="13" name="Rounded Rectangle 4">
            <a:extLst>
              <a:ext uri="{FF2B5EF4-FFF2-40B4-BE49-F238E27FC236}">
                <a16:creationId xmlns:a16="http://schemas.microsoft.com/office/drawing/2014/main" id="{02C5DB5C-B926-68D7-E668-64DD8737AFC3}"/>
              </a:ext>
            </a:extLst>
          </p:cNvPr>
          <p:cNvSpPr/>
          <p:nvPr/>
        </p:nvSpPr>
        <p:spPr>
          <a:xfrm>
            <a:off x="8514843" y="2888421"/>
            <a:ext cx="2830692" cy="1018841"/>
          </a:xfrm>
          <a:prstGeom prst="round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a:latin typeface="Times New Roman"/>
                <a:cs typeface="Times New Roman"/>
              </a:rPr>
              <a:t>Smaller holes to increase wall strength</a:t>
            </a:r>
          </a:p>
        </p:txBody>
      </p:sp>
      <p:sp>
        <p:nvSpPr>
          <p:cNvPr id="14" name="Arrow: Right 13">
            <a:extLst>
              <a:ext uri="{FF2B5EF4-FFF2-40B4-BE49-F238E27FC236}">
                <a16:creationId xmlns:a16="http://schemas.microsoft.com/office/drawing/2014/main" id="{89AB6F30-6B22-AC17-A1AD-58C5A941B698}"/>
              </a:ext>
            </a:extLst>
          </p:cNvPr>
          <p:cNvSpPr/>
          <p:nvPr/>
        </p:nvSpPr>
        <p:spPr>
          <a:xfrm rot="10800000">
            <a:off x="7634344" y="3171101"/>
            <a:ext cx="914400" cy="4534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8" descr="Architecture with solid fill">
            <a:extLst>
              <a:ext uri="{FF2B5EF4-FFF2-40B4-BE49-F238E27FC236}">
                <a16:creationId xmlns:a16="http://schemas.microsoft.com/office/drawing/2014/main" id="{82800097-9BC0-3F0C-450C-AD20DA665B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9942" y="224590"/>
            <a:ext cx="994611" cy="994611"/>
          </a:xfrm>
          <a:prstGeom prst="rect">
            <a:avLst/>
          </a:prstGeom>
        </p:spPr>
      </p:pic>
    </p:spTree>
    <p:extLst>
      <p:ext uri="{BB962C8B-B14F-4D97-AF65-F5344CB8AC3E}">
        <p14:creationId xmlns:p14="http://schemas.microsoft.com/office/powerpoint/2010/main" val="249852477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1"/>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7" name="Rounded Rectangle 9">
            <a:extLst>
              <a:ext uri="{FF2B5EF4-FFF2-40B4-BE49-F238E27FC236}">
                <a16:creationId xmlns:a16="http://schemas.microsoft.com/office/drawing/2014/main" id="{4E6602BA-50F7-7868-3E5C-986F500517DA}"/>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Budget Costs</a:t>
            </a:r>
            <a:endParaRPr lang="en-US">
              <a:solidFill>
                <a:schemeClr val="bg1"/>
              </a:solidFill>
              <a:latin typeface="Calibri"/>
              <a:cs typeface="Calibri"/>
            </a:endParaRPr>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16" name="TextBox 15">
            <a:extLst>
              <a:ext uri="{FF2B5EF4-FFF2-40B4-BE49-F238E27FC236}">
                <a16:creationId xmlns:a16="http://schemas.microsoft.com/office/drawing/2014/main" id="{C5F7F970-BE2F-E2C6-A54F-977D0621989A}"/>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grpSp>
        <p:nvGrpSpPr>
          <p:cNvPr id="8" name="Group 7">
            <a:extLst>
              <a:ext uri="{FF2B5EF4-FFF2-40B4-BE49-F238E27FC236}">
                <a16:creationId xmlns:a16="http://schemas.microsoft.com/office/drawing/2014/main" id="{66309C3D-AB1B-0FDB-15CA-0B7A1E82FC43}"/>
              </a:ext>
            </a:extLst>
          </p:cNvPr>
          <p:cNvGrpSpPr/>
          <p:nvPr/>
        </p:nvGrpSpPr>
        <p:grpSpPr>
          <a:xfrm>
            <a:off x="3528353" y="1272812"/>
            <a:ext cx="5318063" cy="4251829"/>
            <a:chOff x="3528353" y="1272812"/>
            <a:chExt cx="5318063" cy="4251829"/>
          </a:xfrm>
        </p:grpSpPr>
        <p:graphicFrame>
          <p:nvGraphicFramePr>
            <p:cNvPr id="13" name="Chart 12">
              <a:extLst>
                <a:ext uri="{FF2B5EF4-FFF2-40B4-BE49-F238E27FC236}">
                  <a16:creationId xmlns:a16="http://schemas.microsoft.com/office/drawing/2014/main" id="{7E77E882-6E3A-9A7E-2162-656409E01268}"/>
                </a:ext>
              </a:extLst>
            </p:cNvPr>
            <p:cNvGraphicFramePr/>
            <p:nvPr>
              <p:extLst>
                <p:ext uri="{D42A27DB-BD31-4B8C-83A1-F6EECF244321}">
                  <p14:modId xmlns:p14="http://schemas.microsoft.com/office/powerpoint/2010/main" val="621284785"/>
                </p:ext>
              </p:extLst>
            </p:nvPr>
          </p:nvGraphicFramePr>
          <p:xfrm>
            <a:off x="3528353" y="1272812"/>
            <a:ext cx="5135292" cy="425182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1ACE6259-7387-A580-49FA-E0858BE8A933}"/>
                </a:ext>
              </a:extLst>
            </p:cNvPr>
            <p:cNvSpPr txBox="1"/>
            <p:nvPr/>
          </p:nvSpPr>
          <p:spPr>
            <a:xfrm>
              <a:off x="7731991" y="3059668"/>
              <a:ext cx="1114425" cy="369332"/>
            </a:xfrm>
            <a:prstGeom prst="rect">
              <a:avLst/>
            </a:prstGeom>
            <a:noFill/>
          </p:spPr>
          <p:txBody>
            <a:bodyPr wrap="square" rtlCol="0">
              <a:spAutoFit/>
            </a:bodyPr>
            <a:lstStyle/>
            <a:p>
              <a:r>
                <a:rPr lang="en-US"/>
                <a:t>$ 158.04</a:t>
              </a:r>
            </a:p>
          </p:txBody>
        </p:sp>
        <p:sp>
          <p:nvSpPr>
            <p:cNvPr id="6" name="TextBox 5">
              <a:extLst>
                <a:ext uri="{FF2B5EF4-FFF2-40B4-BE49-F238E27FC236}">
                  <a16:creationId xmlns:a16="http://schemas.microsoft.com/office/drawing/2014/main" id="{E835EABA-7DA7-25D4-3BA2-3B7965CDDE21}"/>
                </a:ext>
              </a:extLst>
            </p:cNvPr>
            <p:cNvSpPr txBox="1"/>
            <p:nvPr/>
          </p:nvSpPr>
          <p:spPr>
            <a:xfrm>
              <a:off x="3722855" y="4183364"/>
              <a:ext cx="1114425" cy="369332"/>
            </a:xfrm>
            <a:prstGeom prst="rect">
              <a:avLst/>
            </a:prstGeom>
            <a:noFill/>
          </p:spPr>
          <p:txBody>
            <a:bodyPr wrap="square" rtlCol="0">
              <a:spAutoFit/>
            </a:bodyPr>
            <a:lstStyle/>
            <a:p>
              <a:r>
                <a:rPr lang="en-US"/>
                <a:t>$ 205.83</a:t>
              </a:r>
            </a:p>
          </p:txBody>
        </p:sp>
        <p:sp>
          <p:nvSpPr>
            <p:cNvPr id="7" name="TextBox 6">
              <a:extLst>
                <a:ext uri="{FF2B5EF4-FFF2-40B4-BE49-F238E27FC236}">
                  <a16:creationId xmlns:a16="http://schemas.microsoft.com/office/drawing/2014/main" id="{FCA4ABE4-8F88-397B-8D57-FFD9440201BC}"/>
                </a:ext>
              </a:extLst>
            </p:cNvPr>
            <p:cNvSpPr txBox="1"/>
            <p:nvPr/>
          </p:nvSpPr>
          <p:spPr>
            <a:xfrm>
              <a:off x="4328391" y="1945340"/>
              <a:ext cx="1114425" cy="369332"/>
            </a:xfrm>
            <a:prstGeom prst="rect">
              <a:avLst/>
            </a:prstGeom>
            <a:noFill/>
          </p:spPr>
          <p:txBody>
            <a:bodyPr wrap="square" rtlCol="0">
              <a:spAutoFit/>
            </a:bodyPr>
            <a:lstStyle/>
            <a:p>
              <a:r>
                <a:rPr lang="en-US"/>
                <a:t>$ 36.97</a:t>
              </a:r>
            </a:p>
          </p:txBody>
        </p:sp>
      </p:grpSp>
    </p:spTree>
    <p:extLst>
      <p:ext uri="{BB962C8B-B14F-4D97-AF65-F5344CB8AC3E}">
        <p14:creationId xmlns:p14="http://schemas.microsoft.com/office/powerpoint/2010/main" val="16524166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1"/>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7" name="Rounded Rectangle 9">
            <a:extLst>
              <a:ext uri="{FF2B5EF4-FFF2-40B4-BE49-F238E27FC236}">
                <a16:creationId xmlns:a16="http://schemas.microsoft.com/office/drawing/2014/main" id="{4E6602BA-50F7-7868-3E5C-986F500517DA}"/>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graphicFrame>
        <p:nvGraphicFramePr>
          <p:cNvPr id="13" name="Chart 12">
            <a:extLst>
              <a:ext uri="{FF2B5EF4-FFF2-40B4-BE49-F238E27FC236}">
                <a16:creationId xmlns:a16="http://schemas.microsoft.com/office/drawing/2014/main" id="{7E77E882-6E3A-9A7E-2162-656409E01268}"/>
              </a:ext>
            </a:extLst>
          </p:cNvPr>
          <p:cNvGraphicFramePr/>
          <p:nvPr/>
        </p:nvGraphicFramePr>
        <p:xfrm>
          <a:off x="6369149" y="1362220"/>
          <a:ext cx="5135292" cy="4251829"/>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Budget Costs</a:t>
            </a:r>
            <a:endParaRPr lang="en-US">
              <a:solidFill>
                <a:schemeClr val="bg1"/>
              </a:solidFill>
              <a:latin typeface="Calibri"/>
              <a:cs typeface="Calibri"/>
            </a:endParaRPr>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3483" y="267597"/>
            <a:ext cx="914400" cy="914400"/>
          </a:xfrm>
          <a:prstGeom prst="rect">
            <a:avLst/>
          </a:prstGeom>
        </p:spPr>
      </p:pic>
      <p:graphicFrame>
        <p:nvGraphicFramePr>
          <p:cNvPr id="5" name="Chart 4">
            <a:extLst>
              <a:ext uri="{FF2B5EF4-FFF2-40B4-BE49-F238E27FC236}">
                <a16:creationId xmlns:a16="http://schemas.microsoft.com/office/drawing/2014/main" id="{5B59A542-2F43-892F-E07F-870704735D36}"/>
              </a:ext>
            </a:extLst>
          </p:cNvPr>
          <p:cNvGraphicFramePr/>
          <p:nvPr/>
        </p:nvGraphicFramePr>
        <p:xfrm>
          <a:off x="-293972" y="1798790"/>
          <a:ext cx="6901662" cy="377283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DE6EF17F-98C3-3372-DF4F-7F9C210C5FCA}"/>
              </a:ext>
            </a:extLst>
          </p:cNvPr>
          <p:cNvSpPr txBox="1"/>
          <p:nvPr/>
        </p:nvSpPr>
        <p:spPr>
          <a:xfrm>
            <a:off x="4273527" y="2104282"/>
            <a:ext cx="1114425" cy="369332"/>
          </a:xfrm>
          <a:prstGeom prst="rect">
            <a:avLst/>
          </a:prstGeom>
          <a:noFill/>
        </p:spPr>
        <p:txBody>
          <a:bodyPr wrap="square" rtlCol="0">
            <a:spAutoFit/>
          </a:bodyPr>
          <a:lstStyle/>
          <a:p>
            <a:r>
              <a:rPr lang="en-US"/>
              <a:t>$ 305.94</a:t>
            </a:r>
          </a:p>
        </p:txBody>
      </p:sp>
      <p:sp>
        <p:nvSpPr>
          <p:cNvPr id="16" name="TextBox 15">
            <a:extLst>
              <a:ext uri="{FF2B5EF4-FFF2-40B4-BE49-F238E27FC236}">
                <a16:creationId xmlns:a16="http://schemas.microsoft.com/office/drawing/2014/main" id="{C5F7F970-BE2F-E2C6-A54F-977D0621989A}"/>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Tree>
    <p:extLst>
      <p:ext uri="{BB962C8B-B14F-4D97-AF65-F5344CB8AC3E}">
        <p14:creationId xmlns:p14="http://schemas.microsoft.com/office/powerpoint/2010/main" val="9482257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8D7259-AA42-AEEC-CFD5-C8E6C00BA774}"/>
              </a:ext>
            </a:extLst>
          </p:cNvPr>
          <p:cNvSpPr>
            <a:spLocks noGrp="1"/>
          </p:cNvSpPr>
          <p:nvPr>
            <p:ph type="title"/>
          </p:nvPr>
        </p:nvSpPr>
        <p:spPr>
          <a:xfrm>
            <a:off x="838200" y="365125"/>
            <a:ext cx="10515600" cy="1325563"/>
          </a:xfrm>
        </p:spPr>
        <p:txBody>
          <a:bodyPr/>
          <a:lstStyle/>
          <a:p>
            <a:endParaRPr lang="en-US"/>
          </a:p>
        </p:txBody>
      </p:sp>
      <p:pic>
        <p:nvPicPr>
          <p:cNvPr id="5" name="Picture 5" descr="Chart, line chart&#10;&#10;Description automatically generated">
            <a:extLst>
              <a:ext uri="{FF2B5EF4-FFF2-40B4-BE49-F238E27FC236}">
                <a16:creationId xmlns:a16="http://schemas.microsoft.com/office/drawing/2014/main" id="{7162BB24-A284-77A4-461F-974A6655C92D}"/>
              </a:ext>
            </a:extLst>
          </p:cNvPr>
          <p:cNvPicPr>
            <a:picLocks noGrp="1" noChangeAspect="1"/>
          </p:cNvPicPr>
          <p:nvPr>
            <p:ph sz="half" idx="1"/>
          </p:nvPr>
        </p:nvPicPr>
        <p:blipFill>
          <a:blip r:embed="rId2"/>
          <a:stretch>
            <a:fillRect/>
          </a:stretch>
        </p:blipFill>
        <p:spPr>
          <a:xfrm>
            <a:off x="838200" y="2058194"/>
            <a:ext cx="5181600" cy="3886200"/>
          </a:xfrm>
          <a:noFill/>
        </p:spPr>
      </p:pic>
      <p:pic>
        <p:nvPicPr>
          <p:cNvPr id="6" name="Picture 6" descr="Chart, line chart&#10;&#10;Description automatically generated">
            <a:extLst>
              <a:ext uri="{FF2B5EF4-FFF2-40B4-BE49-F238E27FC236}">
                <a16:creationId xmlns:a16="http://schemas.microsoft.com/office/drawing/2014/main" id="{A1370738-8851-3302-7FBB-8CB108435931}"/>
              </a:ext>
            </a:extLst>
          </p:cNvPr>
          <p:cNvPicPr>
            <a:picLocks noChangeAspect="1"/>
          </p:cNvPicPr>
          <p:nvPr/>
        </p:nvPicPr>
        <p:blipFill>
          <a:blip r:embed="rId3"/>
          <a:stretch>
            <a:fillRect/>
          </a:stretch>
        </p:blipFill>
        <p:spPr>
          <a:xfrm>
            <a:off x="6172200" y="2058194"/>
            <a:ext cx="5181600" cy="3886200"/>
          </a:xfrm>
          <a:prstGeom prst="rect">
            <a:avLst/>
          </a:prstGeom>
          <a:noFill/>
        </p:spPr>
      </p:pic>
      <p:sp>
        <p:nvSpPr>
          <p:cNvPr id="3" name="Slide Number Placeholder 2">
            <a:extLst>
              <a:ext uri="{FF2B5EF4-FFF2-40B4-BE49-F238E27FC236}">
                <a16:creationId xmlns:a16="http://schemas.microsoft.com/office/drawing/2014/main" id="{8A11DB71-4711-9125-F85D-8C95BF5A14C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73</a:t>
            </a:fld>
            <a:endParaRPr lang="en-US"/>
          </a:p>
        </p:txBody>
      </p:sp>
      <p:sp>
        <p:nvSpPr>
          <p:cNvPr id="13" name="Content Placeholder 5">
            <a:extLst>
              <a:ext uri="{FF2B5EF4-FFF2-40B4-BE49-F238E27FC236}">
                <a16:creationId xmlns:a16="http://schemas.microsoft.com/office/drawing/2014/main" id="{64FB302E-7C43-729D-91DD-D59FEA1144BC}"/>
              </a:ext>
            </a:extLst>
          </p:cNvPr>
          <p:cNvSpPr>
            <a:spLocks noGrp="1"/>
          </p:cNvSpPr>
          <p:nvPr>
            <p:ph sz="quarter" idx="11"/>
          </p:nvPr>
        </p:nvSpPr>
        <p:spPr>
          <a:xfrm>
            <a:off x="10363200" y="5611399"/>
            <a:ext cx="1828800" cy="310896"/>
          </a:xfrm>
        </p:spPr>
        <p:txBody>
          <a:bodyPr/>
          <a:lstStyle/>
          <a:p>
            <a:endParaRPr lang="en-US"/>
          </a:p>
        </p:txBody>
      </p:sp>
    </p:spTree>
    <p:extLst>
      <p:ext uri="{BB962C8B-B14F-4D97-AF65-F5344CB8AC3E}">
        <p14:creationId xmlns:p14="http://schemas.microsoft.com/office/powerpoint/2010/main" val="615600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74</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Refined Prototype</a:t>
            </a:r>
          </a:p>
        </p:txBody>
      </p:sp>
      <p:pic>
        <p:nvPicPr>
          <p:cNvPr id="5" name="Picture 5" descr="Logo&#10;&#10;Description automatically generated">
            <a:extLst>
              <a:ext uri="{FF2B5EF4-FFF2-40B4-BE49-F238E27FC236}">
                <a16:creationId xmlns:a16="http://schemas.microsoft.com/office/drawing/2014/main" id="{E25E0F34-BCB6-A0FB-CD41-EDE7565CBCC8}"/>
              </a:ext>
            </a:extLst>
          </p:cNvPr>
          <p:cNvPicPr>
            <a:picLocks noChangeAspect="1"/>
          </p:cNvPicPr>
          <p:nvPr/>
        </p:nvPicPr>
        <p:blipFill>
          <a:blip r:embed="rId3"/>
          <a:stretch>
            <a:fillRect/>
          </a:stretch>
        </p:blipFill>
        <p:spPr>
          <a:xfrm>
            <a:off x="5067299" y="162706"/>
            <a:ext cx="2057400" cy="1228725"/>
          </a:xfrm>
          <a:prstGeom prst="rect">
            <a:avLst/>
          </a:prstGeom>
        </p:spPr>
      </p:pic>
      <p:cxnSp>
        <p:nvCxnSpPr>
          <p:cNvPr id="9" name="Straight Arrow Connector 8">
            <a:extLst>
              <a:ext uri="{FF2B5EF4-FFF2-40B4-BE49-F238E27FC236}">
                <a16:creationId xmlns:a16="http://schemas.microsoft.com/office/drawing/2014/main" id="{4EFC6727-8C4B-8BC8-9285-7EB3B1A269EE}"/>
              </a:ext>
            </a:extLst>
          </p:cNvPr>
          <p:cNvCxnSpPr/>
          <p:nvPr/>
        </p:nvCxnSpPr>
        <p:spPr>
          <a:xfrm>
            <a:off x="6048075" y="1858302"/>
            <a:ext cx="11997" cy="976613"/>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C6BC026-4C2E-2457-A0BB-9C182882D25C}"/>
              </a:ext>
            </a:extLst>
          </p:cNvPr>
          <p:cNvCxnSpPr>
            <a:cxnSpLocks/>
          </p:cNvCxnSpPr>
          <p:nvPr/>
        </p:nvCxnSpPr>
        <p:spPr>
          <a:xfrm>
            <a:off x="1909938" y="2170083"/>
            <a:ext cx="827402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388EFEB-8D3D-204D-6312-D7D7D728A85F}"/>
              </a:ext>
            </a:extLst>
          </p:cNvPr>
          <p:cNvCxnSpPr/>
          <p:nvPr/>
        </p:nvCxnSpPr>
        <p:spPr>
          <a:xfrm>
            <a:off x="1909938"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3E22434-2457-BC47-F2A2-0C0B39B16F70}"/>
              </a:ext>
            </a:extLst>
          </p:cNvPr>
          <p:cNvCxnSpPr>
            <a:cxnSpLocks/>
          </p:cNvCxnSpPr>
          <p:nvPr/>
        </p:nvCxnSpPr>
        <p:spPr>
          <a:xfrm>
            <a:off x="10186922"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704F1C1-24B4-5400-FE1A-0112EDBEAE9E}"/>
              </a:ext>
            </a:extLst>
          </p:cNvPr>
          <p:cNvSpPr txBox="1"/>
          <p:nvPr/>
        </p:nvSpPr>
        <p:spPr>
          <a:xfrm>
            <a:off x="2100540" y="1398829"/>
            <a:ext cx="8269792" cy="442674"/>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F1F1F"/>
                </a:solidFill>
                <a:latin typeface="Arial"/>
                <a:cs typeface="Arial"/>
              </a:rPr>
              <a:t>Drone Payload Sample and Collection Work Breakdown Structure</a:t>
            </a:r>
            <a:endParaRPr lang="en-US" sz="2000">
              <a:latin typeface="Arial"/>
              <a:cs typeface="Arial"/>
            </a:endParaRPr>
          </a:p>
        </p:txBody>
      </p:sp>
      <p:cxnSp>
        <p:nvCxnSpPr>
          <p:cNvPr id="4" name="Straight Arrow Connector 3">
            <a:extLst>
              <a:ext uri="{FF2B5EF4-FFF2-40B4-BE49-F238E27FC236}">
                <a16:creationId xmlns:a16="http://schemas.microsoft.com/office/drawing/2014/main" id="{D44BC5C1-CAA7-D4CF-5289-EBDE5F4607E9}"/>
              </a:ext>
            </a:extLst>
          </p:cNvPr>
          <p:cNvCxnSpPr>
            <a:cxnSpLocks/>
          </p:cNvCxnSpPr>
          <p:nvPr/>
        </p:nvCxnSpPr>
        <p:spPr>
          <a:xfrm flipH="1">
            <a:off x="729064"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6B0182F-A11A-7295-CBD5-0C9F9F99170E}"/>
              </a:ext>
            </a:extLst>
          </p:cNvPr>
          <p:cNvCxnSpPr>
            <a:cxnSpLocks/>
            <a:endCxn id="8" idx="1"/>
          </p:cNvCxnSpPr>
          <p:nvPr/>
        </p:nvCxnSpPr>
        <p:spPr>
          <a:xfrm>
            <a:off x="736211"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71EBA25-3BED-CD73-BBAE-6C1BE8305D84}"/>
              </a:ext>
            </a:extLst>
          </p:cNvPr>
          <p:cNvSpPr txBox="1"/>
          <p:nvPr/>
        </p:nvSpPr>
        <p:spPr>
          <a:xfrm>
            <a:off x="1315552" y="3407357"/>
            <a:ext cx="2119899" cy="408623"/>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Waterproof testing</a:t>
            </a:r>
            <a:endParaRPr lang="en-US">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2F131E2-E0D7-CA04-2B2D-0BFB34080831}"/>
              </a:ext>
            </a:extLst>
          </p:cNvPr>
          <p:cNvCxnSpPr>
            <a:cxnSpLocks/>
            <a:endCxn id="13" idx="1"/>
          </p:cNvCxnSpPr>
          <p:nvPr/>
        </p:nvCxnSpPr>
        <p:spPr>
          <a:xfrm>
            <a:off x="736210"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01A97BA-7104-FCCA-BC88-D527968B9016}"/>
              </a:ext>
            </a:extLst>
          </p:cNvPr>
          <p:cNvCxnSpPr>
            <a:cxnSpLocks/>
            <a:endCxn id="14" idx="1"/>
          </p:cNvCxnSpPr>
          <p:nvPr/>
        </p:nvCxnSpPr>
        <p:spPr>
          <a:xfrm flipV="1">
            <a:off x="729063"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BF1A291-9C9E-8763-7CBC-CBEE6EFD6CE7}"/>
              </a:ext>
            </a:extLst>
          </p:cNvPr>
          <p:cNvSpPr txBox="1"/>
          <p:nvPr/>
        </p:nvSpPr>
        <p:spPr>
          <a:xfrm>
            <a:off x="1315551" y="4047829"/>
            <a:ext cx="2348873" cy="408623"/>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Prototype</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CE1702-0BBC-6638-CAC6-88ECF519380B}"/>
              </a:ext>
            </a:extLst>
          </p:cNvPr>
          <p:cNvSpPr txBox="1"/>
          <p:nvPr/>
        </p:nvSpPr>
        <p:spPr>
          <a:xfrm>
            <a:off x="1292330" y="4688301"/>
            <a:ext cx="2604106" cy="715089"/>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Order dimensionally correct parts</a:t>
            </a:r>
            <a:endParaRPr lang="en-US">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B0FF853-D24A-255B-E916-ECF43C25D8B9}"/>
              </a:ext>
            </a:extLst>
          </p:cNvPr>
          <p:cNvCxnSpPr>
            <a:cxnSpLocks/>
          </p:cNvCxnSpPr>
          <p:nvPr/>
        </p:nvCxnSpPr>
        <p:spPr>
          <a:xfrm>
            <a:off x="4602745" y="3136223"/>
            <a:ext cx="0" cy="21497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1DE83F-3DEB-A4A2-F830-FF2BEF6EC4C5}"/>
              </a:ext>
            </a:extLst>
          </p:cNvPr>
          <p:cNvCxnSpPr>
            <a:cxnSpLocks/>
            <a:endCxn id="48" idx="1"/>
          </p:cNvCxnSpPr>
          <p:nvPr/>
        </p:nvCxnSpPr>
        <p:spPr>
          <a:xfrm flipV="1">
            <a:off x="4604533"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0C74983-670D-591E-8ED8-F0318396BCB3}"/>
              </a:ext>
            </a:extLst>
          </p:cNvPr>
          <p:cNvCxnSpPr>
            <a:cxnSpLocks/>
            <a:endCxn id="26" idx="1"/>
          </p:cNvCxnSpPr>
          <p:nvPr/>
        </p:nvCxnSpPr>
        <p:spPr>
          <a:xfrm flipV="1">
            <a:off x="4602745" y="4372132"/>
            <a:ext cx="594895"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F6705FA-EFFD-B3F7-34F4-339FD2C7A7D8}"/>
              </a:ext>
            </a:extLst>
          </p:cNvPr>
          <p:cNvCxnSpPr>
            <a:cxnSpLocks/>
            <a:endCxn id="27" idx="1"/>
          </p:cNvCxnSpPr>
          <p:nvPr/>
        </p:nvCxnSpPr>
        <p:spPr>
          <a:xfrm>
            <a:off x="4602745" y="5273300"/>
            <a:ext cx="594895"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7AE58FD-9219-3464-CF84-CB0288EF2110}"/>
              </a:ext>
            </a:extLst>
          </p:cNvPr>
          <p:cNvSpPr txBox="1"/>
          <p:nvPr/>
        </p:nvSpPr>
        <p:spPr>
          <a:xfrm>
            <a:off x="5197640" y="4014587"/>
            <a:ext cx="3498871"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Design space for inner components (motor, spool, etc.)</a:t>
            </a:r>
            <a:endParaRPr lang="en-US">
              <a:latin typeface="Arial"/>
              <a:cs typeface="Arial"/>
            </a:endParaRPr>
          </a:p>
        </p:txBody>
      </p:sp>
      <p:sp>
        <p:nvSpPr>
          <p:cNvPr id="27" name="TextBox 26">
            <a:extLst>
              <a:ext uri="{FF2B5EF4-FFF2-40B4-BE49-F238E27FC236}">
                <a16:creationId xmlns:a16="http://schemas.microsoft.com/office/drawing/2014/main" id="{07BB0798-BFD9-7C6A-6E9D-59926F511CD1}"/>
              </a:ext>
            </a:extLst>
          </p:cNvPr>
          <p:cNvSpPr txBox="1"/>
          <p:nvPr/>
        </p:nvSpPr>
        <p:spPr>
          <a:xfrm>
            <a:off x="5197640" y="4928035"/>
            <a:ext cx="2099311"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Dimension area used</a:t>
            </a:r>
            <a:endParaRPr lang="en-US">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0142ED7B-B565-942C-8EDA-5BE2667D78CA}"/>
              </a:ext>
            </a:extLst>
          </p:cNvPr>
          <p:cNvCxnSpPr>
            <a:cxnSpLocks/>
          </p:cNvCxnSpPr>
          <p:nvPr/>
        </p:nvCxnSpPr>
        <p:spPr>
          <a:xfrm>
            <a:off x="9116568" y="3128282"/>
            <a:ext cx="7056" cy="2245662"/>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44ABDD4-8EC6-806A-C21A-B18DF5BBE8A2}"/>
              </a:ext>
            </a:extLst>
          </p:cNvPr>
          <p:cNvCxnSpPr>
            <a:cxnSpLocks/>
            <a:endCxn id="32" idx="1"/>
          </p:cNvCxnSpPr>
          <p:nvPr/>
        </p:nvCxnSpPr>
        <p:spPr>
          <a:xfrm>
            <a:off x="9123625" y="3604414"/>
            <a:ext cx="572196"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528951E8-2538-1B9E-C027-688DEECF5CFD}"/>
              </a:ext>
            </a:extLst>
          </p:cNvPr>
          <p:cNvSpPr txBox="1"/>
          <p:nvPr/>
        </p:nvSpPr>
        <p:spPr>
          <a:xfrm>
            <a:off x="9695821" y="3407855"/>
            <a:ext cx="1761838"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testing</a:t>
            </a:r>
          </a:p>
        </p:txBody>
      </p:sp>
      <p:cxnSp>
        <p:nvCxnSpPr>
          <p:cNvPr id="33" name="Straight Arrow Connector 32">
            <a:extLst>
              <a:ext uri="{FF2B5EF4-FFF2-40B4-BE49-F238E27FC236}">
                <a16:creationId xmlns:a16="http://schemas.microsoft.com/office/drawing/2014/main" id="{21F5B150-8742-C3CA-F318-D68974FED3EE}"/>
              </a:ext>
            </a:extLst>
          </p:cNvPr>
          <p:cNvCxnSpPr>
            <a:cxnSpLocks/>
            <a:endCxn id="35" idx="1"/>
          </p:cNvCxnSpPr>
          <p:nvPr/>
        </p:nvCxnSpPr>
        <p:spPr>
          <a:xfrm>
            <a:off x="9123625" y="4392308"/>
            <a:ext cx="577473"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465C184D-C34C-B36F-52EA-063C9C437882}"/>
              </a:ext>
            </a:extLst>
          </p:cNvPr>
          <p:cNvCxnSpPr>
            <a:cxnSpLocks/>
            <a:endCxn id="36" idx="1"/>
          </p:cNvCxnSpPr>
          <p:nvPr/>
        </p:nvCxnSpPr>
        <p:spPr>
          <a:xfrm>
            <a:off x="9123624" y="5360442"/>
            <a:ext cx="577474"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D2605E7-D393-D237-6F4C-09FF545F8B10}"/>
              </a:ext>
            </a:extLst>
          </p:cNvPr>
          <p:cNvSpPr txBox="1"/>
          <p:nvPr/>
        </p:nvSpPr>
        <p:spPr>
          <a:xfrm>
            <a:off x="9701098" y="4052143"/>
            <a:ext cx="1761838"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Prototype 1</a:t>
            </a:r>
          </a:p>
        </p:txBody>
      </p:sp>
      <p:sp>
        <p:nvSpPr>
          <p:cNvPr id="36" name="TextBox 35">
            <a:extLst>
              <a:ext uri="{FF2B5EF4-FFF2-40B4-BE49-F238E27FC236}">
                <a16:creationId xmlns:a16="http://schemas.microsoft.com/office/drawing/2014/main" id="{79799A0E-E69F-C228-9016-43586FB20FA0}"/>
              </a:ext>
            </a:extLst>
          </p:cNvPr>
          <p:cNvSpPr txBox="1"/>
          <p:nvPr/>
        </p:nvSpPr>
        <p:spPr>
          <a:xfrm>
            <a:off x="9701098" y="5002897"/>
            <a:ext cx="1435268"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Combine Prototypes</a:t>
            </a:r>
            <a:endParaRPr lang="en-US" sz="2000">
              <a:solidFill>
                <a:srgbClr val="1F1F1F"/>
              </a:solidFill>
              <a:latin typeface="Times New Roman"/>
              <a:cs typeface="Arial"/>
            </a:endParaRPr>
          </a:p>
        </p:txBody>
      </p:sp>
      <p:sp>
        <p:nvSpPr>
          <p:cNvPr id="30" name="Rectangle: Rounded Corners 29">
            <a:extLst>
              <a:ext uri="{FF2B5EF4-FFF2-40B4-BE49-F238E27FC236}">
                <a16:creationId xmlns:a16="http://schemas.microsoft.com/office/drawing/2014/main" id="{075AEE35-6AE0-3C05-6917-A8BF4315AEBE}"/>
              </a:ext>
            </a:extLst>
          </p:cNvPr>
          <p:cNvSpPr/>
          <p:nvPr/>
        </p:nvSpPr>
        <p:spPr>
          <a:xfrm>
            <a:off x="688296"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Refined Sample Prototype</a:t>
            </a:r>
          </a:p>
        </p:txBody>
      </p:sp>
      <p:sp>
        <p:nvSpPr>
          <p:cNvPr id="48" name="TextBox 47">
            <a:extLst>
              <a:ext uri="{FF2B5EF4-FFF2-40B4-BE49-F238E27FC236}">
                <a16:creationId xmlns:a16="http://schemas.microsoft.com/office/drawing/2014/main" id="{861F96D5-D93F-67E1-D904-588D2C0A43DA}"/>
              </a:ext>
            </a:extLst>
          </p:cNvPr>
          <p:cNvSpPr txBox="1"/>
          <p:nvPr/>
        </p:nvSpPr>
        <p:spPr>
          <a:xfrm>
            <a:off x="5213573" y="3407606"/>
            <a:ext cx="2564807"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Design Compact Walls</a:t>
            </a: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09C96A-DD10-E6FB-58EA-5FC2711B9611}"/>
              </a:ext>
            </a:extLst>
          </p:cNvPr>
          <p:cNvSpPr txBox="1"/>
          <p:nvPr/>
        </p:nvSpPr>
        <p:spPr>
          <a:xfrm>
            <a:off x="9037320" y="2723775"/>
            <a:ext cx="2418469"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5</a:t>
            </a:r>
          </a:p>
        </p:txBody>
      </p:sp>
      <p:sp>
        <p:nvSpPr>
          <p:cNvPr id="20" name="TextBox 19">
            <a:extLst>
              <a:ext uri="{FF2B5EF4-FFF2-40B4-BE49-F238E27FC236}">
                <a16:creationId xmlns:a16="http://schemas.microsoft.com/office/drawing/2014/main" id="{6C208277-A8CD-0141-AF77-C18529BAF42F}"/>
              </a:ext>
            </a:extLst>
          </p:cNvPr>
          <p:cNvSpPr txBox="1"/>
          <p:nvPr/>
        </p:nvSpPr>
        <p:spPr>
          <a:xfrm>
            <a:off x="4545404"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Initial Storage Prototype</a:t>
            </a:r>
          </a:p>
        </p:txBody>
      </p:sp>
      <p:sp>
        <p:nvSpPr>
          <p:cNvPr id="6" name="TextBox 5">
            <a:extLst>
              <a:ext uri="{FF2B5EF4-FFF2-40B4-BE49-F238E27FC236}">
                <a16:creationId xmlns:a16="http://schemas.microsoft.com/office/drawing/2014/main" id="{D4BADC32-1F56-D5D6-26A4-91F2F948A0A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Tree>
    <p:extLst>
      <p:ext uri="{BB962C8B-B14F-4D97-AF65-F5344CB8AC3E}">
        <p14:creationId xmlns:p14="http://schemas.microsoft.com/office/powerpoint/2010/main" val="212495421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75</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Refined Prototype</a:t>
            </a:r>
          </a:p>
        </p:txBody>
      </p:sp>
      <p:pic>
        <p:nvPicPr>
          <p:cNvPr id="5" name="Picture 5" descr="Logo&#10;&#10;Description automatically generated">
            <a:extLst>
              <a:ext uri="{FF2B5EF4-FFF2-40B4-BE49-F238E27FC236}">
                <a16:creationId xmlns:a16="http://schemas.microsoft.com/office/drawing/2014/main" id="{E25E0F34-BCB6-A0FB-CD41-EDE7565CBCC8}"/>
              </a:ext>
            </a:extLst>
          </p:cNvPr>
          <p:cNvPicPr>
            <a:picLocks noChangeAspect="1"/>
          </p:cNvPicPr>
          <p:nvPr/>
        </p:nvPicPr>
        <p:blipFill>
          <a:blip r:embed="rId3"/>
          <a:stretch>
            <a:fillRect/>
          </a:stretch>
        </p:blipFill>
        <p:spPr>
          <a:xfrm>
            <a:off x="5067299" y="162706"/>
            <a:ext cx="2057400" cy="1228725"/>
          </a:xfrm>
          <a:prstGeom prst="rect">
            <a:avLst/>
          </a:prstGeom>
        </p:spPr>
      </p:pic>
      <p:cxnSp>
        <p:nvCxnSpPr>
          <p:cNvPr id="9" name="Straight Arrow Connector 8">
            <a:extLst>
              <a:ext uri="{FF2B5EF4-FFF2-40B4-BE49-F238E27FC236}">
                <a16:creationId xmlns:a16="http://schemas.microsoft.com/office/drawing/2014/main" id="{4EFC6727-8C4B-8BC8-9285-7EB3B1A269EE}"/>
              </a:ext>
            </a:extLst>
          </p:cNvPr>
          <p:cNvCxnSpPr/>
          <p:nvPr/>
        </p:nvCxnSpPr>
        <p:spPr>
          <a:xfrm>
            <a:off x="6048075" y="1858302"/>
            <a:ext cx="11997" cy="976613"/>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C6BC026-4C2E-2457-A0BB-9C182882D25C}"/>
              </a:ext>
            </a:extLst>
          </p:cNvPr>
          <p:cNvCxnSpPr>
            <a:cxnSpLocks/>
          </p:cNvCxnSpPr>
          <p:nvPr/>
        </p:nvCxnSpPr>
        <p:spPr>
          <a:xfrm>
            <a:off x="1909938" y="2170083"/>
            <a:ext cx="827402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388EFEB-8D3D-204D-6312-D7D7D728A85F}"/>
              </a:ext>
            </a:extLst>
          </p:cNvPr>
          <p:cNvCxnSpPr/>
          <p:nvPr/>
        </p:nvCxnSpPr>
        <p:spPr>
          <a:xfrm>
            <a:off x="1909938"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3E22434-2457-BC47-F2A2-0C0B39B16F70}"/>
              </a:ext>
            </a:extLst>
          </p:cNvPr>
          <p:cNvCxnSpPr>
            <a:cxnSpLocks/>
          </p:cNvCxnSpPr>
          <p:nvPr/>
        </p:nvCxnSpPr>
        <p:spPr>
          <a:xfrm>
            <a:off x="10186922"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704F1C1-24B4-5400-FE1A-0112EDBEAE9E}"/>
              </a:ext>
            </a:extLst>
          </p:cNvPr>
          <p:cNvSpPr txBox="1"/>
          <p:nvPr/>
        </p:nvSpPr>
        <p:spPr>
          <a:xfrm>
            <a:off x="2100540" y="1398829"/>
            <a:ext cx="8269792" cy="442674"/>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F1F1F"/>
                </a:solidFill>
                <a:latin typeface="Arial"/>
                <a:cs typeface="Arial"/>
              </a:rPr>
              <a:t>Drone Payload Sample and Collection Work Breakdown Structure</a:t>
            </a:r>
            <a:endParaRPr lang="en-US" sz="2000">
              <a:latin typeface="Arial"/>
              <a:cs typeface="Arial"/>
            </a:endParaRPr>
          </a:p>
        </p:txBody>
      </p:sp>
      <p:cxnSp>
        <p:nvCxnSpPr>
          <p:cNvPr id="4" name="Straight Arrow Connector 3">
            <a:extLst>
              <a:ext uri="{FF2B5EF4-FFF2-40B4-BE49-F238E27FC236}">
                <a16:creationId xmlns:a16="http://schemas.microsoft.com/office/drawing/2014/main" id="{D44BC5C1-CAA7-D4CF-5289-EBDE5F4607E9}"/>
              </a:ext>
            </a:extLst>
          </p:cNvPr>
          <p:cNvCxnSpPr>
            <a:cxnSpLocks/>
          </p:cNvCxnSpPr>
          <p:nvPr/>
        </p:nvCxnSpPr>
        <p:spPr>
          <a:xfrm flipH="1">
            <a:off x="729064"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6B0182F-A11A-7295-CBD5-0C9F9F99170E}"/>
              </a:ext>
            </a:extLst>
          </p:cNvPr>
          <p:cNvCxnSpPr>
            <a:cxnSpLocks/>
            <a:endCxn id="8" idx="1"/>
          </p:cNvCxnSpPr>
          <p:nvPr/>
        </p:nvCxnSpPr>
        <p:spPr>
          <a:xfrm>
            <a:off x="736211"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71EBA25-3BED-CD73-BBAE-6C1BE8305D84}"/>
              </a:ext>
            </a:extLst>
          </p:cNvPr>
          <p:cNvSpPr txBox="1"/>
          <p:nvPr/>
        </p:nvSpPr>
        <p:spPr>
          <a:xfrm>
            <a:off x="1315552" y="3407357"/>
            <a:ext cx="2119899"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Waterproof testing</a:t>
            </a:r>
            <a:endParaRPr lang="en-US">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2F131E2-E0D7-CA04-2B2D-0BFB34080831}"/>
              </a:ext>
            </a:extLst>
          </p:cNvPr>
          <p:cNvCxnSpPr>
            <a:cxnSpLocks/>
            <a:endCxn id="13" idx="1"/>
          </p:cNvCxnSpPr>
          <p:nvPr/>
        </p:nvCxnSpPr>
        <p:spPr>
          <a:xfrm>
            <a:off x="736210"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01A97BA-7104-FCCA-BC88-D527968B9016}"/>
              </a:ext>
            </a:extLst>
          </p:cNvPr>
          <p:cNvCxnSpPr>
            <a:cxnSpLocks/>
            <a:endCxn id="14" idx="1"/>
          </p:cNvCxnSpPr>
          <p:nvPr/>
        </p:nvCxnSpPr>
        <p:spPr>
          <a:xfrm flipV="1">
            <a:off x="729063"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BF1A291-9C9E-8763-7CBC-CBEE6EFD6CE7}"/>
              </a:ext>
            </a:extLst>
          </p:cNvPr>
          <p:cNvSpPr txBox="1"/>
          <p:nvPr/>
        </p:nvSpPr>
        <p:spPr>
          <a:xfrm>
            <a:off x="1315551" y="4047829"/>
            <a:ext cx="2348873"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Prototype</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CE1702-0BBC-6638-CAC6-88ECF519380B}"/>
              </a:ext>
            </a:extLst>
          </p:cNvPr>
          <p:cNvSpPr txBox="1"/>
          <p:nvPr/>
        </p:nvSpPr>
        <p:spPr>
          <a:xfrm>
            <a:off x="1292330" y="4688301"/>
            <a:ext cx="2604106"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Order dimensionally correct parts</a:t>
            </a:r>
            <a:endParaRPr lang="en-US">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B0FF853-D24A-255B-E916-ECF43C25D8B9}"/>
              </a:ext>
            </a:extLst>
          </p:cNvPr>
          <p:cNvCxnSpPr>
            <a:cxnSpLocks/>
          </p:cNvCxnSpPr>
          <p:nvPr/>
        </p:nvCxnSpPr>
        <p:spPr>
          <a:xfrm>
            <a:off x="4602745" y="3136223"/>
            <a:ext cx="0" cy="21497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1DE83F-3DEB-A4A2-F830-FF2BEF6EC4C5}"/>
              </a:ext>
            </a:extLst>
          </p:cNvPr>
          <p:cNvCxnSpPr>
            <a:cxnSpLocks/>
            <a:endCxn id="48" idx="1"/>
          </p:cNvCxnSpPr>
          <p:nvPr/>
        </p:nvCxnSpPr>
        <p:spPr>
          <a:xfrm flipV="1">
            <a:off x="4604533"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0C74983-670D-591E-8ED8-F0318396BCB3}"/>
              </a:ext>
            </a:extLst>
          </p:cNvPr>
          <p:cNvCxnSpPr>
            <a:cxnSpLocks/>
            <a:endCxn id="26" idx="1"/>
          </p:cNvCxnSpPr>
          <p:nvPr/>
        </p:nvCxnSpPr>
        <p:spPr>
          <a:xfrm flipV="1">
            <a:off x="4602745" y="4372132"/>
            <a:ext cx="594895"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F6705FA-EFFD-B3F7-34F4-339FD2C7A7D8}"/>
              </a:ext>
            </a:extLst>
          </p:cNvPr>
          <p:cNvCxnSpPr>
            <a:cxnSpLocks/>
            <a:endCxn id="27" idx="1"/>
          </p:cNvCxnSpPr>
          <p:nvPr/>
        </p:nvCxnSpPr>
        <p:spPr>
          <a:xfrm>
            <a:off x="4602745" y="5273300"/>
            <a:ext cx="594895"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7AE58FD-9219-3464-CF84-CB0288EF2110}"/>
              </a:ext>
            </a:extLst>
          </p:cNvPr>
          <p:cNvSpPr txBox="1"/>
          <p:nvPr/>
        </p:nvSpPr>
        <p:spPr>
          <a:xfrm>
            <a:off x="5197640" y="4014587"/>
            <a:ext cx="3498871"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Design space for inner components (motor, spool, etc.)</a:t>
            </a:r>
            <a:endParaRPr lang="en-US">
              <a:latin typeface="Arial"/>
              <a:cs typeface="Arial"/>
            </a:endParaRPr>
          </a:p>
        </p:txBody>
      </p:sp>
      <p:sp>
        <p:nvSpPr>
          <p:cNvPr id="27" name="TextBox 26">
            <a:extLst>
              <a:ext uri="{FF2B5EF4-FFF2-40B4-BE49-F238E27FC236}">
                <a16:creationId xmlns:a16="http://schemas.microsoft.com/office/drawing/2014/main" id="{07BB0798-BFD9-7C6A-6E9D-59926F511CD1}"/>
              </a:ext>
            </a:extLst>
          </p:cNvPr>
          <p:cNvSpPr txBox="1"/>
          <p:nvPr/>
        </p:nvSpPr>
        <p:spPr>
          <a:xfrm>
            <a:off x="5197640" y="4928035"/>
            <a:ext cx="2099311"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Dimension area used</a:t>
            </a:r>
            <a:endParaRPr lang="en-US">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0142ED7B-B565-942C-8EDA-5BE2667D78CA}"/>
              </a:ext>
            </a:extLst>
          </p:cNvPr>
          <p:cNvCxnSpPr>
            <a:cxnSpLocks/>
          </p:cNvCxnSpPr>
          <p:nvPr/>
        </p:nvCxnSpPr>
        <p:spPr>
          <a:xfrm>
            <a:off x="9116568" y="3128282"/>
            <a:ext cx="7056" cy="2245662"/>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44ABDD4-8EC6-806A-C21A-B18DF5BBE8A2}"/>
              </a:ext>
            </a:extLst>
          </p:cNvPr>
          <p:cNvCxnSpPr>
            <a:cxnSpLocks/>
            <a:endCxn id="32" idx="1"/>
          </p:cNvCxnSpPr>
          <p:nvPr/>
        </p:nvCxnSpPr>
        <p:spPr>
          <a:xfrm>
            <a:off x="9123625" y="3604414"/>
            <a:ext cx="572196"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528951E8-2538-1B9E-C027-688DEECF5CFD}"/>
              </a:ext>
            </a:extLst>
          </p:cNvPr>
          <p:cNvSpPr txBox="1"/>
          <p:nvPr/>
        </p:nvSpPr>
        <p:spPr>
          <a:xfrm>
            <a:off x="9695821" y="3407855"/>
            <a:ext cx="1761838"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testing</a:t>
            </a:r>
          </a:p>
        </p:txBody>
      </p:sp>
      <p:cxnSp>
        <p:nvCxnSpPr>
          <p:cNvPr id="33" name="Straight Arrow Connector 32">
            <a:extLst>
              <a:ext uri="{FF2B5EF4-FFF2-40B4-BE49-F238E27FC236}">
                <a16:creationId xmlns:a16="http://schemas.microsoft.com/office/drawing/2014/main" id="{21F5B150-8742-C3CA-F318-D68974FED3EE}"/>
              </a:ext>
            </a:extLst>
          </p:cNvPr>
          <p:cNvCxnSpPr>
            <a:cxnSpLocks/>
            <a:endCxn id="35" idx="1"/>
          </p:cNvCxnSpPr>
          <p:nvPr/>
        </p:nvCxnSpPr>
        <p:spPr>
          <a:xfrm>
            <a:off x="9123625" y="4392308"/>
            <a:ext cx="577473"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465C184D-C34C-B36F-52EA-063C9C437882}"/>
              </a:ext>
            </a:extLst>
          </p:cNvPr>
          <p:cNvCxnSpPr>
            <a:cxnSpLocks/>
            <a:endCxn id="36" idx="1"/>
          </p:cNvCxnSpPr>
          <p:nvPr/>
        </p:nvCxnSpPr>
        <p:spPr>
          <a:xfrm>
            <a:off x="9123624" y="5360442"/>
            <a:ext cx="577474"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D2605E7-D393-D237-6F4C-09FF545F8B10}"/>
              </a:ext>
            </a:extLst>
          </p:cNvPr>
          <p:cNvSpPr txBox="1"/>
          <p:nvPr/>
        </p:nvSpPr>
        <p:spPr>
          <a:xfrm>
            <a:off x="9701098" y="4052143"/>
            <a:ext cx="1761838"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Prototype 1</a:t>
            </a:r>
          </a:p>
        </p:txBody>
      </p:sp>
      <p:sp>
        <p:nvSpPr>
          <p:cNvPr id="36" name="TextBox 35">
            <a:extLst>
              <a:ext uri="{FF2B5EF4-FFF2-40B4-BE49-F238E27FC236}">
                <a16:creationId xmlns:a16="http://schemas.microsoft.com/office/drawing/2014/main" id="{79799A0E-E69F-C228-9016-43586FB20FA0}"/>
              </a:ext>
            </a:extLst>
          </p:cNvPr>
          <p:cNvSpPr txBox="1"/>
          <p:nvPr/>
        </p:nvSpPr>
        <p:spPr>
          <a:xfrm>
            <a:off x="9701098" y="5002897"/>
            <a:ext cx="1435268"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Combine Prototypes</a:t>
            </a:r>
            <a:endParaRPr lang="en-US" sz="2000">
              <a:solidFill>
                <a:srgbClr val="1F1F1F"/>
              </a:solidFill>
              <a:latin typeface="Times New Roman"/>
              <a:cs typeface="Arial"/>
            </a:endParaRPr>
          </a:p>
        </p:txBody>
      </p:sp>
      <p:sp>
        <p:nvSpPr>
          <p:cNvPr id="30" name="Rectangle: Rounded Corners 29">
            <a:extLst>
              <a:ext uri="{FF2B5EF4-FFF2-40B4-BE49-F238E27FC236}">
                <a16:creationId xmlns:a16="http://schemas.microsoft.com/office/drawing/2014/main" id="{075AEE35-6AE0-3C05-6917-A8BF4315AEBE}"/>
              </a:ext>
            </a:extLst>
          </p:cNvPr>
          <p:cNvSpPr/>
          <p:nvPr/>
        </p:nvSpPr>
        <p:spPr>
          <a:xfrm>
            <a:off x="688296"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Refined Sample Prototype</a:t>
            </a:r>
          </a:p>
        </p:txBody>
      </p:sp>
      <p:sp>
        <p:nvSpPr>
          <p:cNvPr id="48" name="TextBox 47">
            <a:extLst>
              <a:ext uri="{FF2B5EF4-FFF2-40B4-BE49-F238E27FC236}">
                <a16:creationId xmlns:a16="http://schemas.microsoft.com/office/drawing/2014/main" id="{861F96D5-D93F-67E1-D904-588D2C0A43DA}"/>
              </a:ext>
            </a:extLst>
          </p:cNvPr>
          <p:cNvSpPr txBox="1"/>
          <p:nvPr/>
        </p:nvSpPr>
        <p:spPr>
          <a:xfrm>
            <a:off x="5213573" y="3407606"/>
            <a:ext cx="2564807"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Design Compact Walls</a:t>
            </a: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09C96A-DD10-E6FB-58EA-5FC2711B9611}"/>
              </a:ext>
            </a:extLst>
          </p:cNvPr>
          <p:cNvSpPr txBox="1"/>
          <p:nvPr/>
        </p:nvSpPr>
        <p:spPr>
          <a:xfrm>
            <a:off x="9037320" y="2723775"/>
            <a:ext cx="2418469"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5</a:t>
            </a:r>
          </a:p>
        </p:txBody>
      </p:sp>
      <p:sp>
        <p:nvSpPr>
          <p:cNvPr id="20" name="TextBox 19">
            <a:extLst>
              <a:ext uri="{FF2B5EF4-FFF2-40B4-BE49-F238E27FC236}">
                <a16:creationId xmlns:a16="http://schemas.microsoft.com/office/drawing/2014/main" id="{6C208277-A8CD-0141-AF77-C18529BAF42F}"/>
              </a:ext>
            </a:extLst>
          </p:cNvPr>
          <p:cNvSpPr txBox="1"/>
          <p:nvPr/>
        </p:nvSpPr>
        <p:spPr>
          <a:xfrm>
            <a:off x="4545404"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Initial Storage Prototype</a:t>
            </a:r>
          </a:p>
        </p:txBody>
      </p:sp>
      <p:sp>
        <p:nvSpPr>
          <p:cNvPr id="6" name="TextBox 5">
            <a:extLst>
              <a:ext uri="{FF2B5EF4-FFF2-40B4-BE49-F238E27FC236}">
                <a16:creationId xmlns:a16="http://schemas.microsoft.com/office/drawing/2014/main" id="{D4BADC32-1F56-D5D6-26A4-91F2F948A0A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Tree>
    <p:extLst>
      <p:ext uri="{BB962C8B-B14F-4D97-AF65-F5344CB8AC3E}">
        <p14:creationId xmlns:p14="http://schemas.microsoft.com/office/powerpoint/2010/main" val="241752686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5" name="Straight Arrow Connector 24">
            <a:extLst>
              <a:ext uri="{FF2B5EF4-FFF2-40B4-BE49-F238E27FC236}">
                <a16:creationId xmlns:a16="http://schemas.microsoft.com/office/drawing/2014/main" id="{79C006A0-08E2-874A-48CF-A6E88C886B4F}"/>
              </a:ext>
            </a:extLst>
          </p:cNvPr>
          <p:cNvCxnSpPr/>
          <p:nvPr/>
        </p:nvCxnSpPr>
        <p:spPr>
          <a:xfrm>
            <a:off x="6048075" y="1858302"/>
            <a:ext cx="11997" cy="976613"/>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76</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Refined Prototype</a:t>
            </a:r>
          </a:p>
        </p:txBody>
      </p:sp>
      <p:pic>
        <p:nvPicPr>
          <p:cNvPr id="5" name="Picture 5" descr="Logo&#10;&#10;Description automatically generated">
            <a:extLst>
              <a:ext uri="{FF2B5EF4-FFF2-40B4-BE49-F238E27FC236}">
                <a16:creationId xmlns:a16="http://schemas.microsoft.com/office/drawing/2014/main" id="{E25E0F34-BCB6-A0FB-CD41-EDE7565CBCC8}"/>
              </a:ext>
            </a:extLst>
          </p:cNvPr>
          <p:cNvPicPr>
            <a:picLocks noChangeAspect="1"/>
          </p:cNvPicPr>
          <p:nvPr/>
        </p:nvPicPr>
        <p:blipFill>
          <a:blip r:embed="rId3"/>
          <a:stretch>
            <a:fillRect/>
          </a:stretch>
        </p:blipFill>
        <p:spPr>
          <a:xfrm>
            <a:off x="5067299" y="162706"/>
            <a:ext cx="2057400" cy="1228725"/>
          </a:xfrm>
          <a:prstGeom prst="rect">
            <a:avLst/>
          </a:prstGeom>
        </p:spPr>
      </p:pic>
      <p:cxnSp>
        <p:nvCxnSpPr>
          <p:cNvPr id="16" name="Straight Arrow Connector 15">
            <a:extLst>
              <a:ext uri="{FF2B5EF4-FFF2-40B4-BE49-F238E27FC236}">
                <a16:creationId xmlns:a16="http://schemas.microsoft.com/office/drawing/2014/main" id="{8C6BC026-4C2E-2457-A0BB-9C182882D25C}"/>
              </a:ext>
            </a:extLst>
          </p:cNvPr>
          <p:cNvCxnSpPr>
            <a:cxnSpLocks/>
          </p:cNvCxnSpPr>
          <p:nvPr/>
        </p:nvCxnSpPr>
        <p:spPr>
          <a:xfrm>
            <a:off x="1909938" y="2170083"/>
            <a:ext cx="827402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388EFEB-8D3D-204D-6312-D7D7D728A85F}"/>
              </a:ext>
            </a:extLst>
          </p:cNvPr>
          <p:cNvCxnSpPr/>
          <p:nvPr/>
        </p:nvCxnSpPr>
        <p:spPr>
          <a:xfrm>
            <a:off x="1909938"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3E22434-2457-BC47-F2A2-0C0B39B16F70}"/>
              </a:ext>
            </a:extLst>
          </p:cNvPr>
          <p:cNvCxnSpPr>
            <a:cxnSpLocks/>
          </p:cNvCxnSpPr>
          <p:nvPr/>
        </p:nvCxnSpPr>
        <p:spPr>
          <a:xfrm>
            <a:off x="10186922"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704F1C1-24B4-5400-FE1A-0112EDBEAE9E}"/>
              </a:ext>
            </a:extLst>
          </p:cNvPr>
          <p:cNvSpPr txBox="1"/>
          <p:nvPr/>
        </p:nvSpPr>
        <p:spPr>
          <a:xfrm>
            <a:off x="2100540" y="1398829"/>
            <a:ext cx="8269792" cy="442674"/>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F1F1F"/>
                </a:solidFill>
                <a:latin typeface="Arial"/>
                <a:cs typeface="Arial"/>
              </a:rPr>
              <a:t>Drone Payload Sample and Collection Work Breakdown Structure</a:t>
            </a:r>
            <a:endParaRPr lang="en-US" sz="2000">
              <a:latin typeface="Arial"/>
              <a:cs typeface="Arial"/>
            </a:endParaRPr>
          </a:p>
        </p:txBody>
      </p:sp>
      <p:cxnSp>
        <p:nvCxnSpPr>
          <p:cNvPr id="4" name="Straight Arrow Connector 3">
            <a:extLst>
              <a:ext uri="{FF2B5EF4-FFF2-40B4-BE49-F238E27FC236}">
                <a16:creationId xmlns:a16="http://schemas.microsoft.com/office/drawing/2014/main" id="{D44BC5C1-CAA7-D4CF-5289-EBDE5F4607E9}"/>
              </a:ext>
            </a:extLst>
          </p:cNvPr>
          <p:cNvCxnSpPr>
            <a:cxnSpLocks/>
          </p:cNvCxnSpPr>
          <p:nvPr/>
        </p:nvCxnSpPr>
        <p:spPr>
          <a:xfrm flipH="1">
            <a:off x="729064"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6B0182F-A11A-7295-CBD5-0C9F9F99170E}"/>
              </a:ext>
            </a:extLst>
          </p:cNvPr>
          <p:cNvCxnSpPr>
            <a:cxnSpLocks/>
            <a:endCxn id="8" idx="1"/>
          </p:cNvCxnSpPr>
          <p:nvPr/>
        </p:nvCxnSpPr>
        <p:spPr>
          <a:xfrm>
            <a:off x="736211"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71EBA25-3BED-CD73-BBAE-6C1BE8305D84}"/>
              </a:ext>
            </a:extLst>
          </p:cNvPr>
          <p:cNvSpPr txBox="1"/>
          <p:nvPr/>
        </p:nvSpPr>
        <p:spPr>
          <a:xfrm>
            <a:off x="1315552" y="3407357"/>
            <a:ext cx="2119899"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Waterproof testing</a:t>
            </a:r>
            <a:endParaRPr lang="en-US">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2F131E2-E0D7-CA04-2B2D-0BFB34080831}"/>
              </a:ext>
            </a:extLst>
          </p:cNvPr>
          <p:cNvCxnSpPr>
            <a:cxnSpLocks/>
            <a:endCxn id="13" idx="1"/>
          </p:cNvCxnSpPr>
          <p:nvPr/>
        </p:nvCxnSpPr>
        <p:spPr>
          <a:xfrm>
            <a:off x="736210"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01A97BA-7104-FCCA-BC88-D527968B9016}"/>
              </a:ext>
            </a:extLst>
          </p:cNvPr>
          <p:cNvCxnSpPr>
            <a:cxnSpLocks/>
            <a:endCxn id="14" idx="1"/>
          </p:cNvCxnSpPr>
          <p:nvPr/>
        </p:nvCxnSpPr>
        <p:spPr>
          <a:xfrm flipV="1">
            <a:off x="729063"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BF1A291-9C9E-8763-7CBC-CBEE6EFD6CE7}"/>
              </a:ext>
            </a:extLst>
          </p:cNvPr>
          <p:cNvSpPr txBox="1"/>
          <p:nvPr/>
        </p:nvSpPr>
        <p:spPr>
          <a:xfrm>
            <a:off x="1315551" y="4047829"/>
            <a:ext cx="2348873"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Prototype</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CE1702-0BBC-6638-CAC6-88ECF519380B}"/>
              </a:ext>
            </a:extLst>
          </p:cNvPr>
          <p:cNvSpPr txBox="1"/>
          <p:nvPr/>
        </p:nvSpPr>
        <p:spPr>
          <a:xfrm>
            <a:off x="1292330" y="4688301"/>
            <a:ext cx="2604106"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Order dimensionally correct parts</a:t>
            </a:r>
            <a:endParaRPr lang="en-US">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B0FF853-D24A-255B-E916-ECF43C25D8B9}"/>
              </a:ext>
            </a:extLst>
          </p:cNvPr>
          <p:cNvCxnSpPr>
            <a:cxnSpLocks/>
          </p:cNvCxnSpPr>
          <p:nvPr/>
        </p:nvCxnSpPr>
        <p:spPr>
          <a:xfrm>
            <a:off x="4602745" y="3136223"/>
            <a:ext cx="0" cy="21497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1DE83F-3DEB-A4A2-F830-FF2BEF6EC4C5}"/>
              </a:ext>
            </a:extLst>
          </p:cNvPr>
          <p:cNvCxnSpPr>
            <a:cxnSpLocks/>
            <a:endCxn id="48" idx="1"/>
          </p:cNvCxnSpPr>
          <p:nvPr/>
        </p:nvCxnSpPr>
        <p:spPr>
          <a:xfrm flipV="1">
            <a:off x="4604533"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0C74983-670D-591E-8ED8-F0318396BCB3}"/>
              </a:ext>
            </a:extLst>
          </p:cNvPr>
          <p:cNvCxnSpPr>
            <a:cxnSpLocks/>
            <a:endCxn id="26" idx="1"/>
          </p:cNvCxnSpPr>
          <p:nvPr/>
        </p:nvCxnSpPr>
        <p:spPr>
          <a:xfrm flipV="1">
            <a:off x="4602745" y="4372132"/>
            <a:ext cx="594895"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F6705FA-EFFD-B3F7-34F4-339FD2C7A7D8}"/>
              </a:ext>
            </a:extLst>
          </p:cNvPr>
          <p:cNvCxnSpPr>
            <a:cxnSpLocks/>
            <a:endCxn id="27" idx="1"/>
          </p:cNvCxnSpPr>
          <p:nvPr/>
        </p:nvCxnSpPr>
        <p:spPr>
          <a:xfrm>
            <a:off x="4602745" y="5273300"/>
            <a:ext cx="594895"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7AE58FD-9219-3464-CF84-CB0288EF2110}"/>
              </a:ext>
            </a:extLst>
          </p:cNvPr>
          <p:cNvSpPr txBox="1"/>
          <p:nvPr/>
        </p:nvSpPr>
        <p:spPr>
          <a:xfrm>
            <a:off x="5197640" y="4014587"/>
            <a:ext cx="3498871"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Design space for inner components (motor, spool, etc.)</a:t>
            </a:r>
            <a:endParaRPr lang="en-US">
              <a:latin typeface="Arial"/>
              <a:cs typeface="Arial"/>
            </a:endParaRPr>
          </a:p>
        </p:txBody>
      </p:sp>
      <p:sp>
        <p:nvSpPr>
          <p:cNvPr id="27" name="TextBox 26">
            <a:extLst>
              <a:ext uri="{FF2B5EF4-FFF2-40B4-BE49-F238E27FC236}">
                <a16:creationId xmlns:a16="http://schemas.microsoft.com/office/drawing/2014/main" id="{07BB0798-BFD9-7C6A-6E9D-59926F511CD1}"/>
              </a:ext>
            </a:extLst>
          </p:cNvPr>
          <p:cNvSpPr txBox="1"/>
          <p:nvPr/>
        </p:nvSpPr>
        <p:spPr>
          <a:xfrm>
            <a:off x="5197640" y="4928035"/>
            <a:ext cx="2099311"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Dimension area used</a:t>
            </a:r>
            <a:endParaRPr lang="en-US">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0142ED7B-B565-942C-8EDA-5BE2667D78CA}"/>
              </a:ext>
            </a:extLst>
          </p:cNvPr>
          <p:cNvCxnSpPr>
            <a:cxnSpLocks/>
          </p:cNvCxnSpPr>
          <p:nvPr/>
        </p:nvCxnSpPr>
        <p:spPr>
          <a:xfrm>
            <a:off x="9116568" y="3128282"/>
            <a:ext cx="7056" cy="2245662"/>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44ABDD4-8EC6-806A-C21A-B18DF5BBE8A2}"/>
              </a:ext>
            </a:extLst>
          </p:cNvPr>
          <p:cNvCxnSpPr>
            <a:cxnSpLocks/>
            <a:endCxn id="32" idx="1"/>
          </p:cNvCxnSpPr>
          <p:nvPr/>
        </p:nvCxnSpPr>
        <p:spPr>
          <a:xfrm>
            <a:off x="9123625" y="3604414"/>
            <a:ext cx="572196"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528951E8-2538-1B9E-C027-688DEECF5CFD}"/>
              </a:ext>
            </a:extLst>
          </p:cNvPr>
          <p:cNvSpPr txBox="1"/>
          <p:nvPr/>
        </p:nvSpPr>
        <p:spPr>
          <a:xfrm>
            <a:off x="9695821" y="3407855"/>
            <a:ext cx="1761838"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testing</a:t>
            </a:r>
          </a:p>
        </p:txBody>
      </p:sp>
      <p:cxnSp>
        <p:nvCxnSpPr>
          <p:cNvPr id="33" name="Straight Arrow Connector 32">
            <a:extLst>
              <a:ext uri="{FF2B5EF4-FFF2-40B4-BE49-F238E27FC236}">
                <a16:creationId xmlns:a16="http://schemas.microsoft.com/office/drawing/2014/main" id="{21F5B150-8742-C3CA-F318-D68974FED3EE}"/>
              </a:ext>
            </a:extLst>
          </p:cNvPr>
          <p:cNvCxnSpPr>
            <a:cxnSpLocks/>
            <a:endCxn id="35" idx="1"/>
          </p:cNvCxnSpPr>
          <p:nvPr/>
        </p:nvCxnSpPr>
        <p:spPr>
          <a:xfrm>
            <a:off x="9123625" y="4392308"/>
            <a:ext cx="577473"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465C184D-C34C-B36F-52EA-063C9C437882}"/>
              </a:ext>
            </a:extLst>
          </p:cNvPr>
          <p:cNvCxnSpPr>
            <a:cxnSpLocks/>
            <a:endCxn id="36" idx="1"/>
          </p:cNvCxnSpPr>
          <p:nvPr/>
        </p:nvCxnSpPr>
        <p:spPr>
          <a:xfrm>
            <a:off x="9123624" y="5360442"/>
            <a:ext cx="577474"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D2605E7-D393-D237-6F4C-09FF545F8B10}"/>
              </a:ext>
            </a:extLst>
          </p:cNvPr>
          <p:cNvSpPr txBox="1"/>
          <p:nvPr/>
        </p:nvSpPr>
        <p:spPr>
          <a:xfrm>
            <a:off x="9701098" y="4052143"/>
            <a:ext cx="1761838"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Prototype 1</a:t>
            </a:r>
          </a:p>
        </p:txBody>
      </p:sp>
      <p:sp>
        <p:nvSpPr>
          <p:cNvPr id="36" name="TextBox 35">
            <a:extLst>
              <a:ext uri="{FF2B5EF4-FFF2-40B4-BE49-F238E27FC236}">
                <a16:creationId xmlns:a16="http://schemas.microsoft.com/office/drawing/2014/main" id="{79799A0E-E69F-C228-9016-43586FB20FA0}"/>
              </a:ext>
            </a:extLst>
          </p:cNvPr>
          <p:cNvSpPr txBox="1"/>
          <p:nvPr/>
        </p:nvSpPr>
        <p:spPr>
          <a:xfrm>
            <a:off x="9701098" y="5002897"/>
            <a:ext cx="1435268"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Combine Prototypes</a:t>
            </a:r>
            <a:endParaRPr lang="en-US" sz="2000">
              <a:solidFill>
                <a:srgbClr val="1F1F1F"/>
              </a:solidFill>
              <a:latin typeface="Times New Roman"/>
              <a:cs typeface="Arial"/>
            </a:endParaRPr>
          </a:p>
        </p:txBody>
      </p:sp>
      <p:sp>
        <p:nvSpPr>
          <p:cNvPr id="30" name="Rectangle: Rounded Corners 29">
            <a:extLst>
              <a:ext uri="{FF2B5EF4-FFF2-40B4-BE49-F238E27FC236}">
                <a16:creationId xmlns:a16="http://schemas.microsoft.com/office/drawing/2014/main" id="{075AEE35-6AE0-3C05-6917-A8BF4315AEBE}"/>
              </a:ext>
            </a:extLst>
          </p:cNvPr>
          <p:cNvSpPr/>
          <p:nvPr/>
        </p:nvSpPr>
        <p:spPr>
          <a:xfrm>
            <a:off x="688296"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Refined Sample Prototype</a:t>
            </a:r>
          </a:p>
        </p:txBody>
      </p:sp>
      <p:sp>
        <p:nvSpPr>
          <p:cNvPr id="48" name="TextBox 47">
            <a:extLst>
              <a:ext uri="{FF2B5EF4-FFF2-40B4-BE49-F238E27FC236}">
                <a16:creationId xmlns:a16="http://schemas.microsoft.com/office/drawing/2014/main" id="{861F96D5-D93F-67E1-D904-588D2C0A43DA}"/>
              </a:ext>
            </a:extLst>
          </p:cNvPr>
          <p:cNvSpPr txBox="1"/>
          <p:nvPr/>
        </p:nvSpPr>
        <p:spPr>
          <a:xfrm>
            <a:off x="5213573" y="3407606"/>
            <a:ext cx="2564807"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Design Compact Walls</a:t>
            </a: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09C96A-DD10-E6FB-58EA-5FC2711B9611}"/>
              </a:ext>
            </a:extLst>
          </p:cNvPr>
          <p:cNvSpPr txBox="1"/>
          <p:nvPr/>
        </p:nvSpPr>
        <p:spPr>
          <a:xfrm>
            <a:off x="9037320" y="2723775"/>
            <a:ext cx="2418469"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5</a:t>
            </a:r>
          </a:p>
        </p:txBody>
      </p:sp>
      <p:sp>
        <p:nvSpPr>
          <p:cNvPr id="20" name="TextBox 19">
            <a:extLst>
              <a:ext uri="{FF2B5EF4-FFF2-40B4-BE49-F238E27FC236}">
                <a16:creationId xmlns:a16="http://schemas.microsoft.com/office/drawing/2014/main" id="{6C208277-A8CD-0141-AF77-C18529BAF42F}"/>
              </a:ext>
            </a:extLst>
          </p:cNvPr>
          <p:cNvSpPr txBox="1"/>
          <p:nvPr/>
        </p:nvSpPr>
        <p:spPr>
          <a:xfrm>
            <a:off x="4545404"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Initial Storage Prototype</a:t>
            </a:r>
          </a:p>
        </p:txBody>
      </p:sp>
      <p:sp>
        <p:nvSpPr>
          <p:cNvPr id="6" name="TextBox 5">
            <a:extLst>
              <a:ext uri="{FF2B5EF4-FFF2-40B4-BE49-F238E27FC236}">
                <a16:creationId xmlns:a16="http://schemas.microsoft.com/office/drawing/2014/main" id="{D4BADC32-1F56-D5D6-26A4-91F2F948A0A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Tree>
    <p:extLst>
      <p:ext uri="{BB962C8B-B14F-4D97-AF65-F5344CB8AC3E}">
        <p14:creationId xmlns:p14="http://schemas.microsoft.com/office/powerpoint/2010/main" val="161485965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77</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Refined Prototype</a:t>
            </a:r>
          </a:p>
        </p:txBody>
      </p:sp>
      <p:cxnSp>
        <p:nvCxnSpPr>
          <p:cNvPr id="9" name="Straight Arrow Connector 8">
            <a:extLst>
              <a:ext uri="{FF2B5EF4-FFF2-40B4-BE49-F238E27FC236}">
                <a16:creationId xmlns:a16="http://schemas.microsoft.com/office/drawing/2014/main" id="{4EFC6727-8C4B-8BC8-9285-7EB3B1A269EE}"/>
              </a:ext>
            </a:extLst>
          </p:cNvPr>
          <p:cNvCxnSpPr/>
          <p:nvPr/>
        </p:nvCxnSpPr>
        <p:spPr>
          <a:xfrm>
            <a:off x="6048075" y="1858302"/>
            <a:ext cx="11997" cy="976613"/>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C6BC026-4C2E-2457-A0BB-9C182882D25C}"/>
              </a:ext>
            </a:extLst>
          </p:cNvPr>
          <p:cNvCxnSpPr>
            <a:cxnSpLocks/>
          </p:cNvCxnSpPr>
          <p:nvPr/>
        </p:nvCxnSpPr>
        <p:spPr>
          <a:xfrm>
            <a:off x="1909938" y="2170083"/>
            <a:ext cx="827402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388EFEB-8D3D-204D-6312-D7D7D728A85F}"/>
              </a:ext>
            </a:extLst>
          </p:cNvPr>
          <p:cNvCxnSpPr/>
          <p:nvPr/>
        </p:nvCxnSpPr>
        <p:spPr>
          <a:xfrm>
            <a:off x="1909938"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3E22434-2457-BC47-F2A2-0C0B39B16F70}"/>
              </a:ext>
            </a:extLst>
          </p:cNvPr>
          <p:cNvCxnSpPr>
            <a:cxnSpLocks/>
          </p:cNvCxnSpPr>
          <p:nvPr/>
        </p:nvCxnSpPr>
        <p:spPr>
          <a:xfrm>
            <a:off x="10186922"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704F1C1-24B4-5400-FE1A-0112EDBEAE9E}"/>
              </a:ext>
            </a:extLst>
          </p:cNvPr>
          <p:cNvSpPr txBox="1"/>
          <p:nvPr/>
        </p:nvSpPr>
        <p:spPr>
          <a:xfrm>
            <a:off x="2100540" y="1398829"/>
            <a:ext cx="8269792" cy="442674"/>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F1F1F"/>
                </a:solidFill>
                <a:latin typeface="Arial"/>
                <a:cs typeface="Arial"/>
              </a:rPr>
              <a:t>Drone Payload Sample and Collection Work Breakdown Structure</a:t>
            </a:r>
            <a:endParaRPr lang="en-US" sz="2000">
              <a:latin typeface="Arial"/>
              <a:cs typeface="Arial"/>
            </a:endParaRPr>
          </a:p>
        </p:txBody>
      </p:sp>
      <p:cxnSp>
        <p:nvCxnSpPr>
          <p:cNvPr id="4" name="Straight Arrow Connector 3">
            <a:extLst>
              <a:ext uri="{FF2B5EF4-FFF2-40B4-BE49-F238E27FC236}">
                <a16:creationId xmlns:a16="http://schemas.microsoft.com/office/drawing/2014/main" id="{D44BC5C1-CAA7-D4CF-5289-EBDE5F4607E9}"/>
              </a:ext>
            </a:extLst>
          </p:cNvPr>
          <p:cNvCxnSpPr>
            <a:cxnSpLocks/>
          </p:cNvCxnSpPr>
          <p:nvPr/>
        </p:nvCxnSpPr>
        <p:spPr>
          <a:xfrm flipH="1">
            <a:off x="729064"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6B0182F-A11A-7295-CBD5-0C9F9F99170E}"/>
              </a:ext>
            </a:extLst>
          </p:cNvPr>
          <p:cNvCxnSpPr>
            <a:cxnSpLocks/>
            <a:endCxn id="8" idx="1"/>
          </p:cNvCxnSpPr>
          <p:nvPr/>
        </p:nvCxnSpPr>
        <p:spPr>
          <a:xfrm>
            <a:off x="736211"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71EBA25-3BED-CD73-BBAE-6C1BE8305D84}"/>
              </a:ext>
            </a:extLst>
          </p:cNvPr>
          <p:cNvSpPr txBox="1"/>
          <p:nvPr/>
        </p:nvSpPr>
        <p:spPr>
          <a:xfrm>
            <a:off x="1315552" y="3407357"/>
            <a:ext cx="2119899"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Waterproof testing</a:t>
            </a:r>
            <a:endParaRPr lang="en-US">
              <a:latin typeface="Arial"/>
              <a:cs typeface="Arial"/>
            </a:endParaRPr>
          </a:p>
        </p:txBody>
      </p:sp>
      <p:cxnSp>
        <p:nvCxnSpPr>
          <p:cNvPr id="10" name="Straight Arrow Connector 9">
            <a:extLst>
              <a:ext uri="{FF2B5EF4-FFF2-40B4-BE49-F238E27FC236}">
                <a16:creationId xmlns:a16="http://schemas.microsoft.com/office/drawing/2014/main" id="{52F131E2-E0D7-CA04-2B2D-0BFB34080831}"/>
              </a:ext>
            </a:extLst>
          </p:cNvPr>
          <p:cNvCxnSpPr>
            <a:cxnSpLocks/>
            <a:endCxn id="13" idx="1"/>
          </p:cNvCxnSpPr>
          <p:nvPr/>
        </p:nvCxnSpPr>
        <p:spPr>
          <a:xfrm>
            <a:off x="736210"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01A97BA-7104-FCCA-BC88-D527968B9016}"/>
              </a:ext>
            </a:extLst>
          </p:cNvPr>
          <p:cNvCxnSpPr>
            <a:cxnSpLocks/>
            <a:endCxn id="14" idx="1"/>
          </p:cNvCxnSpPr>
          <p:nvPr/>
        </p:nvCxnSpPr>
        <p:spPr>
          <a:xfrm flipV="1">
            <a:off x="729063"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BF1A291-9C9E-8763-7CBC-CBEE6EFD6CE7}"/>
              </a:ext>
            </a:extLst>
          </p:cNvPr>
          <p:cNvSpPr txBox="1"/>
          <p:nvPr/>
        </p:nvSpPr>
        <p:spPr>
          <a:xfrm>
            <a:off x="1315551" y="4047829"/>
            <a:ext cx="2348873"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Prototype</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CE1702-0BBC-6638-CAC6-88ECF519380B}"/>
              </a:ext>
            </a:extLst>
          </p:cNvPr>
          <p:cNvSpPr txBox="1"/>
          <p:nvPr/>
        </p:nvSpPr>
        <p:spPr>
          <a:xfrm>
            <a:off x="1292330" y="4688301"/>
            <a:ext cx="2604106"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Order dimensionally correct parts</a:t>
            </a:r>
            <a:endParaRPr lang="en-US">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B0FF853-D24A-255B-E916-ECF43C25D8B9}"/>
              </a:ext>
            </a:extLst>
          </p:cNvPr>
          <p:cNvCxnSpPr>
            <a:cxnSpLocks/>
          </p:cNvCxnSpPr>
          <p:nvPr/>
        </p:nvCxnSpPr>
        <p:spPr>
          <a:xfrm>
            <a:off x="4602745" y="3136223"/>
            <a:ext cx="0" cy="21497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1DE83F-3DEB-A4A2-F830-FF2BEF6EC4C5}"/>
              </a:ext>
            </a:extLst>
          </p:cNvPr>
          <p:cNvCxnSpPr>
            <a:cxnSpLocks/>
            <a:endCxn id="48" idx="1"/>
          </p:cNvCxnSpPr>
          <p:nvPr/>
        </p:nvCxnSpPr>
        <p:spPr>
          <a:xfrm flipV="1">
            <a:off x="4604533"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0C74983-670D-591E-8ED8-F0318396BCB3}"/>
              </a:ext>
            </a:extLst>
          </p:cNvPr>
          <p:cNvCxnSpPr>
            <a:cxnSpLocks/>
            <a:endCxn id="26" idx="1"/>
          </p:cNvCxnSpPr>
          <p:nvPr/>
        </p:nvCxnSpPr>
        <p:spPr>
          <a:xfrm flipV="1">
            <a:off x="4602745" y="4372132"/>
            <a:ext cx="594895"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F6705FA-EFFD-B3F7-34F4-339FD2C7A7D8}"/>
              </a:ext>
            </a:extLst>
          </p:cNvPr>
          <p:cNvCxnSpPr>
            <a:cxnSpLocks/>
            <a:endCxn id="27" idx="1"/>
          </p:cNvCxnSpPr>
          <p:nvPr/>
        </p:nvCxnSpPr>
        <p:spPr>
          <a:xfrm>
            <a:off x="4602745" y="5273300"/>
            <a:ext cx="594895"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7AE58FD-9219-3464-CF84-CB0288EF2110}"/>
              </a:ext>
            </a:extLst>
          </p:cNvPr>
          <p:cNvSpPr txBox="1"/>
          <p:nvPr/>
        </p:nvSpPr>
        <p:spPr>
          <a:xfrm>
            <a:off x="5197640" y="4014587"/>
            <a:ext cx="3498871"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Design space for inner components (motor, spool, etc.)</a:t>
            </a:r>
            <a:endParaRPr lang="en-US">
              <a:latin typeface="Arial"/>
              <a:cs typeface="Arial"/>
            </a:endParaRPr>
          </a:p>
        </p:txBody>
      </p:sp>
      <p:sp>
        <p:nvSpPr>
          <p:cNvPr id="27" name="TextBox 26">
            <a:extLst>
              <a:ext uri="{FF2B5EF4-FFF2-40B4-BE49-F238E27FC236}">
                <a16:creationId xmlns:a16="http://schemas.microsoft.com/office/drawing/2014/main" id="{07BB0798-BFD9-7C6A-6E9D-59926F511CD1}"/>
              </a:ext>
            </a:extLst>
          </p:cNvPr>
          <p:cNvSpPr txBox="1"/>
          <p:nvPr/>
        </p:nvSpPr>
        <p:spPr>
          <a:xfrm>
            <a:off x="5197640" y="4928035"/>
            <a:ext cx="2099311"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Dimension area used</a:t>
            </a:r>
            <a:endParaRPr lang="en-US">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0142ED7B-B565-942C-8EDA-5BE2667D78CA}"/>
              </a:ext>
            </a:extLst>
          </p:cNvPr>
          <p:cNvCxnSpPr>
            <a:cxnSpLocks/>
          </p:cNvCxnSpPr>
          <p:nvPr/>
        </p:nvCxnSpPr>
        <p:spPr>
          <a:xfrm>
            <a:off x="9116568" y="3128282"/>
            <a:ext cx="7056" cy="2245662"/>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44ABDD4-8EC6-806A-C21A-B18DF5BBE8A2}"/>
              </a:ext>
            </a:extLst>
          </p:cNvPr>
          <p:cNvCxnSpPr>
            <a:cxnSpLocks/>
            <a:endCxn id="32" idx="1"/>
          </p:cNvCxnSpPr>
          <p:nvPr/>
        </p:nvCxnSpPr>
        <p:spPr>
          <a:xfrm>
            <a:off x="9123625" y="3604414"/>
            <a:ext cx="572196"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528951E8-2538-1B9E-C027-688DEECF5CFD}"/>
              </a:ext>
            </a:extLst>
          </p:cNvPr>
          <p:cNvSpPr txBox="1"/>
          <p:nvPr/>
        </p:nvSpPr>
        <p:spPr>
          <a:xfrm>
            <a:off x="9695821" y="3407855"/>
            <a:ext cx="1761838"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testing</a:t>
            </a:r>
          </a:p>
        </p:txBody>
      </p:sp>
      <p:cxnSp>
        <p:nvCxnSpPr>
          <p:cNvPr id="33" name="Straight Arrow Connector 32">
            <a:extLst>
              <a:ext uri="{FF2B5EF4-FFF2-40B4-BE49-F238E27FC236}">
                <a16:creationId xmlns:a16="http://schemas.microsoft.com/office/drawing/2014/main" id="{21F5B150-8742-C3CA-F318-D68974FED3EE}"/>
              </a:ext>
            </a:extLst>
          </p:cNvPr>
          <p:cNvCxnSpPr>
            <a:cxnSpLocks/>
            <a:endCxn id="35" idx="1"/>
          </p:cNvCxnSpPr>
          <p:nvPr/>
        </p:nvCxnSpPr>
        <p:spPr>
          <a:xfrm>
            <a:off x="9123625" y="4392308"/>
            <a:ext cx="577473"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465C184D-C34C-B36F-52EA-063C9C437882}"/>
              </a:ext>
            </a:extLst>
          </p:cNvPr>
          <p:cNvCxnSpPr>
            <a:cxnSpLocks/>
            <a:endCxn id="36" idx="1"/>
          </p:cNvCxnSpPr>
          <p:nvPr/>
        </p:nvCxnSpPr>
        <p:spPr>
          <a:xfrm>
            <a:off x="9123624" y="5360442"/>
            <a:ext cx="577474"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D2605E7-D393-D237-6F4C-09FF545F8B10}"/>
              </a:ext>
            </a:extLst>
          </p:cNvPr>
          <p:cNvSpPr txBox="1"/>
          <p:nvPr/>
        </p:nvSpPr>
        <p:spPr>
          <a:xfrm>
            <a:off x="9701098" y="4052143"/>
            <a:ext cx="1761838"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Prototype 1</a:t>
            </a:r>
          </a:p>
        </p:txBody>
      </p:sp>
      <p:sp>
        <p:nvSpPr>
          <p:cNvPr id="36" name="TextBox 35">
            <a:extLst>
              <a:ext uri="{FF2B5EF4-FFF2-40B4-BE49-F238E27FC236}">
                <a16:creationId xmlns:a16="http://schemas.microsoft.com/office/drawing/2014/main" id="{79799A0E-E69F-C228-9016-43586FB20FA0}"/>
              </a:ext>
            </a:extLst>
          </p:cNvPr>
          <p:cNvSpPr txBox="1"/>
          <p:nvPr/>
        </p:nvSpPr>
        <p:spPr>
          <a:xfrm>
            <a:off x="9701098" y="5002897"/>
            <a:ext cx="1435268"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Combine Prototypes</a:t>
            </a:r>
            <a:endParaRPr lang="en-US" sz="2000">
              <a:solidFill>
                <a:srgbClr val="1F1F1F"/>
              </a:solidFill>
              <a:latin typeface="Times New Roman"/>
              <a:cs typeface="Arial"/>
            </a:endParaRPr>
          </a:p>
        </p:txBody>
      </p:sp>
      <p:sp>
        <p:nvSpPr>
          <p:cNvPr id="30" name="Rectangle: Rounded Corners 29">
            <a:extLst>
              <a:ext uri="{FF2B5EF4-FFF2-40B4-BE49-F238E27FC236}">
                <a16:creationId xmlns:a16="http://schemas.microsoft.com/office/drawing/2014/main" id="{075AEE35-6AE0-3C05-6917-A8BF4315AEBE}"/>
              </a:ext>
            </a:extLst>
          </p:cNvPr>
          <p:cNvSpPr/>
          <p:nvPr/>
        </p:nvSpPr>
        <p:spPr>
          <a:xfrm>
            <a:off x="688296"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Refined Sample Prototype</a:t>
            </a:r>
          </a:p>
        </p:txBody>
      </p:sp>
      <p:sp>
        <p:nvSpPr>
          <p:cNvPr id="48" name="TextBox 47">
            <a:extLst>
              <a:ext uri="{FF2B5EF4-FFF2-40B4-BE49-F238E27FC236}">
                <a16:creationId xmlns:a16="http://schemas.microsoft.com/office/drawing/2014/main" id="{861F96D5-D93F-67E1-D904-588D2C0A43DA}"/>
              </a:ext>
            </a:extLst>
          </p:cNvPr>
          <p:cNvSpPr txBox="1"/>
          <p:nvPr/>
        </p:nvSpPr>
        <p:spPr>
          <a:xfrm>
            <a:off x="5213573" y="3407606"/>
            <a:ext cx="2564807"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Design Compact Walls</a:t>
            </a: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09C96A-DD10-E6FB-58EA-5FC2711B9611}"/>
              </a:ext>
            </a:extLst>
          </p:cNvPr>
          <p:cNvSpPr txBox="1"/>
          <p:nvPr/>
        </p:nvSpPr>
        <p:spPr>
          <a:xfrm>
            <a:off x="9037320" y="2723775"/>
            <a:ext cx="2418469"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5</a:t>
            </a:r>
          </a:p>
        </p:txBody>
      </p:sp>
      <p:sp>
        <p:nvSpPr>
          <p:cNvPr id="20" name="TextBox 19">
            <a:extLst>
              <a:ext uri="{FF2B5EF4-FFF2-40B4-BE49-F238E27FC236}">
                <a16:creationId xmlns:a16="http://schemas.microsoft.com/office/drawing/2014/main" id="{6C208277-A8CD-0141-AF77-C18529BAF42F}"/>
              </a:ext>
            </a:extLst>
          </p:cNvPr>
          <p:cNvSpPr txBox="1"/>
          <p:nvPr/>
        </p:nvSpPr>
        <p:spPr>
          <a:xfrm>
            <a:off x="4545404"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Initial Storage Prototype</a:t>
            </a:r>
          </a:p>
        </p:txBody>
      </p:sp>
      <p:sp>
        <p:nvSpPr>
          <p:cNvPr id="6" name="TextBox 5">
            <a:extLst>
              <a:ext uri="{FF2B5EF4-FFF2-40B4-BE49-F238E27FC236}">
                <a16:creationId xmlns:a16="http://schemas.microsoft.com/office/drawing/2014/main" id="{E0407785-EDD6-CDF8-05FE-83CD82C71686}"/>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pic>
        <p:nvPicPr>
          <p:cNvPr id="25" name="Picture 5" descr="Logo&#10;&#10;Description automatically generated">
            <a:extLst>
              <a:ext uri="{FF2B5EF4-FFF2-40B4-BE49-F238E27FC236}">
                <a16:creationId xmlns:a16="http://schemas.microsoft.com/office/drawing/2014/main" id="{6A912897-E62E-2D53-8285-622DF11039C6}"/>
              </a:ext>
            </a:extLst>
          </p:cNvPr>
          <p:cNvPicPr>
            <a:picLocks noChangeAspect="1"/>
          </p:cNvPicPr>
          <p:nvPr/>
        </p:nvPicPr>
        <p:blipFill>
          <a:blip r:embed="rId3"/>
          <a:stretch>
            <a:fillRect/>
          </a:stretch>
        </p:blipFill>
        <p:spPr>
          <a:xfrm>
            <a:off x="5067299" y="162706"/>
            <a:ext cx="2057400" cy="1228725"/>
          </a:xfrm>
          <a:prstGeom prst="rect">
            <a:avLst/>
          </a:prstGeom>
        </p:spPr>
      </p:pic>
      <p:cxnSp>
        <p:nvCxnSpPr>
          <p:cNvPr id="5" name="Straight Arrow Connector 4">
            <a:extLst>
              <a:ext uri="{FF2B5EF4-FFF2-40B4-BE49-F238E27FC236}">
                <a16:creationId xmlns:a16="http://schemas.microsoft.com/office/drawing/2014/main" id="{944B8134-8D6B-740D-807B-182A84E53EF8}"/>
              </a:ext>
            </a:extLst>
          </p:cNvPr>
          <p:cNvCxnSpPr>
            <a:cxnSpLocks/>
          </p:cNvCxnSpPr>
          <p:nvPr/>
        </p:nvCxnSpPr>
        <p:spPr>
          <a:xfrm>
            <a:off x="6048075" y="1858302"/>
            <a:ext cx="0" cy="305636"/>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3D805FF8-E363-3ABB-F11B-3E32E088769D}"/>
              </a:ext>
            </a:extLst>
          </p:cNvPr>
          <p:cNvCxnSpPr>
            <a:cxnSpLocks/>
          </p:cNvCxnSpPr>
          <p:nvPr/>
        </p:nvCxnSpPr>
        <p:spPr>
          <a:xfrm flipV="1">
            <a:off x="3516667" y="2163938"/>
            <a:ext cx="5286850" cy="6145"/>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32FA9826-39C1-17ED-7332-C8C4C3AEF00C}"/>
              </a:ext>
            </a:extLst>
          </p:cNvPr>
          <p:cNvCxnSpPr>
            <a:cxnSpLocks/>
            <a:endCxn id="52" idx="0"/>
          </p:cNvCxnSpPr>
          <p:nvPr/>
        </p:nvCxnSpPr>
        <p:spPr>
          <a:xfrm>
            <a:off x="3516667" y="2163938"/>
            <a:ext cx="0" cy="54005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E827DEED-6842-3A67-AE4C-D3561E7A7768}"/>
              </a:ext>
            </a:extLst>
          </p:cNvPr>
          <p:cNvCxnSpPr>
            <a:cxnSpLocks/>
            <a:endCxn id="54" idx="0"/>
          </p:cNvCxnSpPr>
          <p:nvPr/>
        </p:nvCxnSpPr>
        <p:spPr>
          <a:xfrm>
            <a:off x="8797032" y="2163938"/>
            <a:ext cx="0" cy="562913"/>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A8BDDEC5-37FD-00D5-A545-E32543583001}"/>
              </a:ext>
            </a:extLst>
          </p:cNvPr>
          <p:cNvCxnSpPr>
            <a:cxnSpLocks/>
          </p:cNvCxnSpPr>
          <p:nvPr/>
        </p:nvCxnSpPr>
        <p:spPr>
          <a:xfrm flipH="1">
            <a:off x="1831528"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E75E34F6-E39F-9A85-BDA7-E12CFE29628C}"/>
              </a:ext>
            </a:extLst>
          </p:cNvPr>
          <p:cNvCxnSpPr>
            <a:cxnSpLocks/>
            <a:endCxn id="40" idx="1"/>
          </p:cNvCxnSpPr>
          <p:nvPr/>
        </p:nvCxnSpPr>
        <p:spPr>
          <a:xfrm>
            <a:off x="1838675"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CEE85677-6157-1363-2F98-F5C802833725}"/>
              </a:ext>
            </a:extLst>
          </p:cNvPr>
          <p:cNvSpPr txBox="1"/>
          <p:nvPr/>
        </p:nvSpPr>
        <p:spPr>
          <a:xfrm>
            <a:off x="2418016" y="3407357"/>
            <a:ext cx="2119899" cy="408623"/>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3D Print housing</a:t>
            </a:r>
            <a:endParaRPr lang="en-US">
              <a:latin typeface="Arial"/>
              <a:cs typeface="Arial"/>
            </a:endParaRPr>
          </a:p>
        </p:txBody>
      </p:sp>
      <p:cxnSp>
        <p:nvCxnSpPr>
          <p:cNvPr id="41" name="Straight Arrow Connector 40">
            <a:extLst>
              <a:ext uri="{FF2B5EF4-FFF2-40B4-BE49-F238E27FC236}">
                <a16:creationId xmlns:a16="http://schemas.microsoft.com/office/drawing/2014/main" id="{E27AF920-197C-347F-8466-E31136EB917E}"/>
              </a:ext>
            </a:extLst>
          </p:cNvPr>
          <p:cNvCxnSpPr>
            <a:cxnSpLocks/>
            <a:endCxn id="43" idx="1"/>
          </p:cNvCxnSpPr>
          <p:nvPr/>
        </p:nvCxnSpPr>
        <p:spPr>
          <a:xfrm>
            <a:off x="1838674"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E76094AC-23D4-1494-18D4-7553B8C0E99C}"/>
              </a:ext>
            </a:extLst>
          </p:cNvPr>
          <p:cNvCxnSpPr>
            <a:cxnSpLocks/>
            <a:endCxn id="44" idx="1"/>
          </p:cNvCxnSpPr>
          <p:nvPr/>
        </p:nvCxnSpPr>
        <p:spPr>
          <a:xfrm flipV="1">
            <a:off x="1831527"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43" name="TextBox 42">
            <a:extLst>
              <a:ext uri="{FF2B5EF4-FFF2-40B4-BE49-F238E27FC236}">
                <a16:creationId xmlns:a16="http://schemas.microsoft.com/office/drawing/2014/main" id="{768BE7E1-88F6-35AF-9DB0-81EF6E6ACE97}"/>
              </a:ext>
            </a:extLst>
          </p:cNvPr>
          <p:cNvSpPr txBox="1"/>
          <p:nvPr/>
        </p:nvSpPr>
        <p:spPr>
          <a:xfrm>
            <a:off x="2418015" y="4047829"/>
            <a:ext cx="2348873" cy="408623"/>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housing</a:t>
            </a:r>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511A3BF-612F-E129-48DF-C96351F6431B}"/>
              </a:ext>
            </a:extLst>
          </p:cNvPr>
          <p:cNvSpPr txBox="1"/>
          <p:nvPr/>
        </p:nvSpPr>
        <p:spPr>
          <a:xfrm>
            <a:off x="2394794" y="4688301"/>
            <a:ext cx="2604106" cy="715089"/>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Mount housing to drone body</a:t>
            </a:r>
            <a:endParaRPr lang="en-US">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89BE8DBE-EF03-EC9B-84DA-49C8221E393A}"/>
              </a:ext>
            </a:extLst>
          </p:cNvPr>
          <p:cNvCxnSpPr>
            <a:cxnSpLocks/>
          </p:cNvCxnSpPr>
          <p:nvPr/>
        </p:nvCxnSpPr>
        <p:spPr>
          <a:xfrm>
            <a:off x="7268124" y="3136223"/>
            <a:ext cx="0" cy="215584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B0A5ED3D-0505-4D87-C583-A2A7E9733B28}"/>
              </a:ext>
            </a:extLst>
          </p:cNvPr>
          <p:cNvCxnSpPr>
            <a:cxnSpLocks/>
            <a:endCxn id="53" idx="1"/>
          </p:cNvCxnSpPr>
          <p:nvPr/>
        </p:nvCxnSpPr>
        <p:spPr>
          <a:xfrm flipV="1">
            <a:off x="7263427"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562F1279-9512-3AE1-BC31-0E01996C307D}"/>
              </a:ext>
            </a:extLst>
          </p:cNvPr>
          <p:cNvCxnSpPr>
            <a:cxnSpLocks/>
            <a:endCxn id="50" idx="1"/>
          </p:cNvCxnSpPr>
          <p:nvPr/>
        </p:nvCxnSpPr>
        <p:spPr>
          <a:xfrm flipV="1">
            <a:off x="7261639" y="4372132"/>
            <a:ext cx="594895"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C8BE3A6D-4ABC-9649-488A-B822A2DEB13F}"/>
              </a:ext>
            </a:extLst>
          </p:cNvPr>
          <p:cNvCxnSpPr>
            <a:cxnSpLocks/>
            <a:endCxn id="51" idx="1"/>
          </p:cNvCxnSpPr>
          <p:nvPr/>
        </p:nvCxnSpPr>
        <p:spPr>
          <a:xfrm>
            <a:off x="7261639" y="5292065"/>
            <a:ext cx="601380"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0801FC0D-54C4-0006-7813-AD5F8ED5EEEA}"/>
              </a:ext>
            </a:extLst>
          </p:cNvPr>
          <p:cNvSpPr txBox="1"/>
          <p:nvPr/>
        </p:nvSpPr>
        <p:spPr>
          <a:xfrm>
            <a:off x="7863019" y="4014587"/>
            <a:ext cx="3498871" cy="715089"/>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Integrate flight controller with Arduino</a:t>
            </a:r>
            <a:endParaRPr lang="en-US">
              <a:latin typeface="Arial"/>
              <a:cs typeface="Arial"/>
            </a:endParaRPr>
          </a:p>
        </p:txBody>
      </p:sp>
      <p:sp>
        <p:nvSpPr>
          <p:cNvPr id="51" name="TextBox 50">
            <a:extLst>
              <a:ext uri="{FF2B5EF4-FFF2-40B4-BE49-F238E27FC236}">
                <a16:creationId xmlns:a16="http://schemas.microsoft.com/office/drawing/2014/main" id="{5D5BB218-6F43-1113-C077-306E39755077}"/>
              </a:ext>
            </a:extLst>
          </p:cNvPr>
          <p:cNvSpPr txBox="1"/>
          <p:nvPr/>
        </p:nvSpPr>
        <p:spPr>
          <a:xfrm>
            <a:off x="7863019" y="4934520"/>
            <a:ext cx="2099311" cy="715089"/>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Completed Testing</a:t>
            </a:r>
            <a:endParaRPr lang="en-US">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152D4EE3-20A1-1733-A1E8-01A13DF8F20C}"/>
              </a:ext>
            </a:extLst>
          </p:cNvPr>
          <p:cNvSpPr/>
          <p:nvPr/>
        </p:nvSpPr>
        <p:spPr>
          <a:xfrm>
            <a:off x="1790760"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Refined Storage Prototype</a:t>
            </a:r>
          </a:p>
        </p:txBody>
      </p:sp>
      <p:sp>
        <p:nvSpPr>
          <p:cNvPr id="53" name="TextBox 52">
            <a:extLst>
              <a:ext uri="{FF2B5EF4-FFF2-40B4-BE49-F238E27FC236}">
                <a16:creationId xmlns:a16="http://schemas.microsoft.com/office/drawing/2014/main" id="{0EC01D66-E87F-79ED-2940-457005D909A0}"/>
              </a:ext>
            </a:extLst>
          </p:cNvPr>
          <p:cNvSpPr txBox="1"/>
          <p:nvPr/>
        </p:nvSpPr>
        <p:spPr>
          <a:xfrm>
            <a:off x="7878952" y="3407606"/>
            <a:ext cx="2964673" cy="408623"/>
          </a:xfrm>
          <a:prstGeom prst="roundRect">
            <a:avLst/>
          </a:prstGeom>
          <a:solidFill>
            <a:schemeClr val="bg1"/>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cs typeface="Arial" panose="020B0604020202020204" pitchFamily="34" charset="0"/>
              </a:rPr>
              <a:t>Assemble all components</a:t>
            </a:r>
          </a:p>
        </p:txBody>
      </p:sp>
      <p:sp>
        <p:nvSpPr>
          <p:cNvPr id="54" name="TextBox 53">
            <a:extLst>
              <a:ext uri="{FF2B5EF4-FFF2-40B4-BE49-F238E27FC236}">
                <a16:creationId xmlns:a16="http://schemas.microsoft.com/office/drawing/2014/main" id="{EF45DE1C-B299-12A6-C8F7-48C6B5251861}"/>
              </a:ext>
            </a:extLst>
          </p:cNvPr>
          <p:cNvSpPr txBox="1"/>
          <p:nvPr/>
        </p:nvSpPr>
        <p:spPr>
          <a:xfrm>
            <a:off x="7210783"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6</a:t>
            </a:r>
          </a:p>
        </p:txBody>
      </p:sp>
    </p:spTree>
    <p:extLst>
      <p:ext uri="{BB962C8B-B14F-4D97-AF65-F5344CB8AC3E}">
        <p14:creationId xmlns:p14="http://schemas.microsoft.com/office/powerpoint/2010/main" val="326908615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0-ppt_w/2"/>
                                          </p:val>
                                        </p:tav>
                                      </p:tavLst>
                                    </p:anim>
                                    <p:anim calcmode="lin" valueType="num">
                                      <p:cBhvr additive="base">
                                        <p:cTn id="11" dur="500"/>
                                        <p:tgtEl>
                                          <p:spTgt spid="16"/>
                                        </p:tgtEl>
                                        <p:attrNameLst>
                                          <p:attrName>ppt_y</p:attrName>
                                        </p:attrNameLst>
                                      </p:cBhvr>
                                      <p:tavLst>
                                        <p:tav tm="0">
                                          <p:val>
                                            <p:strVal val="ppt_y"/>
                                          </p:val>
                                        </p:tav>
                                        <p:tav tm="100000">
                                          <p:val>
                                            <p:strVal val="ppt_y"/>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0-ppt_w/2"/>
                                          </p:val>
                                        </p:tav>
                                      </p:tavLst>
                                    </p:anim>
                                    <p:anim calcmode="lin" valueType="num">
                                      <p:cBhvr additive="base">
                                        <p:cTn id="15" dur="500"/>
                                        <p:tgtEl>
                                          <p:spTgt spid="17"/>
                                        </p:tgtEl>
                                        <p:attrNameLst>
                                          <p:attrName>ppt_y</p:attrName>
                                        </p:attrNameLst>
                                      </p:cBhvr>
                                      <p:tavLst>
                                        <p:tav tm="0">
                                          <p:val>
                                            <p:strVal val="ppt_y"/>
                                          </p:val>
                                        </p:tav>
                                        <p:tav tm="100000">
                                          <p:val>
                                            <p:strVal val="ppt_y"/>
                                          </p:val>
                                        </p:tav>
                                      </p:tavLst>
                                    </p:anim>
                                    <p:set>
                                      <p:cBhvr>
                                        <p:cTn id="16" dur="1" fill="hold">
                                          <p:stCondLst>
                                            <p:cond delay="499"/>
                                          </p:stCondLst>
                                        </p:cTn>
                                        <p:tgtEl>
                                          <p:spTgt spid="17"/>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0-ppt_w/2"/>
                                          </p:val>
                                        </p:tav>
                                      </p:tavLst>
                                    </p:anim>
                                    <p:anim calcmode="lin" valueType="num">
                                      <p:cBhvr additive="base">
                                        <p:cTn id="19" dur="500"/>
                                        <p:tgtEl>
                                          <p:spTgt spid="18"/>
                                        </p:tgtEl>
                                        <p:attrNameLst>
                                          <p:attrName>ppt_y</p:attrName>
                                        </p:attrNameLst>
                                      </p:cBhvr>
                                      <p:tavLst>
                                        <p:tav tm="0">
                                          <p:val>
                                            <p:strVal val="ppt_y"/>
                                          </p:val>
                                        </p:tav>
                                        <p:tav tm="100000">
                                          <p:val>
                                            <p:strVal val="ppt_y"/>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500"/>
                                        <p:tgtEl>
                                          <p:spTgt spid="7"/>
                                        </p:tgtEl>
                                        <p:attrNameLst>
                                          <p:attrName>ppt_x</p:attrName>
                                        </p:attrNameLst>
                                      </p:cBhvr>
                                      <p:tavLst>
                                        <p:tav tm="0">
                                          <p:val>
                                            <p:strVal val="ppt_x"/>
                                          </p:val>
                                        </p:tav>
                                        <p:tav tm="100000">
                                          <p:val>
                                            <p:strVal val="0-ppt_w/2"/>
                                          </p:val>
                                        </p:tav>
                                      </p:tavLst>
                                    </p:anim>
                                    <p:anim calcmode="lin" valueType="num">
                                      <p:cBhvr additive="base">
                                        <p:cTn id="27" dur="500"/>
                                        <p:tgtEl>
                                          <p:spTgt spid="7"/>
                                        </p:tgtEl>
                                        <p:attrNameLst>
                                          <p:attrName>ppt_y</p:attrName>
                                        </p:attrNameLst>
                                      </p:cBhvr>
                                      <p:tavLst>
                                        <p:tav tm="0">
                                          <p:val>
                                            <p:strVal val="ppt_y"/>
                                          </p:val>
                                        </p:tav>
                                        <p:tav tm="100000">
                                          <p:val>
                                            <p:strVal val="ppt_y"/>
                                          </p:val>
                                        </p:tav>
                                      </p:tavLst>
                                    </p:anim>
                                    <p:set>
                                      <p:cBhvr>
                                        <p:cTn id="28" dur="1" fill="hold">
                                          <p:stCondLst>
                                            <p:cond delay="499"/>
                                          </p:stCondLst>
                                        </p:cTn>
                                        <p:tgtEl>
                                          <p:spTgt spid="7"/>
                                        </p:tgtEl>
                                        <p:attrNameLst>
                                          <p:attrName>style.visibility</p:attrName>
                                        </p:attrNameLst>
                                      </p:cBhvr>
                                      <p:to>
                                        <p:strVal val="hidden"/>
                                      </p:to>
                                    </p:set>
                                  </p:childTnLst>
                                </p:cTn>
                              </p:par>
                              <p:par>
                                <p:cTn id="29" presetID="2" presetClass="exit" presetSubtype="8" fill="hold" grpId="0"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0-ppt_w/2"/>
                                          </p:val>
                                        </p:tav>
                                      </p:tavLst>
                                    </p:anim>
                                    <p:anim calcmode="lin" valueType="num">
                                      <p:cBhvr additive="base">
                                        <p:cTn id="31" dur="500"/>
                                        <p:tgtEl>
                                          <p:spTgt spid="8"/>
                                        </p:tgtEl>
                                        <p:attrNameLst>
                                          <p:attrName>ppt_y</p:attrName>
                                        </p:attrNameLst>
                                      </p:cBhvr>
                                      <p:tavLst>
                                        <p:tav tm="0">
                                          <p:val>
                                            <p:strVal val="ppt_y"/>
                                          </p:val>
                                        </p:tav>
                                        <p:tav tm="100000">
                                          <p:val>
                                            <p:strVal val="ppt_y"/>
                                          </p:val>
                                        </p:tav>
                                      </p:tavLst>
                                    </p:anim>
                                    <p:set>
                                      <p:cBhvr>
                                        <p:cTn id="32" dur="1" fill="hold">
                                          <p:stCondLst>
                                            <p:cond delay="499"/>
                                          </p:stCondLst>
                                        </p:cTn>
                                        <p:tgtEl>
                                          <p:spTgt spid="8"/>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10"/>
                                        </p:tgtEl>
                                        <p:attrNameLst>
                                          <p:attrName>ppt_x</p:attrName>
                                        </p:attrNameLst>
                                      </p:cBhvr>
                                      <p:tavLst>
                                        <p:tav tm="0">
                                          <p:val>
                                            <p:strVal val="ppt_x"/>
                                          </p:val>
                                        </p:tav>
                                        <p:tav tm="100000">
                                          <p:val>
                                            <p:strVal val="0-ppt_w/2"/>
                                          </p:val>
                                        </p:tav>
                                      </p:tavLst>
                                    </p:anim>
                                    <p:anim calcmode="lin" valueType="num">
                                      <p:cBhvr additive="base">
                                        <p:cTn id="35" dur="500"/>
                                        <p:tgtEl>
                                          <p:spTgt spid="10"/>
                                        </p:tgtEl>
                                        <p:attrNameLst>
                                          <p:attrName>ppt_y</p:attrName>
                                        </p:attrNameLst>
                                      </p:cBhvr>
                                      <p:tavLst>
                                        <p:tav tm="0">
                                          <p:val>
                                            <p:strVal val="ppt_y"/>
                                          </p:val>
                                        </p:tav>
                                        <p:tav tm="100000">
                                          <p:val>
                                            <p:strVal val="ppt_y"/>
                                          </p:val>
                                        </p:tav>
                                      </p:tavLst>
                                    </p:anim>
                                    <p:set>
                                      <p:cBhvr>
                                        <p:cTn id="36" dur="1" fill="hold">
                                          <p:stCondLst>
                                            <p:cond delay="499"/>
                                          </p:stCondLst>
                                        </p:cTn>
                                        <p:tgtEl>
                                          <p:spTgt spid="10"/>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12"/>
                                        </p:tgtEl>
                                        <p:attrNameLst>
                                          <p:attrName>ppt_x</p:attrName>
                                        </p:attrNameLst>
                                      </p:cBhvr>
                                      <p:tavLst>
                                        <p:tav tm="0">
                                          <p:val>
                                            <p:strVal val="ppt_x"/>
                                          </p:val>
                                        </p:tav>
                                        <p:tav tm="100000">
                                          <p:val>
                                            <p:strVal val="0-ppt_w/2"/>
                                          </p:val>
                                        </p:tav>
                                      </p:tavLst>
                                    </p:anim>
                                    <p:anim calcmode="lin" valueType="num">
                                      <p:cBhvr additive="base">
                                        <p:cTn id="39" dur="500"/>
                                        <p:tgtEl>
                                          <p:spTgt spid="12"/>
                                        </p:tgtEl>
                                        <p:attrNameLst>
                                          <p:attrName>ppt_y</p:attrName>
                                        </p:attrNameLst>
                                      </p:cBhvr>
                                      <p:tavLst>
                                        <p:tav tm="0">
                                          <p:val>
                                            <p:strVal val="ppt_y"/>
                                          </p:val>
                                        </p:tav>
                                        <p:tav tm="100000">
                                          <p:val>
                                            <p:strVal val="ppt_y"/>
                                          </p:val>
                                        </p:tav>
                                      </p:tavLst>
                                    </p:anim>
                                    <p:set>
                                      <p:cBhvr>
                                        <p:cTn id="40" dur="1" fill="hold">
                                          <p:stCondLst>
                                            <p:cond delay="499"/>
                                          </p:stCondLst>
                                        </p:cTn>
                                        <p:tgtEl>
                                          <p:spTgt spid="12"/>
                                        </p:tgtEl>
                                        <p:attrNameLst>
                                          <p:attrName>style.visibility</p:attrName>
                                        </p:attrNameLst>
                                      </p:cBhvr>
                                      <p:to>
                                        <p:strVal val="hidden"/>
                                      </p:to>
                                    </p:set>
                                  </p:childTnLst>
                                </p:cTn>
                              </p:par>
                              <p:par>
                                <p:cTn id="41" presetID="2" presetClass="exit" presetSubtype="8" fill="hold" grpId="0" nodeType="with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0-ppt_w/2"/>
                                          </p:val>
                                        </p:tav>
                                      </p:tavLst>
                                    </p:anim>
                                    <p:anim calcmode="lin" valueType="num">
                                      <p:cBhvr additive="base">
                                        <p:cTn id="43" dur="500"/>
                                        <p:tgtEl>
                                          <p:spTgt spid="13"/>
                                        </p:tgtEl>
                                        <p:attrNameLst>
                                          <p:attrName>ppt_y</p:attrName>
                                        </p:attrNameLst>
                                      </p:cBhvr>
                                      <p:tavLst>
                                        <p:tav tm="0">
                                          <p:val>
                                            <p:strVal val="ppt_y"/>
                                          </p:val>
                                        </p:tav>
                                        <p:tav tm="100000">
                                          <p:val>
                                            <p:strVal val="ppt_y"/>
                                          </p:val>
                                        </p:tav>
                                      </p:tavLst>
                                    </p:anim>
                                    <p:set>
                                      <p:cBhvr>
                                        <p:cTn id="44" dur="1" fill="hold">
                                          <p:stCondLst>
                                            <p:cond delay="499"/>
                                          </p:stCondLst>
                                        </p:cTn>
                                        <p:tgtEl>
                                          <p:spTgt spid="13"/>
                                        </p:tgtEl>
                                        <p:attrNameLst>
                                          <p:attrName>style.visibility</p:attrName>
                                        </p:attrNameLst>
                                      </p:cBhvr>
                                      <p:to>
                                        <p:strVal val="hidden"/>
                                      </p:to>
                                    </p:set>
                                  </p:childTnLst>
                                </p:cTn>
                              </p:par>
                              <p:par>
                                <p:cTn id="45" presetID="2" presetClass="exit" presetSubtype="8" fill="hold" grpId="0" nodeType="with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0-ppt_w/2"/>
                                          </p:val>
                                        </p:tav>
                                      </p:tavLst>
                                    </p:anim>
                                    <p:anim calcmode="lin" valueType="num">
                                      <p:cBhvr additive="base">
                                        <p:cTn id="47" dur="500"/>
                                        <p:tgtEl>
                                          <p:spTgt spid="14"/>
                                        </p:tgtEl>
                                        <p:attrNameLst>
                                          <p:attrName>ppt_y</p:attrName>
                                        </p:attrNameLst>
                                      </p:cBhvr>
                                      <p:tavLst>
                                        <p:tav tm="0">
                                          <p:val>
                                            <p:strVal val="ppt_y"/>
                                          </p:val>
                                        </p:tav>
                                        <p:tav tm="100000">
                                          <p:val>
                                            <p:strVal val="ppt_y"/>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8" fill="hold" nodeType="withEffect">
                                  <p:stCondLst>
                                    <p:cond delay="0"/>
                                  </p:stCondLst>
                                  <p:childTnLst>
                                    <p:anim calcmode="lin" valueType="num">
                                      <p:cBhvr additive="base">
                                        <p:cTn id="50" dur="500"/>
                                        <p:tgtEl>
                                          <p:spTgt spid="21"/>
                                        </p:tgtEl>
                                        <p:attrNameLst>
                                          <p:attrName>ppt_x</p:attrName>
                                        </p:attrNameLst>
                                      </p:cBhvr>
                                      <p:tavLst>
                                        <p:tav tm="0">
                                          <p:val>
                                            <p:strVal val="ppt_x"/>
                                          </p:val>
                                        </p:tav>
                                        <p:tav tm="100000">
                                          <p:val>
                                            <p:strVal val="0-ppt_w/2"/>
                                          </p:val>
                                        </p:tav>
                                      </p:tavLst>
                                    </p:anim>
                                    <p:anim calcmode="lin" valueType="num">
                                      <p:cBhvr additive="base">
                                        <p:cTn id="51" dur="500"/>
                                        <p:tgtEl>
                                          <p:spTgt spid="21"/>
                                        </p:tgtEl>
                                        <p:attrNameLst>
                                          <p:attrName>ppt_y</p:attrName>
                                        </p:attrNameLst>
                                      </p:cBhvr>
                                      <p:tavLst>
                                        <p:tav tm="0">
                                          <p:val>
                                            <p:strVal val="ppt_y"/>
                                          </p:val>
                                        </p:tav>
                                        <p:tav tm="100000">
                                          <p:val>
                                            <p:strVal val="ppt_y"/>
                                          </p:val>
                                        </p:tav>
                                      </p:tavLst>
                                    </p:anim>
                                    <p:set>
                                      <p:cBhvr>
                                        <p:cTn id="52" dur="1" fill="hold">
                                          <p:stCondLst>
                                            <p:cond delay="499"/>
                                          </p:stCondLst>
                                        </p:cTn>
                                        <p:tgtEl>
                                          <p:spTgt spid="21"/>
                                        </p:tgtEl>
                                        <p:attrNameLst>
                                          <p:attrName>style.visibility</p:attrName>
                                        </p:attrNameLst>
                                      </p:cBhvr>
                                      <p:to>
                                        <p:strVal val="hidden"/>
                                      </p:to>
                                    </p:set>
                                  </p:childTnLst>
                                </p:cTn>
                              </p:par>
                              <p:par>
                                <p:cTn id="53" presetID="2" presetClass="exit" presetSubtype="8" fill="hold" nodeType="withEffect">
                                  <p:stCondLst>
                                    <p:cond delay="0"/>
                                  </p:stCondLst>
                                  <p:childTnLst>
                                    <p:anim calcmode="lin" valueType="num">
                                      <p:cBhvr additive="base">
                                        <p:cTn id="54" dur="500"/>
                                        <p:tgtEl>
                                          <p:spTgt spid="22"/>
                                        </p:tgtEl>
                                        <p:attrNameLst>
                                          <p:attrName>ppt_x</p:attrName>
                                        </p:attrNameLst>
                                      </p:cBhvr>
                                      <p:tavLst>
                                        <p:tav tm="0">
                                          <p:val>
                                            <p:strVal val="ppt_x"/>
                                          </p:val>
                                        </p:tav>
                                        <p:tav tm="100000">
                                          <p:val>
                                            <p:strVal val="0-ppt_w/2"/>
                                          </p:val>
                                        </p:tav>
                                      </p:tavLst>
                                    </p:anim>
                                    <p:anim calcmode="lin" valueType="num">
                                      <p:cBhvr additive="base">
                                        <p:cTn id="55" dur="500"/>
                                        <p:tgtEl>
                                          <p:spTgt spid="22"/>
                                        </p:tgtEl>
                                        <p:attrNameLst>
                                          <p:attrName>ppt_y</p:attrName>
                                        </p:attrNameLst>
                                      </p:cBhvr>
                                      <p:tavLst>
                                        <p:tav tm="0">
                                          <p:val>
                                            <p:strVal val="ppt_y"/>
                                          </p:val>
                                        </p:tav>
                                        <p:tav tm="100000">
                                          <p:val>
                                            <p:strVal val="ppt_y"/>
                                          </p:val>
                                        </p:tav>
                                      </p:tavLst>
                                    </p:anim>
                                    <p:set>
                                      <p:cBhvr>
                                        <p:cTn id="56" dur="1" fill="hold">
                                          <p:stCondLst>
                                            <p:cond delay="499"/>
                                          </p:stCondLst>
                                        </p:cTn>
                                        <p:tgtEl>
                                          <p:spTgt spid="22"/>
                                        </p:tgtEl>
                                        <p:attrNameLst>
                                          <p:attrName>style.visibility</p:attrName>
                                        </p:attrNameLst>
                                      </p:cBhvr>
                                      <p:to>
                                        <p:strVal val="hidden"/>
                                      </p:to>
                                    </p:set>
                                  </p:childTnLst>
                                </p:cTn>
                              </p:par>
                              <p:par>
                                <p:cTn id="57" presetID="2" presetClass="exit" presetSubtype="8" fill="hold" nodeType="with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0-ppt_w/2"/>
                                          </p:val>
                                        </p:tav>
                                      </p:tavLst>
                                    </p:anim>
                                    <p:anim calcmode="lin" valueType="num">
                                      <p:cBhvr additive="base">
                                        <p:cTn id="59" dur="500"/>
                                        <p:tgtEl>
                                          <p:spTgt spid="23"/>
                                        </p:tgtEl>
                                        <p:attrNameLst>
                                          <p:attrName>ppt_y</p:attrName>
                                        </p:attrNameLst>
                                      </p:cBhvr>
                                      <p:tavLst>
                                        <p:tav tm="0">
                                          <p:val>
                                            <p:strVal val="ppt_y"/>
                                          </p:val>
                                        </p:tav>
                                        <p:tav tm="100000">
                                          <p:val>
                                            <p:strVal val="ppt_y"/>
                                          </p:val>
                                        </p:tav>
                                      </p:tavLst>
                                    </p:anim>
                                    <p:set>
                                      <p:cBhvr>
                                        <p:cTn id="60" dur="1" fill="hold">
                                          <p:stCondLst>
                                            <p:cond delay="499"/>
                                          </p:stCondLst>
                                        </p:cTn>
                                        <p:tgtEl>
                                          <p:spTgt spid="23"/>
                                        </p:tgtEl>
                                        <p:attrNameLst>
                                          <p:attrName>style.visibility</p:attrName>
                                        </p:attrNameLst>
                                      </p:cBhvr>
                                      <p:to>
                                        <p:strVal val="hidden"/>
                                      </p:to>
                                    </p:set>
                                  </p:childTnLst>
                                </p:cTn>
                              </p:par>
                              <p:par>
                                <p:cTn id="61" presetID="2" presetClass="exit" presetSubtype="8" fill="hold" nodeType="withEffect">
                                  <p:stCondLst>
                                    <p:cond delay="0"/>
                                  </p:stCondLst>
                                  <p:childTnLst>
                                    <p:anim calcmode="lin" valueType="num">
                                      <p:cBhvr additive="base">
                                        <p:cTn id="62" dur="500"/>
                                        <p:tgtEl>
                                          <p:spTgt spid="24"/>
                                        </p:tgtEl>
                                        <p:attrNameLst>
                                          <p:attrName>ppt_x</p:attrName>
                                        </p:attrNameLst>
                                      </p:cBhvr>
                                      <p:tavLst>
                                        <p:tav tm="0">
                                          <p:val>
                                            <p:strVal val="ppt_x"/>
                                          </p:val>
                                        </p:tav>
                                        <p:tav tm="100000">
                                          <p:val>
                                            <p:strVal val="0-ppt_w/2"/>
                                          </p:val>
                                        </p:tav>
                                      </p:tavLst>
                                    </p:anim>
                                    <p:anim calcmode="lin" valueType="num">
                                      <p:cBhvr additive="base">
                                        <p:cTn id="63" dur="500"/>
                                        <p:tgtEl>
                                          <p:spTgt spid="24"/>
                                        </p:tgtEl>
                                        <p:attrNameLst>
                                          <p:attrName>ppt_y</p:attrName>
                                        </p:attrNameLst>
                                      </p:cBhvr>
                                      <p:tavLst>
                                        <p:tav tm="0">
                                          <p:val>
                                            <p:strVal val="ppt_y"/>
                                          </p:val>
                                        </p:tav>
                                        <p:tav tm="100000">
                                          <p:val>
                                            <p:strVal val="ppt_y"/>
                                          </p:val>
                                        </p:tav>
                                      </p:tavLst>
                                    </p:anim>
                                    <p:set>
                                      <p:cBhvr>
                                        <p:cTn id="64" dur="1" fill="hold">
                                          <p:stCondLst>
                                            <p:cond delay="499"/>
                                          </p:stCondLst>
                                        </p:cTn>
                                        <p:tgtEl>
                                          <p:spTgt spid="24"/>
                                        </p:tgtEl>
                                        <p:attrNameLst>
                                          <p:attrName>style.visibility</p:attrName>
                                        </p:attrNameLst>
                                      </p:cBhvr>
                                      <p:to>
                                        <p:strVal val="hidden"/>
                                      </p:to>
                                    </p:set>
                                  </p:childTnLst>
                                </p:cTn>
                              </p:par>
                              <p:par>
                                <p:cTn id="65" presetID="2" presetClass="exit" presetSubtype="8" fill="hold" grpId="0" nodeType="withEffect">
                                  <p:stCondLst>
                                    <p:cond delay="0"/>
                                  </p:stCondLst>
                                  <p:childTnLst>
                                    <p:anim calcmode="lin" valueType="num">
                                      <p:cBhvr additive="base">
                                        <p:cTn id="66" dur="500"/>
                                        <p:tgtEl>
                                          <p:spTgt spid="26"/>
                                        </p:tgtEl>
                                        <p:attrNameLst>
                                          <p:attrName>ppt_x</p:attrName>
                                        </p:attrNameLst>
                                      </p:cBhvr>
                                      <p:tavLst>
                                        <p:tav tm="0">
                                          <p:val>
                                            <p:strVal val="ppt_x"/>
                                          </p:val>
                                        </p:tav>
                                        <p:tav tm="100000">
                                          <p:val>
                                            <p:strVal val="0-ppt_w/2"/>
                                          </p:val>
                                        </p:tav>
                                      </p:tavLst>
                                    </p:anim>
                                    <p:anim calcmode="lin" valueType="num">
                                      <p:cBhvr additive="base">
                                        <p:cTn id="67" dur="500"/>
                                        <p:tgtEl>
                                          <p:spTgt spid="26"/>
                                        </p:tgtEl>
                                        <p:attrNameLst>
                                          <p:attrName>ppt_y</p:attrName>
                                        </p:attrNameLst>
                                      </p:cBhvr>
                                      <p:tavLst>
                                        <p:tav tm="0">
                                          <p:val>
                                            <p:strVal val="ppt_y"/>
                                          </p:val>
                                        </p:tav>
                                        <p:tav tm="100000">
                                          <p:val>
                                            <p:strVal val="ppt_y"/>
                                          </p:val>
                                        </p:tav>
                                      </p:tavLst>
                                    </p:anim>
                                    <p:set>
                                      <p:cBhvr>
                                        <p:cTn id="68" dur="1" fill="hold">
                                          <p:stCondLst>
                                            <p:cond delay="499"/>
                                          </p:stCondLst>
                                        </p:cTn>
                                        <p:tgtEl>
                                          <p:spTgt spid="26"/>
                                        </p:tgtEl>
                                        <p:attrNameLst>
                                          <p:attrName>style.visibility</p:attrName>
                                        </p:attrNameLst>
                                      </p:cBhvr>
                                      <p:to>
                                        <p:strVal val="hidden"/>
                                      </p:to>
                                    </p:set>
                                  </p:childTnLst>
                                </p:cTn>
                              </p:par>
                              <p:par>
                                <p:cTn id="69" presetID="2" presetClass="exit" presetSubtype="8" fill="hold" grpId="0" nodeType="withEffect">
                                  <p:stCondLst>
                                    <p:cond delay="0"/>
                                  </p:stCondLst>
                                  <p:childTnLst>
                                    <p:anim calcmode="lin" valueType="num">
                                      <p:cBhvr additive="base">
                                        <p:cTn id="70" dur="500"/>
                                        <p:tgtEl>
                                          <p:spTgt spid="27"/>
                                        </p:tgtEl>
                                        <p:attrNameLst>
                                          <p:attrName>ppt_x</p:attrName>
                                        </p:attrNameLst>
                                      </p:cBhvr>
                                      <p:tavLst>
                                        <p:tav tm="0">
                                          <p:val>
                                            <p:strVal val="ppt_x"/>
                                          </p:val>
                                        </p:tav>
                                        <p:tav tm="100000">
                                          <p:val>
                                            <p:strVal val="0-ppt_w/2"/>
                                          </p:val>
                                        </p:tav>
                                      </p:tavLst>
                                    </p:anim>
                                    <p:anim calcmode="lin" valueType="num">
                                      <p:cBhvr additive="base">
                                        <p:cTn id="71" dur="500"/>
                                        <p:tgtEl>
                                          <p:spTgt spid="27"/>
                                        </p:tgtEl>
                                        <p:attrNameLst>
                                          <p:attrName>ppt_y</p:attrName>
                                        </p:attrNameLst>
                                      </p:cBhvr>
                                      <p:tavLst>
                                        <p:tav tm="0">
                                          <p:val>
                                            <p:strVal val="ppt_y"/>
                                          </p:val>
                                        </p:tav>
                                        <p:tav tm="100000">
                                          <p:val>
                                            <p:strVal val="ppt_y"/>
                                          </p:val>
                                        </p:tav>
                                      </p:tavLst>
                                    </p:anim>
                                    <p:set>
                                      <p:cBhvr>
                                        <p:cTn id="72" dur="1" fill="hold">
                                          <p:stCondLst>
                                            <p:cond delay="499"/>
                                          </p:stCondLst>
                                        </p:cTn>
                                        <p:tgtEl>
                                          <p:spTgt spid="27"/>
                                        </p:tgtEl>
                                        <p:attrNameLst>
                                          <p:attrName>style.visibility</p:attrName>
                                        </p:attrNameLst>
                                      </p:cBhvr>
                                      <p:to>
                                        <p:strVal val="hidden"/>
                                      </p:to>
                                    </p:set>
                                  </p:childTnLst>
                                </p:cTn>
                              </p:par>
                              <p:par>
                                <p:cTn id="73" presetID="2" presetClass="exit" presetSubtype="8" fill="hold" nodeType="withEffect">
                                  <p:stCondLst>
                                    <p:cond delay="0"/>
                                  </p:stCondLst>
                                  <p:childTnLst>
                                    <p:anim calcmode="lin" valueType="num">
                                      <p:cBhvr additive="base">
                                        <p:cTn id="74" dur="500"/>
                                        <p:tgtEl>
                                          <p:spTgt spid="28"/>
                                        </p:tgtEl>
                                        <p:attrNameLst>
                                          <p:attrName>ppt_x</p:attrName>
                                        </p:attrNameLst>
                                      </p:cBhvr>
                                      <p:tavLst>
                                        <p:tav tm="0">
                                          <p:val>
                                            <p:strVal val="ppt_x"/>
                                          </p:val>
                                        </p:tav>
                                        <p:tav tm="100000">
                                          <p:val>
                                            <p:strVal val="0-ppt_w/2"/>
                                          </p:val>
                                        </p:tav>
                                      </p:tavLst>
                                    </p:anim>
                                    <p:anim calcmode="lin" valueType="num">
                                      <p:cBhvr additive="base">
                                        <p:cTn id="75" dur="500"/>
                                        <p:tgtEl>
                                          <p:spTgt spid="28"/>
                                        </p:tgtEl>
                                        <p:attrNameLst>
                                          <p:attrName>ppt_y</p:attrName>
                                        </p:attrNameLst>
                                      </p:cBhvr>
                                      <p:tavLst>
                                        <p:tav tm="0">
                                          <p:val>
                                            <p:strVal val="ppt_y"/>
                                          </p:val>
                                        </p:tav>
                                        <p:tav tm="100000">
                                          <p:val>
                                            <p:strVal val="ppt_y"/>
                                          </p:val>
                                        </p:tav>
                                      </p:tavLst>
                                    </p:anim>
                                    <p:set>
                                      <p:cBhvr>
                                        <p:cTn id="76" dur="1" fill="hold">
                                          <p:stCondLst>
                                            <p:cond delay="499"/>
                                          </p:stCondLst>
                                        </p:cTn>
                                        <p:tgtEl>
                                          <p:spTgt spid="28"/>
                                        </p:tgtEl>
                                        <p:attrNameLst>
                                          <p:attrName>style.visibility</p:attrName>
                                        </p:attrNameLst>
                                      </p:cBhvr>
                                      <p:to>
                                        <p:strVal val="hidden"/>
                                      </p:to>
                                    </p:set>
                                  </p:childTnLst>
                                </p:cTn>
                              </p:par>
                              <p:par>
                                <p:cTn id="77" presetID="2" presetClass="exit" presetSubtype="8" fill="hold" nodeType="withEffect">
                                  <p:stCondLst>
                                    <p:cond delay="0"/>
                                  </p:stCondLst>
                                  <p:childTnLst>
                                    <p:anim calcmode="lin" valueType="num">
                                      <p:cBhvr additive="base">
                                        <p:cTn id="78" dur="500"/>
                                        <p:tgtEl>
                                          <p:spTgt spid="29"/>
                                        </p:tgtEl>
                                        <p:attrNameLst>
                                          <p:attrName>ppt_x</p:attrName>
                                        </p:attrNameLst>
                                      </p:cBhvr>
                                      <p:tavLst>
                                        <p:tav tm="0">
                                          <p:val>
                                            <p:strVal val="ppt_x"/>
                                          </p:val>
                                        </p:tav>
                                        <p:tav tm="100000">
                                          <p:val>
                                            <p:strVal val="0-ppt_w/2"/>
                                          </p:val>
                                        </p:tav>
                                      </p:tavLst>
                                    </p:anim>
                                    <p:anim calcmode="lin" valueType="num">
                                      <p:cBhvr additive="base">
                                        <p:cTn id="79" dur="500"/>
                                        <p:tgtEl>
                                          <p:spTgt spid="29"/>
                                        </p:tgtEl>
                                        <p:attrNameLst>
                                          <p:attrName>ppt_y</p:attrName>
                                        </p:attrNameLst>
                                      </p:cBhvr>
                                      <p:tavLst>
                                        <p:tav tm="0">
                                          <p:val>
                                            <p:strVal val="ppt_y"/>
                                          </p:val>
                                        </p:tav>
                                        <p:tav tm="100000">
                                          <p:val>
                                            <p:strVal val="ppt_y"/>
                                          </p:val>
                                        </p:tav>
                                      </p:tavLst>
                                    </p:anim>
                                    <p:set>
                                      <p:cBhvr>
                                        <p:cTn id="80" dur="1" fill="hold">
                                          <p:stCondLst>
                                            <p:cond delay="499"/>
                                          </p:stCondLst>
                                        </p:cTn>
                                        <p:tgtEl>
                                          <p:spTgt spid="29"/>
                                        </p:tgtEl>
                                        <p:attrNameLst>
                                          <p:attrName>style.visibility</p:attrName>
                                        </p:attrNameLst>
                                      </p:cBhvr>
                                      <p:to>
                                        <p:strVal val="hidden"/>
                                      </p:to>
                                    </p:set>
                                  </p:childTnLst>
                                </p:cTn>
                              </p:par>
                              <p:par>
                                <p:cTn id="81" presetID="2" presetClass="exit" presetSubtype="8" fill="hold" grpId="0" nodeType="withEffect">
                                  <p:stCondLst>
                                    <p:cond delay="0"/>
                                  </p:stCondLst>
                                  <p:childTnLst>
                                    <p:anim calcmode="lin" valueType="num">
                                      <p:cBhvr additive="base">
                                        <p:cTn id="82" dur="500"/>
                                        <p:tgtEl>
                                          <p:spTgt spid="32"/>
                                        </p:tgtEl>
                                        <p:attrNameLst>
                                          <p:attrName>ppt_x</p:attrName>
                                        </p:attrNameLst>
                                      </p:cBhvr>
                                      <p:tavLst>
                                        <p:tav tm="0">
                                          <p:val>
                                            <p:strVal val="ppt_x"/>
                                          </p:val>
                                        </p:tav>
                                        <p:tav tm="100000">
                                          <p:val>
                                            <p:strVal val="0-ppt_w/2"/>
                                          </p:val>
                                        </p:tav>
                                      </p:tavLst>
                                    </p:anim>
                                    <p:anim calcmode="lin" valueType="num">
                                      <p:cBhvr additive="base">
                                        <p:cTn id="83" dur="500"/>
                                        <p:tgtEl>
                                          <p:spTgt spid="32"/>
                                        </p:tgtEl>
                                        <p:attrNameLst>
                                          <p:attrName>ppt_y</p:attrName>
                                        </p:attrNameLst>
                                      </p:cBhvr>
                                      <p:tavLst>
                                        <p:tav tm="0">
                                          <p:val>
                                            <p:strVal val="ppt_y"/>
                                          </p:val>
                                        </p:tav>
                                        <p:tav tm="100000">
                                          <p:val>
                                            <p:strVal val="ppt_y"/>
                                          </p:val>
                                        </p:tav>
                                      </p:tavLst>
                                    </p:anim>
                                    <p:set>
                                      <p:cBhvr>
                                        <p:cTn id="84" dur="1" fill="hold">
                                          <p:stCondLst>
                                            <p:cond delay="499"/>
                                          </p:stCondLst>
                                        </p:cTn>
                                        <p:tgtEl>
                                          <p:spTgt spid="32"/>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500"/>
                                        <p:tgtEl>
                                          <p:spTgt spid="33"/>
                                        </p:tgtEl>
                                        <p:attrNameLst>
                                          <p:attrName>ppt_x</p:attrName>
                                        </p:attrNameLst>
                                      </p:cBhvr>
                                      <p:tavLst>
                                        <p:tav tm="0">
                                          <p:val>
                                            <p:strVal val="ppt_x"/>
                                          </p:val>
                                        </p:tav>
                                        <p:tav tm="100000">
                                          <p:val>
                                            <p:strVal val="0-ppt_w/2"/>
                                          </p:val>
                                        </p:tav>
                                      </p:tavLst>
                                    </p:anim>
                                    <p:anim calcmode="lin" valueType="num">
                                      <p:cBhvr additive="base">
                                        <p:cTn id="87" dur="500"/>
                                        <p:tgtEl>
                                          <p:spTgt spid="33"/>
                                        </p:tgtEl>
                                        <p:attrNameLst>
                                          <p:attrName>ppt_y</p:attrName>
                                        </p:attrNameLst>
                                      </p:cBhvr>
                                      <p:tavLst>
                                        <p:tav tm="0">
                                          <p:val>
                                            <p:strVal val="ppt_y"/>
                                          </p:val>
                                        </p:tav>
                                        <p:tav tm="100000">
                                          <p:val>
                                            <p:strVal val="ppt_y"/>
                                          </p:val>
                                        </p:tav>
                                      </p:tavLst>
                                    </p:anim>
                                    <p:set>
                                      <p:cBhvr>
                                        <p:cTn id="88" dur="1" fill="hold">
                                          <p:stCondLst>
                                            <p:cond delay="499"/>
                                          </p:stCondLst>
                                        </p:cTn>
                                        <p:tgtEl>
                                          <p:spTgt spid="33"/>
                                        </p:tgtEl>
                                        <p:attrNameLst>
                                          <p:attrName>style.visibility</p:attrName>
                                        </p:attrNameLst>
                                      </p:cBhvr>
                                      <p:to>
                                        <p:strVal val="hidden"/>
                                      </p:to>
                                    </p:set>
                                  </p:childTnLst>
                                </p:cTn>
                              </p:par>
                              <p:par>
                                <p:cTn id="89" presetID="2" presetClass="exit" presetSubtype="8" fill="hold" nodeType="withEffect">
                                  <p:stCondLst>
                                    <p:cond delay="0"/>
                                  </p:stCondLst>
                                  <p:childTnLst>
                                    <p:anim calcmode="lin" valueType="num">
                                      <p:cBhvr additive="base">
                                        <p:cTn id="90" dur="500"/>
                                        <p:tgtEl>
                                          <p:spTgt spid="34"/>
                                        </p:tgtEl>
                                        <p:attrNameLst>
                                          <p:attrName>ppt_x</p:attrName>
                                        </p:attrNameLst>
                                      </p:cBhvr>
                                      <p:tavLst>
                                        <p:tav tm="0">
                                          <p:val>
                                            <p:strVal val="ppt_x"/>
                                          </p:val>
                                        </p:tav>
                                        <p:tav tm="100000">
                                          <p:val>
                                            <p:strVal val="0-ppt_w/2"/>
                                          </p:val>
                                        </p:tav>
                                      </p:tavLst>
                                    </p:anim>
                                    <p:anim calcmode="lin" valueType="num">
                                      <p:cBhvr additive="base">
                                        <p:cTn id="91" dur="500"/>
                                        <p:tgtEl>
                                          <p:spTgt spid="34"/>
                                        </p:tgtEl>
                                        <p:attrNameLst>
                                          <p:attrName>ppt_y</p:attrName>
                                        </p:attrNameLst>
                                      </p:cBhvr>
                                      <p:tavLst>
                                        <p:tav tm="0">
                                          <p:val>
                                            <p:strVal val="ppt_y"/>
                                          </p:val>
                                        </p:tav>
                                        <p:tav tm="100000">
                                          <p:val>
                                            <p:strVal val="ppt_y"/>
                                          </p:val>
                                        </p:tav>
                                      </p:tavLst>
                                    </p:anim>
                                    <p:set>
                                      <p:cBhvr>
                                        <p:cTn id="92" dur="1" fill="hold">
                                          <p:stCondLst>
                                            <p:cond delay="499"/>
                                          </p:stCondLst>
                                        </p:cTn>
                                        <p:tgtEl>
                                          <p:spTgt spid="34"/>
                                        </p:tgtEl>
                                        <p:attrNameLst>
                                          <p:attrName>style.visibility</p:attrName>
                                        </p:attrNameLst>
                                      </p:cBhvr>
                                      <p:to>
                                        <p:strVal val="hidden"/>
                                      </p:to>
                                    </p:set>
                                  </p:childTnLst>
                                </p:cTn>
                              </p:par>
                              <p:par>
                                <p:cTn id="93" presetID="2" presetClass="exit" presetSubtype="8" fill="hold" grpId="0" nodeType="withEffect">
                                  <p:stCondLst>
                                    <p:cond delay="0"/>
                                  </p:stCondLst>
                                  <p:childTnLst>
                                    <p:anim calcmode="lin" valueType="num">
                                      <p:cBhvr additive="base">
                                        <p:cTn id="94" dur="500"/>
                                        <p:tgtEl>
                                          <p:spTgt spid="35"/>
                                        </p:tgtEl>
                                        <p:attrNameLst>
                                          <p:attrName>ppt_x</p:attrName>
                                        </p:attrNameLst>
                                      </p:cBhvr>
                                      <p:tavLst>
                                        <p:tav tm="0">
                                          <p:val>
                                            <p:strVal val="ppt_x"/>
                                          </p:val>
                                        </p:tav>
                                        <p:tav tm="100000">
                                          <p:val>
                                            <p:strVal val="0-ppt_w/2"/>
                                          </p:val>
                                        </p:tav>
                                      </p:tavLst>
                                    </p:anim>
                                    <p:anim calcmode="lin" valueType="num">
                                      <p:cBhvr additive="base">
                                        <p:cTn id="95" dur="500"/>
                                        <p:tgtEl>
                                          <p:spTgt spid="35"/>
                                        </p:tgtEl>
                                        <p:attrNameLst>
                                          <p:attrName>ppt_y</p:attrName>
                                        </p:attrNameLst>
                                      </p:cBhvr>
                                      <p:tavLst>
                                        <p:tav tm="0">
                                          <p:val>
                                            <p:strVal val="ppt_y"/>
                                          </p:val>
                                        </p:tav>
                                        <p:tav tm="100000">
                                          <p:val>
                                            <p:strVal val="ppt_y"/>
                                          </p:val>
                                        </p:tav>
                                      </p:tavLst>
                                    </p:anim>
                                    <p:set>
                                      <p:cBhvr>
                                        <p:cTn id="96" dur="1" fill="hold">
                                          <p:stCondLst>
                                            <p:cond delay="499"/>
                                          </p:stCondLst>
                                        </p:cTn>
                                        <p:tgtEl>
                                          <p:spTgt spid="35"/>
                                        </p:tgtEl>
                                        <p:attrNameLst>
                                          <p:attrName>style.visibility</p:attrName>
                                        </p:attrNameLst>
                                      </p:cBhvr>
                                      <p:to>
                                        <p:strVal val="hidden"/>
                                      </p:to>
                                    </p:set>
                                  </p:childTnLst>
                                </p:cTn>
                              </p:par>
                              <p:par>
                                <p:cTn id="97" presetID="2" presetClass="exit" presetSubtype="8" fill="hold" grpId="0" nodeType="withEffect">
                                  <p:stCondLst>
                                    <p:cond delay="0"/>
                                  </p:stCondLst>
                                  <p:childTnLst>
                                    <p:anim calcmode="lin" valueType="num">
                                      <p:cBhvr additive="base">
                                        <p:cTn id="98" dur="500"/>
                                        <p:tgtEl>
                                          <p:spTgt spid="36"/>
                                        </p:tgtEl>
                                        <p:attrNameLst>
                                          <p:attrName>ppt_x</p:attrName>
                                        </p:attrNameLst>
                                      </p:cBhvr>
                                      <p:tavLst>
                                        <p:tav tm="0">
                                          <p:val>
                                            <p:strVal val="ppt_x"/>
                                          </p:val>
                                        </p:tav>
                                        <p:tav tm="100000">
                                          <p:val>
                                            <p:strVal val="0-ppt_w/2"/>
                                          </p:val>
                                        </p:tav>
                                      </p:tavLst>
                                    </p:anim>
                                    <p:anim calcmode="lin" valueType="num">
                                      <p:cBhvr additive="base">
                                        <p:cTn id="99" dur="500"/>
                                        <p:tgtEl>
                                          <p:spTgt spid="36"/>
                                        </p:tgtEl>
                                        <p:attrNameLst>
                                          <p:attrName>ppt_y</p:attrName>
                                        </p:attrNameLst>
                                      </p:cBhvr>
                                      <p:tavLst>
                                        <p:tav tm="0">
                                          <p:val>
                                            <p:strVal val="ppt_y"/>
                                          </p:val>
                                        </p:tav>
                                        <p:tav tm="100000">
                                          <p:val>
                                            <p:strVal val="ppt_y"/>
                                          </p:val>
                                        </p:tav>
                                      </p:tavLst>
                                    </p:anim>
                                    <p:set>
                                      <p:cBhvr>
                                        <p:cTn id="100" dur="1" fill="hold">
                                          <p:stCondLst>
                                            <p:cond delay="499"/>
                                          </p:stCondLst>
                                        </p:cTn>
                                        <p:tgtEl>
                                          <p:spTgt spid="36"/>
                                        </p:tgtEl>
                                        <p:attrNameLst>
                                          <p:attrName>style.visibility</p:attrName>
                                        </p:attrNameLst>
                                      </p:cBhvr>
                                      <p:to>
                                        <p:strVal val="hidden"/>
                                      </p:to>
                                    </p:set>
                                  </p:childTnLst>
                                </p:cTn>
                              </p:par>
                              <p:par>
                                <p:cTn id="101" presetID="2" presetClass="exit" presetSubtype="8" fill="hold" grpId="0" nodeType="withEffect">
                                  <p:stCondLst>
                                    <p:cond delay="0"/>
                                  </p:stCondLst>
                                  <p:childTnLst>
                                    <p:anim calcmode="lin" valueType="num">
                                      <p:cBhvr additive="base">
                                        <p:cTn id="102" dur="500"/>
                                        <p:tgtEl>
                                          <p:spTgt spid="30"/>
                                        </p:tgtEl>
                                        <p:attrNameLst>
                                          <p:attrName>ppt_x</p:attrName>
                                        </p:attrNameLst>
                                      </p:cBhvr>
                                      <p:tavLst>
                                        <p:tav tm="0">
                                          <p:val>
                                            <p:strVal val="ppt_x"/>
                                          </p:val>
                                        </p:tav>
                                        <p:tav tm="100000">
                                          <p:val>
                                            <p:strVal val="0-ppt_w/2"/>
                                          </p:val>
                                        </p:tav>
                                      </p:tavLst>
                                    </p:anim>
                                    <p:anim calcmode="lin" valueType="num">
                                      <p:cBhvr additive="base">
                                        <p:cTn id="103" dur="500"/>
                                        <p:tgtEl>
                                          <p:spTgt spid="30"/>
                                        </p:tgtEl>
                                        <p:attrNameLst>
                                          <p:attrName>ppt_y</p:attrName>
                                        </p:attrNameLst>
                                      </p:cBhvr>
                                      <p:tavLst>
                                        <p:tav tm="0">
                                          <p:val>
                                            <p:strVal val="ppt_y"/>
                                          </p:val>
                                        </p:tav>
                                        <p:tav tm="100000">
                                          <p:val>
                                            <p:strVal val="ppt_y"/>
                                          </p:val>
                                        </p:tav>
                                      </p:tavLst>
                                    </p:anim>
                                    <p:set>
                                      <p:cBhvr>
                                        <p:cTn id="104" dur="1" fill="hold">
                                          <p:stCondLst>
                                            <p:cond delay="499"/>
                                          </p:stCondLst>
                                        </p:cTn>
                                        <p:tgtEl>
                                          <p:spTgt spid="30"/>
                                        </p:tgtEl>
                                        <p:attrNameLst>
                                          <p:attrName>style.visibility</p:attrName>
                                        </p:attrNameLst>
                                      </p:cBhvr>
                                      <p:to>
                                        <p:strVal val="hidden"/>
                                      </p:to>
                                    </p:set>
                                  </p:childTnLst>
                                </p:cTn>
                              </p:par>
                              <p:par>
                                <p:cTn id="105" presetID="2" presetClass="exit" presetSubtype="8" fill="hold" grpId="0" nodeType="withEffect">
                                  <p:stCondLst>
                                    <p:cond delay="0"/>
                                  </p:stCondLst>
                                  <p:childTnLst>
                                    <p:anim calcmode="lin" valueType="num">
                                      <p:cBhvr additive="base">
                                        <p:cTn id="106" dur="500"/>
                                        <p:tgtEl>
                                          <p:spTgt spid="48"/>
                                        </p:tgtEl>
                                        <p:attrNameLst>
                                          <p:attrName>ppt_x</p:attrName>
                                        </p:attrNameLst>
                                      </p:cBhvr>
                                      <p:tavLst>
                                        <p:tav tm="0">
                                          <p:val>
                                            <p:strVal val="ppt_x"/>
                                          </p:val>
                                        </p:tav>
                                        <p:tav tm="100000">
                                          <p:val>
                                            <p:strVal val="0-ppt_w/2"/>
                                          </p:val>
                                        </p:tav>
                                      </p:tavLst>
                                    </p:anim>
                                    <p:anim calcmode="lin" valueType="num">
                                      <p:cBhvr additive="base">
                                        <p:cTn id="107" dur="500"/>
                                        <p:tgtEl>
                                          <p:spTgt spid="48"/>
                                        </p:tgtEl>
                                        <p:attrNameLst>
                                          <p:attrName>ppt_y</p:attrName>
                                        </p:attrNameLst>
                                      </p:cBhvr>
                                      <p:tavLst>
                                        <p:tav tm="0">
                                          <p:val>
                                            <p:strVal val="ppt_y"/>
                                          </p:val>
                                        </p:tav>
                                        <p:tav tm="100000">
                                          <p:val>
                                            <p:strVal val="ppt_y"/>
                                          </p:val>
                                        </p:tav>
                                      </p:tavLst>
                                    </p:anim>
                                    <p:set>
                                      <p:cBhvr>
                                        <p:cTn id="108" dur="1" fill="hold">
                                          <p:stCondLst>
                                            <p:cond delay="499"/>
                                          </p:stCondLst>
                                        </p:cTn>
                                        <p:tgtEl>
                                          <p:spTgt spid="48"/>
                                        </p:tgtEl>
                                        <p:attrNameLst>
                                          <p:attrName>style.visibility</p:attrName>
                                        </p:attrNameLst>
                                      </p:cBhvr>
                                      <p:to>
                                        <p:strVal val="hidden"/>
                                      </p:to>
                                    </p:set>
                                  </p:childTnLst>
                                </p:cTn>
                              </p:par>
                              <p:par>
                                <p:cTn id="109" presetID="2" presetClass="exit" presetSubtype="8" fill="hold" grpId="0" nodeType="withEffect">
                                  <p:stCondLst>
                                    <p:cond delay="0"/>
                                  </p:stCondLst>
                                  <p:childTnLst>
                                    <p:anim calcmode="lin" valueType="num">
                                      <p:cBhvr additive="base">
                                        <p:cTn id="110" dur="500"/>
                                        <p:tgtEl>
                                          <p:spTgt spid="2"/>
                                        </p:tgtEl>
                                        <p:attrNameLst>
                                          <p:attrName>ppt_x</p:attrName>
                                        </p:attrNameLst>
                                      </p:cBhvr>
                                      <p:tavLst>
                                        <p:tav tm="0">
                                          <p:val>
                                            <p:strVal val="ppt_x"/>
                                          </p:val>
                                        </p:tav>
                                        <p:tav tm="100000">
                                          <p:val>
                                            <p:strVal val="0-ppt_w/2"/>
                                          </p:val>
                                        </p:tav>
                                      </p:tavLst>
                                    </p:anim>
                                    <p:anim calcmode="lin" valueType="num">
                                      <p:cBhvr additive="base">
                                        <p:cTn id="111" dur="500"/>
                                        <p:tgtEl>
                                          <p:spTgt spid="2"/>
                                        </p:tgtEl>
                                        <p:attrNameLst>
                                          <p:attrName>ppt_y</p:attrName>
                                        </p:attrNameLst>
                                      </p:cBhvr>
                                      <p:tavLst>
                                        <p:tav tm="0">
                                          <p:val>
                                            <p:strVal val="ppt_y"/>
                                          </p:val>
                                        </p:tav>
                                        <p:tav tm="100000">
                                          <p:val>
                                            <p:strVal val="ppt_y"/>
                                          </p:val>
                                        </p:tav>
                                      </p:tavLst>
                                    </p:anim>
                                    <p:set>
                                      <p:cBhvr>
                                        <p:cTn id="112" dur="1" fill="hold">
                                          <p:stCondLst>
                                            <p:cond delay="499"/>
                                          </p:stCondLst>
                                        </p:cTn>
                                        <p:tgtEl>
                                          <p:spTgt spid="2"/>
                                        </p:tgtEl>
                                        <p:attrNameLst>
                                          <p:attrName>style.visibility</p:attrName>
                                        </p:attrNameLst>
                                      </p:cBhvr>
                                      <p:to>
                                        <p:strVal val="hidden"/>
                                      </p:to>
                                    </p:set>
                                  </p:childTnLst>
                                </p:cTn>
                              </p:par>
                              <p:par>
                                <p:cTn id="113" presetID="2" presetClass="exit" presetSubtype="8" fill="hold" grpId="0" nodeType="withEffect">
                                  <p:stCondLst>
                                    <p:cond delay="0"/>
                                  </p:stCondLst>
                                  <p:childTnLst>
                                    <p:anim calcmode="lin" valueType="num">
                                      <p:cBhvr additive="base">
                                        <p:cTn id="114" dur="500"/>
                                        <p:tgtEl>
                                          <p:spTgt spid="20"/>
                                        </p:tgtEl>
                                        <p:attrNameLst>
                                          <p:attrName>ppt_x</p:attrName>
                                        </p:attrNameLst>
                                      </p:cBhvr>
                                      <p:tavLst>
                                        <p:tav tm="0">
                                          <p:val>
                                            <p:strVal val="ppt_x"/>
                                          </p:val>
                                        </p:tav>
                                        <p:tav tm="100000">
                                          <p:val>
                                            <p:strVal val="0-ppt_w/2"/>
                                          </p:val>
                                        </p:tav>
                                      </p:tavLst>
                                    </p:anim>
                                    <p:anim calcmode="lin" valueType="num">
                                      <p:cBhvr additive="base">
                                        <p:cTn id="115" dur="500"/>
                                        <p:tgtEl>
                                          <p:spTgt spid="20"/>
                                        </p:tgtEl>
                                        <p:attrNameLst>
                                          <p:attrName>ppt_y</p:attrName>
                                        </p:attrNameLst>
                                      </p:cBhvr>
                                      <p:tavLst>
                                        <p:tav tm="0">
                                          <p:val>
                                            <p:strVal val="ppt_y"/>
                                          </p:val>
                                        </p:tav>
                                        <p:tav tm="100000">
                                          <p:val>
                                            <p:strVal val="ppt_y"/>
                                          </p:val>
                                        </p:tav>
                                      </p:tavLst>
                                    </p:anim>
                                    <p:set>
                                      <p:cBhvr>
                                        <p:cTn id="116" dur="1" fill="hold">
                                          <p:stCondLst>
                                            <p:cond delay="499"/>
                                          </p:stCondLst>
                                        </p:cTn>
                                        <p:tgtEl>
                                          <p:spTgt spid="20"/>
                                        </p:tgtEl>
                                        <p:attrNameLst>
                                          <p:attrName>style.visibility</p:attrName>
                                        </p:attrNameLst>
                                      </p:cBhvr>
                                      <p:to>
                                        <p:strVal val="hidden"/>
                                      </p:to>
                                    </p:set>
                                  </p:childTnLst>
                                </p:cTn>
                              </p:par>
                            </p:childTnLst>
                          </p:cTn>
                        </p:par>
                        <p:par>
                          <p:cTn id="117" fill="hold">
                            <p:stCondLst>
                              <p:cond delay="500"/>
                            </p:stCondLst>
                            <p:childTnLst>
                              <p:par>
                                <p:cTn id="118" presetID="2" presetClass="entr" presetSubtype="2" fill="hold" nodeType="afterEffect">
                                  <p:stCondLst>
                                    <p:cond delay="0"/>
                                  </p:stCondLst>
                                  <p:childTnLst>
                                    <p:set>
                                      <p:cBhvr>
                                        <p:cTn id="119" dur="1" fill="hold">
                                          <p:stCondLst>
                                            <p:cond delay="0"/>
                                          </p:stCondLst>
                                        </p:cTn>
                                        <p:tgtEl>
                                          <p:spTgt spid="15"/>
                                        </p:tgtEl>
                                        <p:attrNameLst>
                                          <p:attrName>style.visibility</p:attrName>
                                        </p:attrNameLst>
                                      </p:cBhvr>
                                      <p:to>
                                        <p:strVal val="visible"/>
                                      </p:to>
                                    </p:set>
                                    <p:anim calcmode="lin" valueType="num">
                                      <p:cBhvr additive="base">
                                        <p:cTn id="120" dur="500" fill="hold"/>
                                        <p:tgtEl>
                                          <p:spTgt spid="15"/>
                                        </p:tgtEl>
                                        <p:attrNameLst>
                                          <p:attrName>ppt_x</p:attrName>
                                        </p:attrNameLst>
                                      </p:cBhvr>
                                      <p:tavLst>
                                        <p:tav tm="0">
                                          <p:val>
                                            <p:strVal val="1+#ppt_w/2"/>
                                          </p:val>
                                        </p:tav>
                                        <p:tav tm="100000">
                                          <p:val>
                                            <p:strVal val="#ppt_x"/>
                                          </p:val>
                                        </p:tav>
                                      </p:tavLst>
                                    </p:anim>
                                    <p:anim calcmode="lin" valueType="num">
                                      <p:cBhvr additive="base">
                                        <p:cTn id="121" dur="500" fill="hold"/>
                                        <p:tgtEl>
                                          <p:spTgt spid="15"/>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 calcmode="lin" valueType="num">
                                      <p:cBhvr additive="base">
                                        <p:cTn id="124" dur="500" fill="hold"/>
                                        <p:tgtEl>
                                          <p:spTgt spid="31"/>
                                        </p:tgtEl>
                                        <p:attrNameLst>
                                          <p:attrName>ppt_x</p:attrName>
                                        </p:attrNameLst>
                                      </p:cBhvr>
                                      <p:tavLst>
                                        <p:tav tm="0">
                                          <p:val>
                                            <p:strVal val="1+#ppt_w/2"/>
                                          </p:val>
                                        </p:tav>
                                        <p:tav tm="100000">
                                          <p:val>
                                            <p:strVal val="#ppt_x"/>
                                          </p:val>
                                        </p:tav>
                                      </p:tavLst>
                                    </p:anim>
                                    <p:anim calcmode="lin" valueType="num">
                                      <p:cBhvr additive="base">
                                        <p:cTn id="125" dur="500" fill="hold"/>
                                        <p:tgtEl>
                                          <p:spTgt spid="31"/>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37"/>
                                        </p:tgtEl>
                                        <p:attrNameLst>
                                          <p:attrName>style.visibility</p:attrName>
                                        </p:attrNameLst>
                                      </p:cBhvr>
                                      <p:to>
                                        <p:strVal val="visible"/>
                                      </p:to>
                                    </p:set>
                                    <p:anim calcmode="lin" valueType="num">
                                      <p:cBhvr additive="base">
                                        <p:cTn id="128" dur="500" fill="hold"/>
                                        <p:tgtEl>
                                          <p:spTgt spid="37"/>
                                        </p:tgtEl>
                                        <p:attrNameLst>
                                          <p:attrName>ppt_x</p:attrName>
                                        </p:attrNameLst>
                                      </p:cBhvr>
                                      <p:tavLst>
                                        <p:tav tm="0">
                                          <p:val>
                                            <p:strVal val="1+#ppt_w/2"/>
                                          </p:val>
                                        </p:tav>
                                        <p:tav tm="100000">
                                          <p:val>
                                            <p:strVal val="#ppt_x"/>
                                          </p:val>
                                        </p:tav>
                                      </p:tavLst>
                                    </p:anim>
                                    <p:anim calcmode="lin" valueType="num">
                                      <p:cBhvr additive="base">
                                        <p:cTn id="129" dur="500" fill="hold"/>
                                        <p:tgtEl>
                                          <p:spTgt spid="37"/>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0"/>
                                  </p:stCondLst>
                                  <p:childTnLst>
                                    <p:set>
                                      <p:cBhvr>
                                        <p:cTn id="131" dur="1" fill="hold">
                                          <p:stCondLst>
                                            <p:cond delay="0"/>
                                          </p:stCondLst>
                                        </p:cTn>
                                        <p:tgtEl>
                                          <p:spTgt spid="38"/>
                                        </p:tgtEl>
                                        <p:attrNameLst>
                                          <p:attrName>style.visibility</p:attrName>
                                        </p:attrNameLst>
                                      </p:cBhvr>
                                      <p:to>
                                        <p:strVal val="visible"/>
                                      </p:to>
                                    </p:set>
                                    <p:anim calcmode="lin" valueType="num">
                                      <p:cBhvr additive="base">
                                        <p:cTn id="132" dur="500" fill="hold"/>
                                        <p:tgtEl>
                                          <p:spTgt spid="38"/>
                                        </p:tgtEl>
                                        <p:attrNameLst>
                                          <p:attrName>ppt_x</p:attrName>
                                        </p:attrNameLst>
                                      </p:cBhvr>
                                      <p:tavLst>
                                        <p:tav tm="0">
                                          <p:val>
                                            <p:strVal val="1+#ppt_w/2"/>
                                          </p:val>
                                        </p:tav>
                                        <p:tav tm="100000">
                                          <p:val>
                                            <p:strVal val="#ppt_x"/>
                                          </p:val>
                                        </p:tav>
                                      </p:tavLst>
                                    </p:anim>
                                    <p:anim calcmode="lin" valueType="num">
                                      <p:cBhvr additive="base">
                                        <p:cTn id="133" dur="500" fill="hold"/>
                                        <p:tgtEl>
                                          <p:spTgt spid="38"/>
                                        </p:tgtEl>
                                        <p:attrNameLst>
                                          <p:attrName>ppt_y</p:attrName>
                                        </p:attrNameLst>
                                      </p:cBhvr>
                                      <p:tavLst>
                                        <p:tav tm="0">
                                          <p:val>
                                            <p:strVal val="#ppt_y"/>
                                          </p:val>
                                        </p:tav>
                                        <p:tav tm="100000">
                                          <p:val>
                                            <p:strVal val="#ppt_y"/>
                                          </p:val>
                                        </p:tav>
                                      </p:tavLst>
                                    </p:anim>
                                  </p:childTnLst>
                                </p:cTn>
                              </p:par>
                              <p:par>
                                <p:cTn id="134" presetID="2" presetClass="entr" presetSubtype="2" fill="hold" nodeType="withEffect">
                                  <p:stCondLst>
                                    <p:cond delay="0"/>
                                  </p:stCondLst>
                                  <p:childTnLst>
                                    <p:set>
                                      <p:cBhvr>
                                        <p:cTn id="135" dur="1" fill="hold">
                                          <p:stCondLst>
                                            <p:cond delay="0"/>
                                          </p:stCondLst>
                                        </p:cTn>
                                        <p:tgtEl>
                                          <p:spTgt spid="39"/>
                                        </p:tgtEl>
                                        <p:attrNameLst>
                                          <p:attrName>style.visibility</p:attrName>
                                        </p:attrNameLst>
                                      </p:cBhvr>
                                      <p:to>
                                        <p:strVal val="visible"/>
                                      </p:to>
                                    </p:set>
                                    <p:anim calcmode="lin" valueType="num">
                                      <p:cBhvr additive="base">
                                        <p:cTn id="136" dur="500" fill="hold"/>
                                        <p:tgtEl>
                                          <p:spTgt spid="39"/>
                                        </p:tgtEl>
                                        <p:attrNameLst>
                                          <p:attrName>ppt_x</p:attrName>
                                        </p:attrNameLst>
                                      </p:cBhvr>
                                      <p:tavLst>
                                        <p:tav tm="0">
                                          <p:val>
                                            <p:strVal val="1+#ppt_w/2"/>
                                          </p:val>
                                        </p:tav>
                                        <p:tav tm="100000">
                                          <p:val>
                                            <p:strVal val="#ppt_x"/>
                                          </p:val>
                                        </p:tav>
                                      </p:tavLst>
                                    </p:anim>
                                    <p:anim calcmode="lin" valueType="num">
                                      <p:cBhvr additive="base">
                                        <p:cTn id="137" dur="500" fill="hold"/>
                                        <p:tgtEl>
                                          <p:spTgt spid="39"/>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0"/>
                                  </p:stCondLst>
                                  <p:childTnLst>
                                    <p:set>
                                      <p:cBhvr>
                                        <p:cTn id="139" dur="1" fill="hold">
                                          <p:stCondLst>
                                            <p:cond delay="0"/>
                                          </p:stCondLst>
                                        </p:cTn>
                                        <p:tgtEl>
                                          <p:spTgt spid="40"/>
                                        </p:tgtEl>
                                        <p:attrNameLst>
                                          <p:attrName>style.visibility</p:attrName>
                                        </p:attrNameLst>
                                      </p:cBhvr>
                                      <p:to>
                                        <p:strVal val="visible"/>
                                      </p:to>
                                    </p:set>
                                    <p:anim calcmode="lin" valueType="num">
                                      <p:cBhvr additive="base">
                                        <p:cTn id="140" dur="500" fill="hold"/>
                                        <p:tgtEl>
                                          <p:spTgt spid="40"/>
                                        </p:tgtEl>
                                        <p:attrNameLst>
                                          <p:attrName>ppt_x</p:attrName>
                                        </p:attrNameLst>
                                      </p:cBhvr>
                                      <p:tavLst>
                                        <p:tav tm="0">
                                          <p:val>
                                            <p:strVal val="1+#ppt_w/2"/>
                                          </p:val>
                                        </p:tav>
                                        <p:tav tm="100000">
                                          <p:val>
                                            <p:strVal val="#ppt_x"/>
                                          </p:val>
                                        </p:tav>
                                      </p:tavLst>
                                    </p:anim>
                                    <p:anim calcmode="lin" valueType="num">
                                      <p:cBhvr additive="base">
                                        <p:cTn id="141" dur="500" fill="hold"/>
                                        <p:tgtEl>
                                          <p:spTgt spid="40"/>
                                        </p:tgtEl>
                                        <p:attrNameLst>
                                          <p:attrName>ppt_y</p:attrName>
                                        </p:attrNameLst>
                                      </p:cBhvr>
                                      <p:tavLst>
                                        <p:tav tm="0">
                                          <p:val>
                                            <p:strVal val="#ppt_y"/>
                                          </p:val>
                                        </p:tav>
                                        <p:tav tm="100000">
                                          <p:val>
                                            <p:strVal val="#ppt_y"/>
                                          </p:val>
                                        </p:tav>
                                      </p:tavLst>
                                    </p:anim>
                                  </p:childTnLst>
                                </p:cTn>
                              </p:par>
                              <p:par>
                                <p:cTn id="142" presetID="2" presetClass="entr" presetSubtype="2" fill="hold" nodeType="withEffect">
                                  <p:stCondLst>
                                    <p:cond delay="0"/>
                                  </p:stCondLst>
                                  <p:childTnLst>
                                    <p:set>
                                      <p:cBhvr>
                                        <p:cTn id="143" dur="1" fill="hold">
                                          <p:stCondLst>
                                            <p:cond delay="0"/>
                                          </p:stCondLst>
                                        </p:cTn>
                                        <p:tgtEl>
                                          <p:spTgt spid="41"/>
                                        </p:tgtEl>
                                        <p:attrNameLst>
                                          <p:attrName>style.visibility</p:attrName>
                                        </p:attrNameLst>
                                      </p:cBhvr>
                                      <p:to>
                                        <p:strVal val="visible"/>
                                      </p:to>
                                    </p:set>
                                    <p:anim calcmode="lin" valueType="num">
                                      <p:cBhvr additive="base">
                                        <p:cTn id="144" dur="500" fill="hold"/>
                                        <p:tgtEl>
                                          <p:spTgt spid="41"/>
                                        </p:tgtEl>
                                        <p:attrNameLst>
                                          <p:attrName>ppt_x</p:attrName>
                                        </p:attrNameLst>
                                      </p:cBhvr>
                                      <p:tavLst>
                                        <p:tav tm="0">
                                          <p:val>
                                            <p:strVal val="1+#ppt_w/2"/>
                                          </p:val>
                                        </p:tav>
                                        <p:tav tm="100000">
                                          <p:val>
                                            <p:strVal val="#ppt_x"/>
                                          </p:val>
                                        </p:tav>
                                      </p:tavLst>
                                    </p:anim>
                                    <p:anim calcmode="lin" valueType="num">
                                      <p:cBhvr additive="base">
                                        <p:cTn id="145" dur="500" fill="hold"/>
                                        <p:tgtEl>
                                          <p:spTgt spid="41"/>
                                        </p:tgtEl>
                                        <p:attrNameLst>
                                          <p:attrName>ppt_y</p:attrName>
                                        </p:attrNameLst>
                                      </p:cBhvr>
                                      <p:tavLst>
                                        <p:tav tm="0">
                                          <p:val>
                                            <p:strVal val="#ppt_y"/>
                                          </p:val>
                                        </p:tav>
                                        <p:tav tm="100000">
                                          <p:val>
                                            <p:strVal val="#ppt_y"/>
                                          </p:val>
                                        </p:tav>
                                      </p:tavLst>
                                    </p:anim>
                                  </p:childTnLst>
                                </p:cTn>
                              </p:par>
                              <p:par>
                                <p:cTn id="146" presetID="2" presetClass="entr" presetSubtype="2" fill="hold" nodeType="withEffect">
                                  <p:stCondLst>
                                    <p:cond delay="0"/>
                                  </p:stCondLst>
                                  <p:childTnLst>
                                    <p:set>
                                      <p:cBhvr>
                                        <p:cTn id="147" dur="1" fill="hold">
                                          <p:stCondLst>
                                            <p:cond delay="0"/>
                                          </p:stCondLst>
                                        </p:cTn>
                                        <p:tgtEl>
                                          <p:spTgt spid="42"/>
                                        </p:tgtEl>
                                        <p:attrNameLst>
                                          <p:attrName>style.visibility</p:attrName>
                                        </p:attrNameLst>
                                      </p:cBhvr>
                                      <p:to>
                                        <p:strVal val="visible"/>
                                      </p:to>
                                    </p:set>
                                    <p:anim calcmode="lin" valueType="num">
                                      <p:cBhvr additive="base">
                                        <p:cTn id="148" dur="500" fill="hold"/>
                                        <p:tgtEl>
                                          <p:spTgt spid="42"/>
                                        </p:tgtEl>
                                        <p:attrNameLst>
                                          <p:attrName>ppt_x</p:attrName>
                                        </p:attrNameLst>
                                      </p:cBhvr>
                                      <p:tavLst>
                                        <p:tav tm="0">
                                          <p:val>
                                            <p:strVal val="1+#ppt_w/2"/>
                                          </p:val>
                                        </p:tav>
                                        <p:tav tm="100000">
                                          <p:val>
                                            <p:strVal val="#ppt_x"/>
                                          </p:val>
                                        </p:tav>
                                      </p:tavLst>
                                    </p:anim>
                                    <p:anim calcmode="lin" valueType="num">
                                      <p:cBhvr additive="base">
                                        <p:cTn id="149" dur="500" fill="hold"/>
                                        <p:tgtEl>
                                          <p:spTgt spid="42"/>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0"/>
                                  </p:stCondLst>
                                  <p:childTnLst>
                                    <p:set>
                                      <p:cBhvr>
                                        <p:cTn id="151" dur="1" fill="hold">
                                          <p:stCondLst>
                                            <p:cond delay="0"/>
                                          </p:stCondLst>
                                        </p:cTn>
                                        <p:tgtEl>
                                          <p:spTgt spid="43"/>
                                        </p:tgtEl>
                                        <p:attrNameLst>
                                          <p:attrName>style.visibility</p:attrName>
                                        </p:attrNameLst>
                                      </p:cBhvr>
                                      <p:to>
                                        <p:strVal val="visible"/>
                                      </p:to>
                                    </p:set>
                                    <p:anim calcmode="lin" valueType="num">
                                      <p:cBhvr additive="base">
                                        <p:cTn id="152" dur="500" fill="hold"/>
                                        <p:tgtEl>
                                          <p:spTgt spid="43"/>
                                        </p:tgtEl>
                                        <p:attrNameLst>
                                          <p:attrName>ppt_x</p:attrName>
                                        </p:attrNameLst>
                                      </p:cBhvr>
                                      <p:tavLst>
                                        <p:tav tm="0">
                                          <p:val>
                                            <p:strVal val="1+#ppt_w/2"/>
                                          </p:val>
                                        </p:tav>
                                        <p:tav tm="100000">
                                          <p:val>
                                            <p:strVal val="#ppt_x"/>
                                          </p:val>
                                        </p:tav>
                                      </p:tavLst>
                                    </p:anim>
                                    <p:anim calcmode="lin" valueType="num">
                                      <p:cBhvr additive="base">
                                        <p:cTn id="153" dur="500" fill="hold"/>
                                        <p:tgtEl>
                                          <p:spTgt spid="43"/>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44"/>
                                        </p:tgtEl>
                                        <p:attrNameLst>
                                          <p:attrName>style.visibility</p:attrName>
                                        </p:attrNameLst>
                                      </p:cBhvr>
                                      <p:to>
                                        <p:strVal val="visible"/>
                                      </p:to>
                                    </p:set>
                                    <p:anim calcmode="lin" valueType="num">
                                      <p:cBhvr additive="base">
                                        <p:cTn id="156" dur="500" fill="hold"/>
                                        <p:tgtEl>
                                          <p:spTgt spid="44"/>
                                        </p:tgtEl>
                                        <p:attrNameLst>
                                          <p:attrName>ppt_x</p:attrName>
                                        </p:attrNameLst>
                                      </p:cBhvr>
                                      <p:tavLst>
                                        <p:tav tm="0">
                                          <p:val>
                                            <p:strVal val="1+#ppt_w/2"/>
                                          </p:val>
                                        </p:tav>
                                        <p:tav tm="100000">
                                          <p:val>
                                            <p:strVal val="#ppt_x"/>
                                          </p:val>
                                        </p:tav>
                                      </p:tavLst>
                                    </p:anim>
                                    <p:anim calcmode="lin" valueType="num">
                                      <p:cBhvr additive="base">
                                        <p:cTn id="157" dur="500" fill="hold"/>
                                        <p:tgtEl>
                                          <p:spTgt spid="44"/>
                                        </p:tgtEl>
                                        <p:attrNameLst>
                                          <p:attrName>ppt_y</p:attrName>
                                        </p:attrNameLst>
                                      </p:cBhvr>
                                      <p:tavLst>
                                        <p:tav tm="0">
                                          <p:val>
                                            <p:strVal val="#ppt_y"/>
                                          </p:val>
                                        </p:tav>
                                        <p:tav tm="100000">
                                          <p:val>
                                            <p:strVal val="#ppt_y"/>
                                          </p:val>
                                        </p:tav>
                                      </p:tavLst>
                                    </p:anim>
                                  </p:childTnLst>
                                </p:cTn>
                              </p:par>
                              <p:par>
                                <p:cTn id="158" presetID="2" presetClass="entr" presetSubtype="2" fill="hold" nodeType="withEffect">
                                  <p:stCondLst>
                                    <p:cond delay="0"/>
                                  </p:stCondLst>
                                  <p:childTnLst>
                                    <p:set>
                                      <p:cBhvr>
                                        <p:cTn id="159" dur="1" fill="hold">
                                          <p:stCondLst>
                                            <p:cond delay="0"/>
                                          </p:stCondLst>
                                        </p:cTn>
                                        <p:tgtEl>
                                          <p:spTgt spid="45"/>
                                        </p:tgtEl>
                                        <p:attrNameLst>
                                          <p:attrName>style.visibility</p:attrName>
                                        </p:attrNameLst>
                                      </p:cBhvr>
                                      <p:to>
                                        <p:strVal val="visible"/>
                                      </p:to>
                                    </p:set>
                                    <p:anim calcmode="lin" valueType="num">
                                      <p:cBhvr additive="base">
                                        <p:cTn id="160" dur="500" fill="hold"/>
                                        <p:tgtEl>
                                          <p:spTgt spid="45"/>
                                        </p:tgtEl>
                                        <p:attrNameLst>
                                          <p:attrName>ppt_x</p:attrName>
                                        </p:attrNameLst>
                                      </p:cBhvr>
                                      <p:tavLst>
                                        <p:tav tm="0">
                                          <p:val>
                                            <p:strVal val="1+#ppt_w/2"/>
                                          </p:val>
                                        </p:tav>
                                        <p:tav tm="100000">
                                          <p:val>
                                            <p:strVal val="#ppt_x"/>
                                          </p:val>
                                        </p:tav>
                                      </p:tavLst>
                                    </p:anim>
                                    <p:anim calcmode="lin" valueType="num">
                                      <p:cBhvr additive="base">
                                        <p:cTn id="161" dur="500" fill="hold"/>
                                        <p:tgtEl>
                                          <p:spTgt spid="45"/>
                                        </p:tgtEl>
                                        <p:attrNameLst>
                                          <p:attrName>ppt_y</p:attrName>
                                        </p:attrNameLst>
                                      </p:cBhvr>
                                      <p:tavLst>
                                        <p:tav tm="0">
                                          <p:val>
                                            <p:strVal val="#ppt_y"/>
                                          </p:val>
                                        </p:tav>
                                        <p:tav tm="100000">
                                          <p:val>
                                            <p:strVal val="#ppt_y"/>
                                          </p:val>
                                        </p:tav>
                                      </p:tavLst>
                                    </p:anim>
                                  </p:childTnLst>
                                </p:cTn>
                              </p:par>
                              <p:par>
                                <p:cTn id="162" presetID="2" presetClass="entr" presetSubtype="2" fill="hold" nodeType="withEffect">
                                  <p:stCondLst>
                                    <p:cond delay="0"/>
                                  </p:stCondLst>
                                  <p:childTnLst>
                                    <p:set>
                                      <p:cBhvr>
                                        <p:cTn id="163" dur="1" fill="hold">
                                          <p:stCondLst>
                                            <p:cond delay="0"/>
                                          </p:stCondLst>
                                        </p:cTn>
                                        <p:tgtEl>
                                          <p:spTgt spid="46"/>
                                        </p:tgtEl>
                                        <p:attrNameLst>
                                          <p:attrName>style.visibility</p:attrName>
                                        </p:attrNameLst>
                                      </p:cBhvr>
                                      <p:to>
                                        <p:strVal val="visible"/>
                                      </p:to>
                                    </p:set>
                                    <p:anim calcmode="lin" valueType="num">
                                      <p:cBhvr additive="base">
                                        <p:cTn id="164" dur="500" fill="hold"/>
                                        <p:tgtEl>
                                          <p:spTgt spid="46"/>
                                        </p:tgtEl>
                                        <p:attrNameLst>
                                          <p:attrName>ppt_x</p:attrName>
                                        </p:attrNameLst>
                                      </p:cBhvr>
                                      <p:tavLst>
                                        <p:tav tm="0">
                                          <p:val>
                                            <p:strVal val="1+#ppt_w/2"/>
                                          </p:val>
                                        </p:tav>
                                        <p:tav tm="100000">
                                          <p:val>
                                            <p:strVal val="#ppt_x"/>
                                          </p:val>
                                        </p:tav>
                                      </p:tavLst>
                                    </p:anim>
                                    <p:anim calcmode="lin" valueType="num">
                                      <p:cBhvr additive="base">
                                        <p:cTn id="165" dur="500" fill="hold"/>
                                        <p:tgtEl>
                                          <p:spTgt spid="46"/>
                                        </p:tgtEl>
                                        <p:attrNameLst>
                                          <p:attrName>ppt_y</p:attrName>
                                        </p:attrNameLst>
                                      </p:cBhvr>
                                      <p:tavLst>
                                        <p:tav tm="0">
                                          <p:val>
                                            <p:strVal val="#ppt_y"/>
                                          </p:val>
                                        </p:tav>
                                        <p:tav tm="100000">
                                          <p:val>
                                            <p:strVal val="#ppt_y"/>
                                          </p:val>
                                        </p:tav>
                                      </p:tavLst>
                                    </p:anim>
                                  </p:childTnLst>
                                </p:cTn>
                              </p:par>
                              <p:par>
                                <p:cTn id="166" presetID="2" presetClass="entr" presetSubtype="2" fill="hold" nodeType="withEffect">
                                  <p:stCondLst>
                                    <p:cond delay="0"/>
                                  </p:stCondLst>
                                  <p:childTnLst>
                                    <p:set>
                                      <p:cBhvr>
                                        <p:cTn id="167" dur="1" fill="hold">
                                          <p:stCondLst>
                                            <p:cond delay="0"/>
                                          </p:stCondLst>
                                        </p:cTn>
                                        <p:tgtEl>
                                          <p:spTgt spid="47"/>
                                        </p:tgtEl>
                                        <p:attrNameLst>
                                          <p:attrName>style.visibility</p:attrName>
                                        </p:attrNameLst>
                                      </p:cBhvr>
                                      <p:to>
                                        <p:strVal val="visible"/>
                                      </p:to>
                                    </p:set>
                                    <p:anim calcmode="lin" valueType="num">
                                      <p:cBhvr additive="base">
                                        <p:cTn id="168" dur="500" fill="hold"/>
                                        <p:tgtEl>
                                          <p:spTgt spid="47"/>
                                        </p:tgtEl>
                                        <p:attrNameLst>
                                          <p:attrName>ppt_x</p:attrName>
                                        </p:attrNameLst>
                                      </p:cBhvr>
                                      <p:tavLst>
                                        <p:tav tm="0">
                                          <p:val>
                                            <p:strVal val="1+#ppt_w/2"/>
                                          </p:val>
                                        </p:tav>
                                        <p:tav tm="100000">
                                          <p:val>
                                            <p:strVal val="#ppt_x"/>
                                          </p:val>
                                        </p:tav>
                                      </p:tavLst>
                                    </p:anim>
                                    <p:anim calcmode="lin" valueType="num">
                                      <p:cBhvr additive="base">
                                        <p:cTn id="169" dur="500" fill="hold"/>
                                        <p:tgtEl>
                                          <p:spTgt spid="47"/>
                                        </p:tgtEl>
                                        <p:attrNameLst>
                                          <p:attrName>ppt_y</p:attrName>
                                        </p:attrNameLst>
                                      </p:cBhvr>
                                      <p:tavLst>
                                        <p:tav tm="0">
                                          <p:val>
                                            <p:strVal val="#ppt_y"/>
                                          </p:val>
                                        </p:tav>
                                        <p:tav tm="100000">
                                          <p:val>
                                            <p:strVal val="#ppt_y"/>
                                          </p:val>
                                        </p:tav>
                                      </p:tavLst>
                                    </p:anim>
                                  </p:childTnLst>
                                </p:cTn>
                              </p:par>
                              <p:par>
                                <p:cTn id="170" presetID="2" presetClass="entr" presetSubtype="2" fill="hold" nodeType="withEffect">
                                  <p:stCondLst>
                                    <p:cond delay="0"/>
                                  </p:stCondLst>
                                  <p:childTnLst>
                                    <p:set>
                                      <p:cBhvr>
                                        <p:cTn id="171" dur="1" fill="hold">
                                          <p:stCondLst>
                                            <p:cond delay="0"/>
                                          </p:stCondLst>
                                        </p:cTn>
                                        <p:tgtEl>
                                          <p:spTgt spid="49"/>
                                        </p:tgtEl>
                                        <p:attrNameLst>
                                          <p:attrName>style.visibility</p:attrName>
                                        </p:attrNameLst>
                                      </p:cBhvr>
                                      <p:to>
                                        <p:strVal val="visible"/>
                                      </p:to>
                                    </p:set>
                                    <p:anim calcmode="lin" valueType="num">
                                      <p:cBhvr additive="base">
                                        <p:cTn id="172" dur="500" fill="hold"/>
                                        <p:tgtEl>
                                          <p:spTgt spid="49"/>
                                        </p:tgtEl>
                                        <p:attrNameLst>
                                          <p:attrName>ppt_x</p:attrName>
                                        </p:attrNameLst>
                                      </p:cBhvr>
                                      <p:tavLst>
                                        <p:tav tm="0">
                                          <p:val>
                                            <p:strVal val="1+#ppt_w/2"/>
                                          </p:val>
                                        </p:tav>
                                        <p:tav tm="100000">
                                          <p:val>
                                            <p:strVal val="#ppt_x"/>
                                          </p:val>
                                        </p:tav>
                                      </p:tavLst>
                                    </p:anim>
                                    <p:anim calcmode="lin" valueType="num">
                                      <p:cBhvr additive="base">
                                        <p:cTn id="173" dur="500" fill="hold"/>
                                        <p:tgtEl>
                                          <p:spTgt spid="49"/>
                                        </p:tgtEl>
                                        <p:attrNameLst>
                                          <p:attrName>ppt_y</p:attrName>
                                        </p:attrNameLst>
                                      </p:cBhvr>
                                      <p:tavLst>
                                        <p:tav tm="0">
                                          <p:val>
                                            <p:strVal val="#ppt_y"/>
                                          </p:val>
                                        </p:tav>
                                        <p:tav tm="100000">
                                          <p:val>
                                            <p:strVal val="#ppt_y"/>
                                          </p:val>
                                        </p:tav>
                                      </p:tavLst>
                                    </p:anim>
                                  </p:childTnLst>
                                </p:cTn>
                              </p:par>
                              <p:par>
                                <p:cTn id="174" presetID="2" presetClass="entr" presetSubtype="2" fill="hold" grpId="0" nodeType="withEffect">
                                  <p:stCondLst>
                                    <p:cond delay="0"/>
                                  </p:stCondLst>
                                  <p:childTnLst>
                                    <p:set>
                                      <p:cBhvr>
                                        <p:cTn id="175" dur="1" fill="hold">
                                          <p:stCondLst>
                                            <p:cond delay="0"/>
                                          </p:stCondLst>
                                        </p:cTn>
                                        <p:tgtEl>
                                          <p:spTgt spid="50"/>
                                        </p:tgtEl>
                                        <p:attrNameLst>
                                          <p:attrName>style.visibility</p:attrName>
                                        </p:attrNameLst>
                                      </p:cBhvr>
                                      <p:to>
                                        <p:strVal val="visible"/>
                                      </p:to>
                                    </p:set>
                                    <p:anim calcmode="lin" valueType="num">
                                      <p:cBhvr additive="base">
                                        <p:cTn id="176" dur="500" fill="hold"/>
                                        <p:tgtEl>
                                          <p:spTgt spid="50"/>
                                        </p:tgtEl>
                                        <p:attrNameLst>
                                          <p:attrName>ppt_x</p:attrName>
                                        </p:attrNameLst>
                                      </p:cBhvr>
                                      <p:tavLst>
                                        <p:tav tm="0">
                                          <p:val>
                                            <p:strVal val="1+#ppt_w/2"/>
                                          </p:val>
                                        </p:tav>
                                        <p:tav tm="100000">
                                          <p:val>
                                            <p:strVal val="#ppt_x"/>
                                          </p:val>
                                        </p:tav>
                                      </p:tavLst>
                                    </p:anim>
                                    <p:anim calcmode="lin" valueType="num">
                                      <p:cBhvr additive="base">
                                        <p:cTn id="177" dur="500" fill="hold"/>
                                        <p:tgtEl>
                                          <p:spTgt spid="50"/>
                                        </p:tgtEl>
                                        <p:attrNameLst>
                                          <p:attrName>ppt_y</p:attrName>
                                        </p:attrNameLst>
                                      </p:cBhvr>
                                      <p:tavLst>
                                        <p:tav tm="0">
                                          <p:val>
                                            <p:strVal val="#ppt_y"/>
                                          </p:val>
                                        </p:tav>
                                        <p:tav tm="100000">
                                          <p:val>
                                            <p:strVal val="#ppt_y"/>
                                          </p:val>
                                        </p:tav>
                                      </p:tavLst>
                                    </p:anim>
                                  </p:childTnLst>
                                </p:cTn>
                              </p:par>
                              <p:par>
                                <p:cTn id="178" presetID="2" presetClass="entr" presetSubtype="2" fill="hold" grpId="0" nodeType="withEffect">
                                  <p:stCondLst>
                                    <p:cond delay="0"/>
                                  </p:stCondLst>
                                  <p:childTnLst>
                                    <p:set>
                                      <p:cBhvr>
                                        <p:cTn id="179" dur="1" fill="hold">
                                          <p:stCondLst>
                                            <p:cond delay="0"/>
                                          </p:stCondLst>
                                        </p:cTn>
                                        <p:tgtEl>
                                          <p:spTgt spid="51"/>
                                        </p:tgtEl>
                                        <p:attrNameLst>
                                          <p:attrName>style.visibility</p:attrName>
                                        </p:attrNameLst>
                                      </p:cBhvr>
                                      <p:to>
                                        <p:strVal val="visible"/>
                                      </p:to>
                                    </p:set>
                                    <p:anim calcmode="lin" valueType="num">
                                      <p:cBhvr additive="base">
                                        <p:cTn id="180" dur="500" fill="hold"/>
                                        <p:tgtEl>
                                          <p:spTgt spid="51"/>
                                        </p:tgtEl>
                                        <p:attrNameLst>
                                          <p:attrName>ppt_x</p:attrName>
                                        </p:attrNameLst>
                                      </p:cBhvr>
                                      <p:tavLst>
                                        <p:tav tm="0">
                                          <p:val>
                                            <p:strVal val="1+#ppt_w/2"/>
                                          </p:val>
                                        </p:tav>
                                        <p:tav tm="100000">
                                          <p:val>
                                            <p:strVal val="#ppt_x"/>
                                          </p:val>
                                        </p:tav>
                                      </p:tavLst>
                                    </p:anim>
                                    <p:anim calcmode="lin" valueType="num">
                                      <p:cBhvr additive="base">
                                        <p:cTn id="181" dur="500" fill="hold"/>
                                        <p:tgtEl>
                                          <p:spTgt spid="51"/>
                                        </p:tgtEl>
                                        <p:attrNameLst>
                                          <p:attrName>ppt_y</p:attrName>
                                        </p:attrNameLst>
                                      </p:cBhvr>
                                      <p:tavLst>
                                        <p:tav tm="0">
                                          <p:val>
                                            <p:strVal val="#ppt_y"/>
                                          </p:val>
                                        </p:tav>
                                        <p:tav tm="100000">
                                          <p:val>
                                            <p:strVal val="#ppt_y"/>
                                          </p:val>
                                        </p:tav>
                                      </p:tavLst>
                                    </p:anim>
                                  </p:childTnLst>
                                </p:cTn>
                              </p:par>
                              <p:par>
                                <p:cTn id="182" presetID="2" presetClass="entr" presetSubtype="2" fill="hold" grpId="0" nodeType="withEffect">
                                  <p:stCondLst>
                                    <p:cond delay="0"/>
                                  </p:stCondLst>
                                  <p:childTnLst>
                                    <p:set>
                                      <p:cBhvr>
                                        <p:cTn id="183" dur="1" fill="hold">
                                          <p:stCondLst>
                                            <p:cond delay="0"/>
                                          </p:stCondLst>
                                        </p:cTn>
                                        <p:tgtEl>
                                          <p:spTgt spid="52"/>
                                        </p:tgtEl>
                                        <p:attrNameLst>
                                          <p:attrName>style.visibility</p:attrName>
                                        </p:attrNameLst>
                                      </p:cBhvr>
                                      <p:to>
                                        <p:strVal val="visible"/>
                                      </p:to>
                                    </p:set>
                                    <p:anim calcmode="lin" valueType="num">
                                      <p:cBhvr additive="base">
                                        <p:cTn id="184" dur="500" fill="hold"/>
                                        <p:tgtEl>
                                          <p:spTgt spid="52"/>
                                        </p:tgtEl>
                                        <p:attrNameLst>
                                          <p:attrName>ppt_x</p:attrName>
                                        </p:attrNameLst>
                                      </p:cBhvr>
                                      <p:tavLst>
                                        <p:tav tm="0">
                                          <p:val>
                                            <p:strVal val="1+#ppt_w/2"/>
                                          </p:val>
                                        </p:tav>
                                        <p:tav tm="100000">
                                          <p:val>
                                            <p:strVal val="#ppt_x"/>
                                          </p:val>
                                        </p:tav>
                                      </p:tavLst>
                                    </p:anim>
                                    <p:anim calcmode="lin" valueType="num">
                                      <p:cBhvr additive="base">
                                        <p:cTn id="185" dur="500" fill="hold"/>
                                        <p:tgtEl>
                                          <p:spTgt spid="52"/>
                                        </p:tgtEl>
                                        <p:attrNameLst>
                                          <p:attrName>ppt_y</p:attrName>
                                        </p:attrNameLst>
                                      </p:cBhvr>
                                      <p:tavLst>
                                        <p:tav tm="0">
                                          <p:val>
                                            <p:strVal val="#ppt_y"/>
                                          </p:val>
                                        </p:tav>
                                        <p:tav tm="100000">
                                          <p:val>
                                            <p:strVal val="#ppt_y"/>
                                          </p:val>
                                        </p:tav>
                                      </p:tavLst>
                                    </p:anim>
                                  </p:childTnLst>
                                </p:cTn>
                              </p:par>
                              <p:par>
                                <p:cTn id="186" presetID="2" presetClass="entr" presetSubtype="2" fill="hold" grpId="0" nodeType="withEffect">
                                  <p:stCondLst>
                                    <p:cond delay="0"/>
                                  </p:stCondLst>
                                  <p:childTnLst>
                                    <p:set>
                                      <p:cBhvr>
                                        <p:cTn id="187" dur="1" fill="hold">
                                          <p:stCondLst>
                                            <p:cond delay="0"/>
                                          </p:stCondLst>
                                        </p:cTn>
                                        <p:tgtEl>
                                          <p:spTgt spid="53"/>
                                        </p:tgtEl>
                                        <p:attrNameLst>
                                          <p:attrName>style.visibility</p:attrName>
                                        </p:attrNameLst>
                                      </p:cBhvr>
                                      <p:to>
                                        <p:strVal val="visible"/>
                                      </p:to>
                                    </p:set>
                                    <p:anim calcmode="lin" valueType="num">
                                      <p:cBhvr additive="base">
                                        <p:cTn id="188" dur="500" fill="hold"/>
                                        <p:tgtEl>
                                          <p:spTgt spid="53"/>
                                        </p:tgtEl>
                                        <p:attrNameLst>
                                          <p:attrName>ppt_x</p:attrName>
                                        </p:attrNameLst>
                                      </p:cBhvr>
                                      <p:tavLst>
                                        <p:tav tm="0">
                                          <p:val>
                                            <p:strVal val="1+#ppt_w/2"/>
                                          </p:val>
                                        </p:tav>
                                        <p:tav tm="100000">
                                          <p:val>
                                            <p:strVal val="#ppt_x"/>
                                          </p:val>
                                        </p:tav>
                                      </p:tavLst>
                                    </p:anim>
                                    <p:anim calcmode="lin" valueType="num">
                                      <p:cBhvr additive="base">
                                        <p:cTn id="189" dur="500" fill="hold"/>
                                        <p:tgtEl>
                                          <p:spTgt spid="53"/>
                                        </p:tgtEl>
                                        <p:attrNameLst>
                                          <p:attrName>ppt_y</p:attrName>
                                        </p:attrNameLst>
                                      </p:cBhvr>
                                      <p:tavLst>
                                        <p:tav tm="0">
                                          <p:val>
                                            <p:strVal val="#ppt_y"/>
                                          </p:val>
                                        </p:tav>
                                        <p:tav tm="100000">
                                          <p:val>
                                            <p:strVal val="#ppt_y"/>
                                          </p:val>
                                        </p:tav>
                                      </p:tavLst>
                                    </p:anim>
                                  </p:childTnLst>
                                </p:cTn>
                              </p:par>
                              <p:par>
                                <p:cTn id="190" presetID="2" presetClass="entr" presetSubtype="2" fill="hold" grpId="0" nodeType="withEffect">
                                  <p:stCondLst>
                                    <p:cond delay="0"/>
                                  </p:stCondLst>
                                  <p:childTnLst>
                                    <p:set>
                                      <p:cBhvr>
                                        <p:cTn id="191" dur="1" fill="hold">
                                          <p:stCondLst>
                                            <p:cond delay="0"/>
                                          </p:stCondLst>
                                        </p:cTn>
                                        <p:tgtEl>
                                          <p:spTgt spid="54"/>
                                        </p:tgtEl>
                                        <p:attrNameLst>
                                          <p:attrName>style.visibility</p:attrName>
                                        </p:attrNameLst>
                                      </p:cBhvr>
                                      <p:to>
                                        <p:strVal val="visible"/>
                                      </p:to>
                                    </p:set>
                                    <p:anim calcmode="lin" valueType="num">
                                      <p:cBhvr additive="base">
                                        <p:cTn id="192" dur="500" fill="hold"/>
                                        <p:tgtEl>
                                          <p:spTgt spid="54"/>
                                        </p:tgtEl>
                                        <p:attrNameLst>
                                          <p:attrName>ppt_x</p:attrName>
                                        </p:attrNameLst>
                                      </p:cBhvr>
                                      <p:tavLst>
                                        <p:tav tm="0">
                                          <p:val>
                                            <p:strVal val="1+#ppt_w/2"/>
                                          </p:val>
                                        </p:tav>
                                        <p:tav tm="100000">
                                          <p:val>
                                            <p:strVal val="#ppt_x"/>
                                          </p:val>
                                        </p:tav>
                                      </p:tavLst>
                                    </p:anim>
                                    <p:anim calcmode="lin" valueType="num">
                                      <p:cBhvr additive="base">
                                        <p:cTn id="193" dur="500" fill="hold"/>
                                        <p:tgtEl>
                                          <p:spTgt spid="54"/>
                                        </p:tgtEl>
                                        <p:attrNameLst>
                                          <p:attrName>ppt_y</p:attrName>
                                        </p:attrNameLst>
                                      </p:cBhvr>
                                      <p:tavLst>
                                        <p:tav tm="0">
                                          <p:val>
                                            <p:strVal val="#ppt_y"/>
                                          </p:val>
                                        </p:tav>
                                        <p:tav tm="100000">
                                          <p:val>
                                            <p:strVal val="#ppt_y"/>
                                          </p:val>
                                        </p:tav>
                                      </p:tavLst>
                                    </p:anim>
                                  </p:childTnLst>
                                </p:cTn>
                              </p:par>
                              <p:par>
                                <p:cTn id="194" presetID="2" presetClass="entr" presetSubtype="2" fill="hold" nodeType="withEffect">
                                  <p:stCondLst>
                                    <p:cond delay="0"/>
                                  </p:stCondLst>
                                  <p:childTnLst>
                                    <p:set>
                                      <p:cBhvr>
                                        <p:cTn id="195" dur="1" fill="hold">
                                          <p:stCondLst>
                                            <p:cond delay="0"/>
                                          </p:stCondLst>
                                        </p:cTn>
                                        <p:tgtEl>
                                          <p:spTgt spid="5"/>
                                        </p:tgtEl>
                                        <p:attrNameLst>
                                          <p:attrName>style.visibility</p:attrName>
                                        </p:attrNameLst>
                                      </p:cBhvr>
                                      <p:to>
                                        <p:strVal val="visible"/>
                                      </p:to>
                                    </p:set>
                                    <p:anim calcmode="lin" valueType="num">
                                      <p:cBhvr additive="base">
                                        <p:cTn id="196" dur="500" fill="hold"/>
                                        <p:tgtEl>
                                          <p:spTgt spid="5"/>
                                        </p:tgtEl>
                                        <p:attrNameLst>
                                          <p:attrName>ppt_x</p:attrName>
                                        </p:attrNameLst>
                                      </p:cBhvr>
                                      <p:tavLst>
                                        <p:tav tm="0">
                                          <p:val>
                                            <p:strVal val="1+#ppt_w/2"/>
                                          </p:val>
                                        </p:tav>
                                        <p:tav tm="100000">
                                          <p:val>
                                            <p:strVal val="#ppt_x"/>
                                          </p:val>
                                        </p:tav>
                                      </p:tavLst>
                                    </p:anim>
                                    <p:anim calcmode="lin" valueType="num">
                                      <p:cBhvr additive="base">
                                        <p:cTn id="19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26" grpId="0" animBg="1"/>
      <p:bldP spid="27" grpId="0" animBg="1"/>
      <p:bldP spid="32" grpId="0" animBg="1"/>
      <p:bldP spid="35" grpId="0" animBg="1"/>
      <p:bldP spid="36" grpId="0" animBg="1"/>
      <p:bldP spid="30" grpId="0" animBg="1"/>
      <p:bldP spid="48" grpId="0" animBg="1"/>
      <p:bldP spid="2" grpId="0" animBg="1"/>
      <p:bldP spid="20" grpId="0" animBg="1"/>
      <p:bldP spid="40" grpId="0" animBg="1"/>
      <p:bldP spid="43" grpId="0" animBg="1"/>
      <p:bldP spid="44" grpId="0" animBg="1"/>
      <p:bldP spid="50" grpId="0" animBg="1"/>
      <p:bldP spid="51" grpId="0" animBg="1"/>
      <p:bldP spid="52" grpId="0" animBg="1"/>
      <p:bldP spid="53" grpId="0" animBg="1"/>
      <p:bldP spid="54"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ounded Rectangle 5">
            <a:extLst>
              <a:ext uri="{FF2B5EF4-FFF2-40B4-BE49-F238E27FC236}">
                <a16:creationId xmlns:a16="http://schemas.microsoft.com/office/drawing/2014/main" id="{1EA7CF82-3994-4D97-B75B-D6BA1431BEBA}"/>
              </a:ext>
            </a:extLst>
          </p:cNvPr>
          <p:cNvSpPr/>
          <p:nvPr/>
        </p:nvSpPr>
        <p:spPr>
          <a:xfrm>
            <a:off x="408633" y="1083581"/>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12" name="Rounded Rectangle 9">
            <a:extLst>
              <a:ext uri="{FF2B5EF4-FFF2-40B4-BE49-F238E27FC236}">
                <a16:creationId xmlns:a16="http://schemas.microsoft.com/office/drawing/2014/main" id="{FB2B3AF6-CEA1-E985-1A41-ABA8F7688B59}"/>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solidFill>
                  <a:srgbClr val="000000"/>
                </a:solidFill>
                <a:latin typeface="Arial"/>
                <a:cs typeface="Arial"/>
              </a:rPr>
              <a:t>       </a:t>
            </a:r>
            <a:r>
              <a:rPr lang="en-US" sz="4400" b="1">
                <a:solidFill>
                  <a:schemeClr val="bg1"/>
                </a:solidFill>
                <a:latin typeface="Arial"/>
                <a:cs typeface="Arial"/>
              </a:rPr>
              <a:t>Budget Costs</a:t>
            </a:r>
            <a:endParaRPr lang="en-US">
              <a:solidFill>
                <a:schemeClr val="bg1"/>
              </a:solidFill>
              <a:latin typeface="Calibri"/>
              <a:cs typeface="Calibri"/>
            </a:endParaRPr>
          </a:p>
        </p:txBody>
      </p:sp>
      <p:pic>
        <p:nvPicPr>
          <p:cNvPr id="2" name="Graphic 1" descr="Battery charging with solid fill">
            <a:extLst>
              <a:ext uri="{FF2B5EF4-FFF2-40B4-BE49-F238E27FC236}">
                <a16:creationId xmlns:a16="http://schemas.microsoft.com/office/drawing/2014/main" id="{36668A91-9704-79EA-4559-4FB949F7D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3483" y="267597"/>
            <a:ext cx="914400" cy="914400"/>
          </a:xfrm>
          <a:prstGeom prst="rect">
            <a:avLst/>
          </a:prstGeom>
        </p:spPr>
      </p:pic>
      <p:sp>
        <p:nvSpPr>
          <p:cNvPr id="4" name="TextBox 3">
            <a:extLst>
              <a:ext uri="{FF2B5EF4-FFF2-40B4-BE49-F238E27FC236}">
                <a16:creationId xmlns:a16="http://schemas.microsoft.com/office/drawing/2014/main" id="{9B72C593-F1AF-475F-6015-D3F43C965110}"/>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graphicFrame>
        <p:nvGraphicFramePr>
          <p:cNvPr id="7" name="Chart 6">
            <a:extLst>
              <a:ext uri="{FF2B5EF4-FFF2-40B4-BE49-F238E27FC236}">
                <a16:creationId xmlns:a16="http://schemas.microsoft.com/office/drawing/2014/main" id="{1ED50405-8241-B2AF-46A0-32A631DFBA9A}"/>
              </a:ext>
            </a:extLst>
          </p:cNvPr>
          <p:cNvGraphicFramePr/>
          <p:nvPr>
            <p:extLst>
              <p:ext uri="{D42A27DB-BD31-4B8C-83A1-F6EECF244321}">
                <p14:modId xmlns:p14="http://schemas.microsoft.com/office/powerpoint/2010/main" val="1021607278"/>
              </p:ext>
            </p:extLst>
          </p:nvPr>
        </p:nvGraphicFramePr>
        <p:xfrm>
          <a:off x="-118668" y="1466954"/>
          <a:ext cx="5135292" cy="4251829"/>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73CC891A-78B8-CC6A-6C8E-71488A5C67E4}"/>
              </a:ext>
            </a:extLst>
          </p:cNvPr>
          <p:cNvSpPr txBox="1"/>
          <p:nvPr/>
        </p:nvSpPr>
        <p:spPr>
          <a:xfrm>
            <a:off x="6897584" y="2563091"/>
            <a:ext cx="2177142" cy="12370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D6DF6818-DED1-2E01-027B-A4D35927C704}"/>
              </a:ext>
            </a:extLst>
          </p:cNvPr>
          <p:cNvSpPr txBox="1"/>
          <p:nvPr/>
        </p:nvSpPr>
        <p:spPr>
          <a:xfrm>
            <a:off x="5259421" y="1692613"/>
            <a:ext cx="5979268" cy="492443"/>
          </a:xfrm>
          <a:prstGeom prst="rect">
            <a:avLst/>
          </a:prstGeom>
          <a:noFill/>
        </p:spPr>
        <p:txBody>
          <a:bodyPr wrap="square" rtlCol="0">
            <a:spAutoFit/>
          </a:bodyPr>
          <a:lstStyle/>
          <a:p>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976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47993" y="1092987"/>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742950" lvl="1" indent="-28575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DC micro motor, GR: 236:1</a:t>
            </a:r>
          </a:p>
          <a:p>
            <a:pPr marL="742950" lvl="1" indent="-28575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Hall effect encoder with 5320 resolution</a:t>
            </a:r>
          </a:p>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79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Mechatronics and Controller</a:t>
            </a:r>
            <a:endParaRPr lang="en-US" sz="4400">
              <a:solidFill>
                <a:schemeClr val="bg1"/>
              </a:solidFill>
              <a:cs typeface="Calibri" panose="020F0502020204030204"/>
            </a:endParaRPr>
          </a:p>
        </p:txBody>
      </p:sp>
      <p:pic>
        <p:nvPicPr>
          <p:cNvPr id="4" name="Graphic 11" descr="Robot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131" y="274680"/>
            <a:ext cx="914400" cy="91440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
        <p:nvSpPr>
          <p:cNvPr id="45" name="Rectangle: Rounded Corners 44">
            <a:extLst>
              <a:ext uri="{FF2B5EF4-FFF2-40B4-BE49-F238E27FC236}">
                <a16:creationId xmlns:a16="http://schemas.microsoft.com/office/drawing/2014/main" id="{17164920-5D4F-9BBE-0E72-57017B9E0A79}"/>
              </a:ext>
            </a:extLst>
          </p:cNvPr>
          <p:cNvSpPr/>
          <p:nvPr/>
        </p:nvSpPr>
        <p:spPr>
          <a:xfrm>
            <a:off x="4161083" y="4019176"/>
            <a:ext cx="1497420" cy="673597"/>
          </a:xfrm>
          <a:prstGeom prst="roundRect">
            <a:avLst/>
          </a:prstGeom>
          <a:solidFill>
            <a:schemeClr val="bg1"/>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Controller</a:t>
            </a:r>
          </a:p>
        </p:txBody>
      </p:sp>
      <p:sp>
        <p:nvSpPr>
          <p:cNvPr id="47" name="Rectangle: Rounded Corners 46">
            <a:extLst>
              <a:ext uri="{FF2B5EF4-FFF2-40B4-BE49-F238E27FC236}">
                <a16:creationId xmlns:a16="http://schemas.microsoft.com/office/drawing/2014/main" id="{5F987265-BB8F-EFE4-1D24-6DE9723114A7}"/>
              </a:ext>
            </a:extLst>
          </p:cNvPr>
          <p:cNvSpPr/>
          <p:nvPr/>
        </p:nvSpPr>
        <p:spPr>
          <a:xfrm>
            <a:off x="6531407" y="4026040"/>
            <a:ext cx="1517513" cy="673597"/>
          </a:xfrm>
          <a:prstGeom prst="roundRect">
            <a:avLst/>
          </a:prstGeom>
          <a:solidFill>
            <a:srgbClr val="FFFF00"/>
          </a:solid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Plant</a:t>
            </a:r>
          </a:p>
        </p:txBody>
      </p:sp>
      <p:cxnSp>
        <p:nvCxnSpPr>
          <p:cNvPr id="49" name="Straight Arrow Connector 48">
            <a:extLst>
              <a:ext uri="{FF2B5EF4-FFF2-40B4-BE49-F238E27FC236}">
                <a16:creationId xmlns:a16="http://schemas.microsoft.com/office/drawing/2014/main" id="{BE001437-BF64-75C6-9BF9-FE8F16961971}"/>
              </a:ext>
            </a:extLst>
          </p:cNvPr>
          <p:cNvCxnSpPr>
            <a:cxnSpLocks/>
            <a:stCxn id="45" idx="3"/>
            <a:endCxn id="47" idx="1"/>
          </p:cNvCxnSpPr>
          <p:nvPr/>
        </p:nvCxnSpPr>
        <p:spPr>
          <a:xfrm>
            <a:off x="5658503" y="4355975"/>
            <a:ext cx="872904"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1FDEBE1C-C434-94A6-D0D8-4FAF9E19B933}"/>
              </a:ext>
            </a:extLst>
          </p:cNvPr>
          <p:cNvCxnSpPr>
            <a:cxnSpLocks/>
            <a:stCxn id="47" idx="3"/>
          </p:cNvCxnSpPr>
          <p:nvPr/>
        </p:nvCxnSpPr>
        <p:spPr>
          <a:xfrm>
            <a:off x="8048920" y="4362839"/>
            <a:ext cx="2538902"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43B7DF64-05AE-C910-E6C4-A0BC394DF51E}"/>
              </a:ext>
            </a:extLst>
          </p:cNvPr>
          <p:cNvCxnSpPr>
            <a:cxnSpLocks/>
          </p:cNvCxnSpPr>
          <p:nvPr/>
        </p:nvCxnSpPr>
        <p:spPr>
          <a:xfrm>
            <a:off x="1616803" y="4355975"/>
            <a:ext cx="1512598" cy="0"/>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grpSp>
        <p:nvGrpSpPr>
          <p:cNvPr id="53" name="Group 52">
            <a:extLst>
              <a:ext uri="{FF2B5EF4-FFF2-40B4-BE49-F238E27FC236}">
                <a16:creationId xmlns:a16="http://schemas.microsoft.com/office/drawing/2014/main" id="{401B026C-0D19-41C0-6811-04A667E6AB97}"/>
              </a:ext>
            </a:extLst>
          </p:cNvPr>
          <p:cNvGrpSpPr/>
          <p:nvPr/>
        </p:nvGrpSpPr>
        <p:grpSpPr>
          <a:xfrm>
            <a:off x="2994680" y="4054084"/>
            <a:ext cx="201394" cy="197739"/>
            <a:chOff x="2043507" y="2654300"/>
            <a:chExt cx="201394" cy="197739"/>
          </a:xfrm>
        </p:grpSpPr>
        <p:cxnSp>
          <p:nvCxnSpPr>
            <p:cNvPr id="54" name="Straight Connector 53">
              <a:extLst>
                <a:ext uri="{FF2B5EF4-FFF2-40B4-BE49-F238E27FC236}">
                  <a16:creationId xmlns:a16="http://schemas.microsoft.com/office/drawing/2014/main" id="{09280196-A265-B6ED-27F8-2BC20ED872A2}"/>
                </a:ext>
              </a:extLst>
            </p:cNvPr>
            <p:cNvCxnSpPr>
              <a:cxnSpLocks/>
            </p:cNvCxnSpPr>
            <p:nvPr/>
          </p:nvCxnSpPr>
          <p:spPr>
            <a:xfrm flipH="1">
              <a:off x="2043507" y="2754503"/>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DCEA979-5E82-313B-5E34-C23AB9791EE2}"/>
                </a:ext>
              </a:extLst>
            </p:cNvPr>
            <p:cNvCxnSpPr>
              <a:cxnSpLocks/>
            </p:cNvCxnSpPr>
            <p:nvPr/>
          </p:nvCxnSpPr>
          <p:spPr>
            <a:xfrm flipV="1">
              <a:off x="2144204" y="2654300"/>
              <a:ext cx="0" cy="197739"/>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8AE45A9B-E74A-71A8-07EA-EBB79C6EAD0B}"/>
              </a:ext>
            </a:extLst>
          </p:cNvPr>
          <p:cNvCxnSpPr>
            <a:cxnSpLocks/>
          </p:cNvCxnSpPr>
          <p:nvPr/>
        </p:nvCxnSpPr>
        <p:spPr>
          <a:xfrm flipH="1">
            <a:off x="3379431" y="4586358"/>
            <a:ext cx="201394" cy="0"/>
          </a:xfrm>
          <a:prstGeom prst="line">
            <a:avLst/>
          </a:prstGeom>
          <a:ln w="3810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D764A79-A95F-A31B-2A18-A5278D53C84D}"/>
              </a:ext>
            </a:extLst>
          </p:cNvPr>
          <p:cNvCxnSpPr>
            <a:cxnSpLocks/>
            <a:endCxn id="45" idx="1"/>
          </p:cNvCxnSpPr>
          <p:nvPr/>
        </p:nvCxnSpPr>
        <p:spPr>
          <a:xfrm flipV="1">
            <a:off x="3423175" y="4355975"/>
            <a:ext cx="737908" cy="9144"/>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C02156A1-65E9-147C-703A-8EAF7C65CA3F}"/>
              </a:ext>
            </a:extLst>
          </p:cNvPr>
          <p:cNvCxnSpPr>
            <a:cxnSpLocks/>
          </p:cNvCxnSpPr>
          <p:nvPr/>
        </p:nvCxnSpPr>
        <p:spPr>
          <a:xfrm flipV="1">
            <a:off x="3273823" y="4511412"/>
            <a:ext cx="0" cy="994038"/>
          </a:xfrm>
          <a:prstGeom prst="straightConnector1">
            <a:avLst/>
          </a:prstGeom>
          <a:ln w="57150">
            <a:solidFill>
              <a:srgbClr val="EE2737"/>
            </a:solidFill>
            <a:tailEnd type="triangle"/>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6478FC92-C754-0690-400D-950BD42DD7E0}"/>
              </a:ext>
            </a:extLst>
          </p:cNvPr>
          <p:cNvCxnSpPr>
            <a:cxnSpLocks/>
          </p:cNvCxnSpPr>
          <p:nvPr/>
        </p:nvCxnSpPr>
        <p:spPr>
          <a:xfrm>
            <a:off x="3255946" y="5477760"/>
            <a:ext cx="5688991" cy="0"/>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63DD142-20B4-440B-DCD7-2B01621EE8AC}"/>
              </a:ext>
            </a:extLst>
          </p:cNvPr>
          <p:cNvCxnSpPr>
            <a:cxnSpLocks/>
          </p:cNvCxnSpPr>
          <p:nvPr/>
        </p:nvCxnSpPr>
        <p:spPr>
          <a:xfrm flipV="1">
            <a:off x="8927007" y="4366411"/>
            <a:ext cx="0" cy="1139039"/>
          </a:xfrm>
          <a:prstGeom prst="line">
            <a:avLst/>
          </a:prstGeom>
          <a:ln w="57150">
            <a:solidFill>
              <a:srgbClr val="EE2737"/>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B966ED8-1793-7EC0-171C-250D8422C49C}"/>
              </a:ext>
            </a:extLst>
          </p:cNvPr>
          <p:cNvSpPr txBox="1"/>
          <p:nvPr/>
        </p:nvSpPr>
        <p:spPr>
          <a:xfrm>
            <a:off x="1954298" y="4005407"/>
            <a:ext cx="705934" cy="365760"/>
          </a:xfrm>
          <a:prstGeom prst="rect">
            <a:avLst/>
          </a:prstGeom>
          <a:noFill/>
        </p:spPr>
        <p:txBody>
          <a:bodyPr wrap="square" rtlCol="0">
            <a:spAutoFit/>
          </a:bodyPr>
          <a:lstStyle/>
          <a:p>
            <a:r>
              <a:rPr lang="en-US"/>
              <a:t>Input</a:t>
            </a:r>
          </a:p>
        </p:txBody>
      </p:sp>
      <p:grpSp>
        <p:nvGrpSpPr>
          <p:cNvPr id="65" name="Group 64">
            <a:extLst>
              <a:ext uri="{FF2B5EF4-FFF2-40B4-BE49-F238E27FC236}">
                <a16:creationId xmlns:a16="http://schemas.microsoft.com/office/drawing/2014/main" id="{356B6D0D-BADC-8A5B-7254-4485FB1604F8}"/>
              </a:ext>
            </a:extLst>
          </p:cNvPr>
          <p:cNvGrpSpPr/>
          <p:nvPr/>
        </p:nvGrpSpPr>
        <p:grpSpPr>
          <a:xfrm>
            <a:off x="3124471" y="4205597"/>
            <a:ext cx="298704" cy="310895"/>
            <a:chOff x="2331095" y="2409760"/>
            <a:chExt cx="279224" cy="269492"/>
          </a:xfrm>
          <a:solidFill>
            <a:schemeClr val="bg1"/>
          </a:solidFill>
        </p:grpSpPr>
        <p:sp>
          <p:nvSpPr>
            <p:cNvPr id="66" name="Oval 65">
              <a:extLst>
                <a:ext uri="{FF2B5EF4-FFF2-40B4-BE49-F238E27FC236}">
                  <a16:creationId xmlns:a16="http://schemas.microsoft.com/office/drawing/2014/main" id="{E2CF6DAA-2BA7-E2E3-79CF-E01712765869}"/>
                </a:ext>
              </a:extLst>
            </p:cNvPr>
            <p:cNvSpPr/>
            <p:nvPr/>
          </p:nvSpPr>
          <p:spPr>
            <a:xfrm>
              <a:off x="2331095" y="2409760"/>
              <a:ext cx="279224" cy="269492"/>
            </a:xfrm>
            <a:prstGeom prst="ellipse">
              <a:avLst/>
            </a:prstGeom>
            <a:grpFill/>
            <a:ln>
              <a:solidFill>
                <a:srgbClr val="EE2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E25EF649-32DF-A8EC-17F4-46299A97ACD6}"/>
                </a:ext>
              </a:extLst>
            </p:cNvPr>
            <p:cNvCxnSpPr>
              <a:stCxn id="66" idx="7"/>
              <a:endCxn id="66" idx="3"/>
            </p:cNvCxnSpPr>
            <p:nvPr/>
          </p:nvCxnSpPr>
          <p:spPr>
            <a:xfrm flipH="1">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786D750-7CE9-3FE8-B0B9-924BE9985187}"/>
                </a:ext>
              </a:extLst>
            </p:cNvPr>
            <p:cNvCxnSpPr>
              <a:stCxn id="66" idx="1"/>
              <a:endCxn id="66" idx="5"/>
            </p:cNvCxnSpPr>
            <p:nvPr/>
          </p:nvCxnSpPr>
          <p:spPr>
            <a:xfrm>
              <a:off x="2371986" y="2449226"/>
              <a:ext cx="197442" cy="19056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876F34E6-05D7-EA4A-EC96-6919EE69C888}"/>
              </a:ext>
            </a:extLst>
          </p:cNvPr>
          <p:cNvSpPr txBox="1"/>
          <p:nvPr/>
        </p:nvSpPr>
        <p:spPr>
          <a:xfrm>
            <a:off x="9318371" y="3998813"/>
            <a:ext cx="872868" cy="369332"/>
          </a:xfrm>
          <a:prstGeom prst="rect">
            <a:avLst/>
          </a:prstGeom>
          <a:noFill/>
        </p:spPr>
        <p:txBody>
          <a:bodyPr wrap="square" rtlCol="0">
            <a:spAutoFit/>
          </a:bodyPr>
          <a:lstStyle/>
          <a:p>
            <a:r>
              <a:rPr lang="en-US"/>
              <a:t>Output</a:t>
            </a:r>
          </a:p>
        </p:txBody>
      </p:sp>
      <p:sp>
        <p:nvSpPr>
          <p:cNvPr id="72" name="TextBox 71">
            <a:extLst>
              <a:ext uri="{FF2B5EF4-FFF2-40B4-BE49-F238E27FC236}">
                <a16:creationId xmlns:a16="http://schemas.microsoft.com/office/drawing/2014/main" id="{CDB59F2F-637D-999C-7459-05E9271D9822}"/>
              </a:ext>
            </a:extLst>
          </p:cNvPr>
          <p:cNvSpPr txBox="1"/>
          <p:nvPr/>
        </p:nvSpPr>
        <p:spPr>
          <a:xfrm>
            <a:off x="5238470" y="5103222"/>
            <a:ext cx="1715059" cy="369332"/>
          </a:xfrm>
          <a:prstGeom prst="rect">
            <a:avLst/>
          </a:prstGeom>
          <a:noFill/>
        </p:spPr>
        <p:txBody>
          <a:bodyPr wrap="square" rtlCol="0">
            <a:spAutoFit/>
          </a:bodyPr>
          <a:lstStyle/>
          <a:p>
            <a:r>
              <a:rPr lang="en-US"/>
              <a:t>Unity Feedback</a:t>
            </a:r>
          </a:p>
        </p:txBody>
      </p:sp>
    </p:spTree>
    <p:extLst>
      <p:ext uri="{BB962C8B-B14F-4D97-AF65-F5344CB8AC3E}">
        <p14:creationId xmlns:p14="http://schemas.microsoft.com/office/powerpoint/2010/main" val="217563289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8</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Project Requirements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5" name="Graphic 4" descr="Test tubes with solid fill">
            <a:extLst>
              <a:ext uri="{FF2B5EF4-FFF2-40B4-BE49-F238E27FC236}">
                <a16:creationId xmlns:a16="http://schemas.microsoft.com/office/drawing/2014/main" id="{C8CF84A1-6B43-8846-96FC-4A669207D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8627" y="2737653"/>
            <a:ext cx="1390253" cy="1390253"/>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5456" y="2766131"/>
            <a:ext cx="1326741" cy="1326741"/>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26142" y="2780609"/>
            <a:ext cx="1296779" cy="1296779"/>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90006" y="2737653"/>
            <a:ext cx="1255670" cy="125567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Calibri"/>
            </a:endParaRPr>
          </a:p>
        </p:txBody>
      </p:sp>
      <p:sp>
        <p:nvSpPr>
          <p:cNvPr id="2" name="TextBox 1">
            <a:extLst>
              <a:ext uri="{FF2B5EF4-FFF2-40B4-BE49-F238E27FC236}">
                <a16:creationId xmlns:a16="http://schemas.microsoft.com/office/drawing/2014/main" id="{6DCAA768-91FE-4871-91F8-BB81E8E0A324}"/>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40809183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80</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Refined Prototype</a:t>
            </a:r>
          </a:p>
        </p:txBody>
      </p:sp>
      <p:cxnSp>
        <p:nvCxnSpPr>
          <p:cNvPr id="9" name="Straight Arrow Connector 8">
            <a:extLst>
              <a:ext uri="{FF2B5EF4-FFF2-40B4-BE49-F238E27FC236}">
                <a16:creationId xmlns:a16="http://schemas.microsoft.com/office/drawing/2014/main" id="{4EFC6727-8C4B-8BC8-9285-7EB3B1A269EE}"/>
              </a:ext>
            </a:extLst>
          </p:cNvPr>
          <p:cNvCxnSpPr/>
          <p:nvPr/>
        </p:nvCxnSpPr>
        <p:spPr>
          <a:xfrm>
            <a:off x="6048075" y="1858302"/>
            <a:ext cx="11997" cy="976613"/>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C6BC026-4C2E-2457-A0BB-9C182882D25C}"/>
              </a:ext>
            </a:extLst>
          </p:cNvPr>
          <p:cNvCxnSpPr>
            <a:cxnSpLocks/>
          </p:cNvCxnSpPr>
          <p:nvPr/>
        </p:nvCxnSpPr>
        <p:spPr>
          <a:xfrm>
            <a:off x="1909938" y="2170083"/>
            <a:ext cx="827402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388EFEB-8D3D-204D-6312-D7D7D728A85F}"/>
              </a:ext>
            </a:extLst>
          </p:cNvPr>
          <p:cNvCxnSpPr/>
          <p:nvPr/>
        </p:nvCxnSpPr>
        <p:spPr>
          <a:xfrm>
            <a:off x="1909938"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3E22434-2457-BC47-F2A2-0C0B39B16F70}"/>
              </a:ext>
            </a:extLst>
          </p:cNvPr>
          <p:cNvCxnSpPr>
            <a:cxnSpLocks/>
          </p:cNvCxnSpPr>
          <p:nvPr/>
        </p:nvCxnSpPr>
        <p:spPr>
          <a:xfrm>
            <a:off x="10186922"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704F1C1-24B4-5400-FE1A-0112EDBEAE9E}"/>
              </a:ext>
            </a:extLst>
          </p:cNvPr>
          <p:cNvSpPr txBox="1"/>
          <p:nvPr/>
        </p:nvSpPr>
        <p:spPr>
          <a:xfrm>
            <a:off x="2100540" y="1398829"/>
            <a:ext cx="8269792" cy="442674"/>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F1F1F"/>
                </a:solidFill>
                <a:latin typeface="Arial"/>
                <a:cs typeface="Arial"/>
              </a:rPr>
              <a:t>Drone Payload Sample and Collection Work Breakdown Structure</a:t>
            </a:r>
            <a:endParaRPr lang="en-US" sz="2000">
              <a:latin typeface="Arial"/>
              <a:cs typeface="Arial"/>
            </a:endParaRPr>
          </a:p>
        </p:txBody>
      </p:sp>
      <p:cxnSp>
        <p:nvCxnSpPr>
          <p:cNvPr id="4" name="Straight Arrow Connector 3">
            <a:extLst>
              <a:ext uri="{FF2B5EF4-FFF2-40B4-BE49-F238E27FC236}">
                <a16:creationId xmlns:a16="http://schemas.microsoft.com/office/drawing/2014/main" id="{D44BC5C1-CAA7-D4CF-5289-EBDE5F4607E9}"/>
              </a:ext>
            </a:extLst>
          </p:cNvPr>
          <p:cNvCxnSpPr>
            <a:cxnSpLocks/>
          </p:cNvCxnSpPr>
          <p:nvPr/>
        </p:nvCxnSpPr>
        <p:spPr>
          <a:xfrm flipH="1">
            <a:off x="729064"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6B0182F-A11A-7295-CBD5-0C9F9F99170E}"/>
              </a:ext>
            </a:extLst>
          </p:cNvPr>
          <p:cNvCxnSpPr>
            <a:cxnSpLocks/>
            <a:endCxn id="8" idx="1"/>
          </p:cNvCxnSpPr>
          <p:nvPr/>
        </p:nvCxnSpPr>
        <p:spPr>
          <a:xfrm>
            <a:off x="736211"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71EBA25-3BED-CD73-BBAE-6C1BE8305D84}"/>
              </a:ext>
            </a:extLst>
          </p:cNvPr>
          <p:cNvSpPr txBox="1"/>
          <p:nvPr/>
        </p:nvSpPr>
        <p:spPr>
          <a:xfrm>
            <a:off x="1315552" y="3407357"/>
            <a:ext cx="2119899"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3D Print housing</a:t>
            </a:r>
            <a:endParaRPr lang="en-US">
              <a:latin typeface="Arial"/>
              <a:cs typeface="Arial"/>
            </a:endParaRPr>
          </a:p>
        </p:txBody>
      </p:sp>
      <p:cxnSp>
        <p:nvCxnSpPr>
          <p:cNvPr id="10" name="Straight Arrow Connector 9">
            <a:extLst>
              <a:ext uri="{FF2B5EF4-FFF2-40B4-BE49-F238E27FC236}">
                <a16:creationId xmlns:a16="http://schemas.microsoft.com/office/drawing/2014/main" id="{52F131E2-E0D7-CA04-2B2D-0BFB34080831}"/>
              </a:ext>
            </a:extLst>
          </p:cNvPr>
          <p:cNvCxnSpPr>
            <a:cxnSpLocks/>
            <a:endCxn id="13" idx="1"/>
          </p:cNvCxnSpPr>
          <p:nvPr/>
        </p:nvCxnSpPr>
        <p:spPr>
          <a:xfrm>
            <a:off x="736210"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01A97BA-7104-FCCA-BC88-D527968B9016}"/>
              </a:ext>
            </a:extLst>
          </p:cNvPr>
          <p:cNvCxnSpPr>
            <a:cxnSpLocks/>
            <a:endCxn id="14" idx="1"/>
          </p:cNvCxnSpPr>
          <p:nvPr/>
        </p:nvCxnSpPr>
        <p:spPr>
          <a:xfrm>
            <a:off x="729063"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BF1A291-9C9E-8763-7CBC-CBEE6EFD6CE7}"/>
              </a:ext>
            </a:extLst>
          </p:cNvPr>
          <p:cNvSpPr txBox="1"/>
          <p:nvPr/>
        </p:nvSpPr>
        <p:spPr>
          <a:xfrm>
            <a:off x="1315551" y="4047829"/>
            <a:ext cx="2348873"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housing</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CE1702-0BBC-6638-CAC6-88ECF519380B}"/>
              </a:ext>
            </a:extLst>
          </p:cNvPr>
          <p:cNvSpPr txBox="1"/>
          <p:nvPr/>
        </p:nvSpPr>
        <p:spPr>
          <a:xfrm>
            <a:off x="1292330" y="4688301"/>
            <a:ext cx="2604106"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Mount housing to drone body</a:t>
            </a:r>
            <a:endParaRPr lang="en-US">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B0FF853-D24A-255B-E916-ECF43C25D8B9}"/>
              </a:ext>
            </a:extLst>
          </p:cNvPr>
          <p:cNvCxnSpPr>
            <a:cxnSpLocks/>
          </p:cNvCxnSpPr>
          <p:nvPr/>
        </p:nvCxnSpPr>
        <p:spPr>
          <a:xfrm>
            <a:off x="4602745" y="3136223"/>
            <a:ext cx="0" cy="21497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1DE83F-3DEB-A4A2-F830-FF2BEF6EC4C5}"/>
              </a:ext>
            </a:extLst>
          </p:cNvPr>
          <p:cNvCxnSpPr>
            <a:cxnSpLocks/>
            <a:endCxn id="48" idx="1"/>
          </p:cNvCxnSpPr>
          <p:nvPr/>
        </p:nvCxnSpPr>
        <p:spPr>
          <a:xfrm flipV="1">
            <a:off x="4604533"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0C74983-670D-591E-8ED8-F0318396BCB3}"/>
              </a:ext>
            </a:extLst>
          </p:cNvPr>
          <p:cNvCxnSpPr>
            <a:cxnSpLocks/>
            <a:endCxn id="26" idx="1"/>
          </p:cNvCxnSpPr>
          <p:nvPr/>
        </p:nvCxnSpPr>
        <p:spPr>
          <a:xfrm flipV="1">
            <a:off x="4602745" y="4372132"/>
            <a:ext cx="594895"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F6705FA-EFFD-B3F7-34F4-339FD2C7A7D8}"/>
              </a:ext>
            </a:extLst>
          </p:cNvPr>
          <p:cNvCxnSpPr>
            <a:cxnSpLocks/>
            <a:endCxn id="27" idx="1"/>
          </p:cNvCxnSpPr>
          <p:nvPr/>
        </p:nvCxnSpPr>
        <p:spPr>
          <a:xfrm>
            <a:off x="4602745" y="5273300"/>
            <a:ext cx="594895"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7AE58FD-9219-3464-CF84-CB0288EF2110}"/>
              </a:ext>
            </a:extLst>
          </p:cNvPr>
          <p:cNvSpPr txBox="1"/>
          <p:nvPr/>
        </p:nvSpPr>
        <p:spPr>
          <a:xfrm>
            <a:off x="5197640" y="4014587"/>
            <a:ext cx="3498871"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Design space for inner components (motor, spool, etc.)</a:t>
            </a:r>
            <a:endParaRPr lang="en-US">
              <a:latin typeface="Arial"/>
              <a:cs typeface="Arial"/>
            </a:endParaRPr>
          </a:p>
        </p:txBody>
      </p:sp>
      <p:sp>
        <p:nvSpPr>
          <p:cNvPr id="27" name="TextBox 26">
            <a:extLst>
              <a:ext uri="{FF2B5EF4-FFF2-40B4-BE49-F238E27FC236}">
                <a16:creationId xmlns:a16="http://schemas.microsoft.com/office/drawing/2014/main" id="{07BB0798-BFD9-7C6A-6E9D-59926F511CD1}"/>
              </a:ext>
            </a:extLst>
          </p:cNvPr>
          <p:cNvSpPr txBox="1"/>
          <p:nvPr/>
        </p:nvSpPr>
        <p:spPr>
          <a:xfrm>
            <a:off x="5197640" y="4928035"/>
            <a:ext cx="2099311"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Dimension area used</a:t>
            </a:r>
            <a:endParaRPr lang="en-US">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0142ED7B-B565-942C-8EDA-5BE2667D78CA}"/>
              </a:ext>
            </a:extLst>
          </p:cNvPr>
          <p:cNvCxnSpPr>
            <a:cxnSpLocks/>
          </p:cNvCxnSpPr>
          <p:nvPr/>
        </p:nvCxnSpPr>
        <p:spPr>
          <a:xfrm>
            <a:off x="9116568" y="3128282"/>
            <a:ext cx="7056" cy="2245662"/>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44ABDD4-8EC6-806A-C21A-B18DF5BBE8A2}"/>
              </a:ext>
            </a:extLst>
          </p:cNvPr>
          <p:cNvCxnSpPr>
            <a:cxnSpLocks/>
            <a:endCxn id="32" idx="1"/>
          </p:cNvCxnSpPr>
          <p:nvPr/>
        </p:nvCxnSpPr>
        <p:spPr>
          <a:xfrm>
            <a:off x="9123625" y="3604414"/>
            <a:ext cx="572196"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528951E8-2538-1B9E-C027-688DEECF5CFD}"/>
              </a:ext>
            </a:extLst>
          </p:cNvPr>
          <p:cNvSpPr txBox="1"/>
          <p:nvPr/>
        </p:nvSpPr>
        <p:spPr>
          <a:xfrm>
            <a:off x="9695821" y="3407855"/>
            <a:ext cx="1761838"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testing</a:t>
            </a:r>
          </a:p>
        </p:txBody>
      </p:sp>
      <p:cxnSp>
        <p:nvCxnSpPr>
          <p:cNvPr id="33" name="Straight Arrow Connector 32">
            <a:extLst>
              <a:ext uri="{FF2B5EF4-FFF2-40B4-BE49-F238E27FC236}">
                <a16:creationId xmlns:a16="http://schemas.microsoft.com/office/drawing/2014/main" id="{21F5B150-8742-C3CA-F318-D68974FED3EE}"/>
              </a:ext>
            </a:extLst>
          </p:cNvPr>
          <p:cNvCxnSpPr>
            <a:cxnSpLocks/>
            <a:endCxn id="35" idx="1"/>
          </p:cNvCxnSpPr>
          <p:nvPr/>
        </p:nvCxnSpPr>
        <p:spPr>
          <a:xfrm>
            <a:off x="9123625" y="4392308"/>
            <a:ext cx="577473"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465C184D-C34C-B36F-52EA-063C9C437882}"/>
              </a:ext>
            </a:extLst>
          </p:cNvPr>
          <p:cNvCxnSpPr>
            <a:cxnSpLocks/>
            <a:endCxn id="36" idx="1"/>
          </p:cNvCxnSpPr>
          <p:nvPr/>
        </p:nvCxnSpPr>
        <p:spPr>
          <a:xfrm>
            <a:off x="9123624" y="5360442"/>
            <a:ext cx="577474"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D2605E7-D393-D237-6F4C-09FF545F8B10}"/>
              </a:ext>
            </a:extLst>
          </p:cNvPr>
          <p:cNvSpPr txBox="1"/>
          <p:nvPr/>
        </p:nvSpPr>
        <p:spPr>
          <a:xfrm>
            <a:off x="9701098" y="4052143"/>
            <a:ext cx="1761838"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Prototype 1</a:t>
            </a:r>
          </a:p>
        </p:txBody>
      </p:sp>
      <p:sp>
        <p:nvSpPr>
          <p:cNvPr id="36" name="TextBox 35">
            <a:extLst>
              <a:ext uri="{FF2B5EF4-FFF2-40B4-BE49-F238E27FC236}">
                <a16:creationId xmlns:a16="http://schemas.microsoft.com/office/drawing/2014/main" id="{79799A0E-E69F-C228-9016-43586FB20FA0}"/>
              </a:ext>
            </a:extLst>
          </p:cNvPr>
          <p:cNvSpPr txBox="1"/>
          <p:nvPr/>
        </p:nvSpPr>
        <p:spPr>
          <a:xfrm>
            <a:off x="9701098" y="5002897"/>
            <a:ext cx="1435268" cy="715089"/>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Combine Prototypes</a:t>
            </a:r>
            <a:endParaRPr lang="en-US" sz="2000">
              <a:solidFill>
                <a:srgbClr val="1F1F1F"/>
              </a:solidFill>
              <a:latin typeface="Times New Roman"/>
              <a:cs typeface="Arial"/>
            </a:endParaRPr>
          </a:p>
        </p:txBody>
      </p:sp>
      <p:sp>
        <p:nvSpPr>
          <p:cNvPr id="30" name="Rectangle: Rounded Corners 29">
            <a:extLst>
              <a:ext uri="{FF2B5EF4-FFF2-40B4-BE49-F238E27FC236}">
                <a16:creationId xmlns:a16="http://schemas.microsoft.com/office/drawing/2014/main" id="{075AEE35-6AE0-3C05-6917-A8BF4315AEBE}"/>
              </a:ext>
            </a:extLst>
          </p:cNvPr>
          <p:cNvSpPr/>
          <p:nvPr/>
        </p:nvSpPr>
        <p:spPr>
          <a:xfrm>
            <a:off x="688296"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Housing</a:t>
            </a:r>
          </a:p>
        </p:txBody>
      </p:sp>
      <p:sp>
        <p:nvSpPr>
          <p:cNvPr id="48" name="TextBox 47">
            <a:extLst>
              <a:ext uri="{FF2B5EF4-FFF2-40B4-BE49-F238E27FC236}">
                <a16:creationId xmlns:a16="http://schemas.microsoft.com/office/drawing/2014/main" id="{861F96D5-D93F-67E1-D904-588D2C0A43DA}"/>
              </a:ext>
            </a:extLst>
          </p:cNvPr>
          <p:cNvSpPr txBox="1"/>
          <p:nvPr/>
        </p:nvSpPr>
        <p:spPr>
          <a:xfrm>
            <a:off x="5213573" y="3407606"/>
            <a:ext cx="2564807" cy="408623"/>
          </a:xfrm>
          <a:prstGeom prst="roundRect">
            <a:avLst/>
          </a:prstGeom>
          <a:solidFill>
            <a:srgbClr val="66FF33"/>
          </a:solid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Begin</a:t>
            </a: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09C96A-DD10-E6FB-58EA-5FC2711B9611}"/>
              </a:ext>
            </a:extLst>
          </p:cNvPr>
          <p:cNvSpPr txBox="1"/>
          <p:nvPr/>
        </p:nvSpPr>
        <p:spPr>
          <a:xfrm>
            <a:off x="9037320" y="2723775"/>
            <a:ext cx="2418469"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5</a:t>
            </a:r>
          </a:p>
        </p:txBody>
      </p:sp>
      <p:sp>
        <p:nvSpPr>
          <p:cNvPr id="20" name="TextBox 19">
            <a:extLst>
              <a:ext uri="{FF2B5EF4-FFF2-40B4-BE49-F238E27FC236}">
                <a16:creationId xmlns:a16="http://schemas.microsoft.com/office/drawing/2014/main" id="{6C208277-A8CD-0141-AF77-C18529BAF42F}"/>
              </a:ext>
            </a:extLst>
          </p:cNvPr>
          <p:cNvSpPr txBox="1"/>
          <p:nvPr/>
        </p:nvSpPr>
        <p:spPr>
          <a:xfrm>
            <a:off x="4545404"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Integration</a:t>
            </a:r>
          </a:p>
        </p:txBody>
      </p:sp>
      <p:sp>
        <p:nvSpPr>
          <p:cNvPr id="6" name="TextBox 5">
            <a:extLst>
              <a:ext uri="{FF2B5EF4-FFF2-40B4-BE49-F238E27FC236}">
                <a16:creationId xmlns:a16="http://schemas.microsoft.com/office/drawing/2014/main" id="{E0407785-EDD6-CDF8-05FE-83CD82C71686}"/>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pic>
        <p:nvPicPr>
          <p:cNvPr id="25" name="Picture 5" descr="Logo&#10;&#10;Description automatically generated">
            <a:extLst>
              <a:ext uri="{FF2B5EF4-FFF2-40B4-BE49-F238E27FC236}">
                <a16:creationId xmlns:a16="http://schemas.microsoft.com/office/drawing/2014/main" id="{E82F8BFB-98B7-E9C9-18AF-B51B0AFFC7FC}"/>
              </a:ext>
            </a:extLst>
          </p:cNvPr>
          <p:cNvPicPr>
            <a:picLocks noChangeAspect="1"/>
          </p:cNvPicPr>
          <p:nvPr/>
        </p:nvPicPr>
        <p:blipFill>
          <a:blip r:embed="rId3"/>
          <a:stretch>
            <a:fillRect/>
          </a:stretch>
        </p:blipFill>
        <p:spPr>
          <a:xfrm>
            <a:off x="5067299" y="162706"/>
            <a:ext cx="2057400" cy="1228725"/>
          </a:xfrm>
          <a:prstGeom prst="rect">
            <a:avLst/>
          </a:prstGeom>
        </p:spPr>
      </p:pic>
    </p:spTree>
    <p:extLst>
      <p:ext uri="{BB962C8B-B14F-4D97-AF65-F5344CB8AC3E}">
        <p14:creationId xmlns:p14="http://schemas.microsoft.com/office/powerpoint/2010/main" val="19640709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17"/>
                                        </p:tgtEl>
                                        <p:attrNameLst>
                                          <p:attrName>ppt_x</p:attrName>
                                        </p:attrNameLst>
                                      </p:cBhvr>
                                      <p:tavLst>
                                        <p:tav tm="0">
                                          <p:val>
                                            <p:strVal val="ppt_x"/>
                                          </p:val>
                                        </p:tav>
                                        <p:tav tm="100000">
                                          <p:val>
                                            <p:strVal val="0-ppt_w/2"/>
                                          </p:val>
                                        </p:tav>
                                      </p:tavLst>
                                    </p:anim>
                                    <p:anim calcmode="lin" valueType="num">
                                      <p:cBhvr additive="base">
                                        <p:cTn id="11" dur="500"/>
                                        <p:tgtEl>
                                          <p:spTgt spid="17"/>
                                        </p:tgtEl>
                                        <p:attrNameLst>
                                          <p:attrName>ppt_y</p:attrName>
                                        </p:attrNameLst>
                                      </p:cBhvr>
                                      <p:tavLst>
                                        <p:tav tm="0">
                                          <p:val>
                                            <p:strVal val="ppt_y"/>
                                          </p:val>
                                        </p:tav>
                                        <p:tav tm="100000">
                                          <p:val>
                                            <p:strVal val="ppt_y"/>
                                          </p:val>
                                        </p:tav>
                                      </p:tavLst>
                                    </p:anim>
                                    <p:set>
                                      <p:cBhvr>
                                        <p:cTn id="12" dur="1" fill="hold">
                                          <p:stCondLst>
                                            <p:cond delay="499"/>
                                          </p:stCondLst>
                                        </p:cTn>
                                        <p:tgtEl>
                                          <p:spTgt spid="17"/>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18"/>
                                        </p:tgtEl>
                                        <p:attrNameLst>
                                          <p:attrName>ppt_x</p:attrName>
                                        </p:attrNameLst>
                                      </p:cBhvr>
                                      <p:tavLst>
                                        <p:tav tm="0">
                                          <p:val>
                                            <p:strVal val="ppt_x"/>
                                          </p:val>
                                        </p:tav>
                                        <p:tav tm="100000">
                                          <p:val>
                                            <p:strVal val="0-ppt_w/2"/>
                                          </p:val>
                                        </p:tav>
                                      </p:tavLst>
                                    </p:anim>
                                    <p:anim calcmode="lin" valueType="num">
                                      <p:cBhvr additive="base">
                                        <p:cTn id="15" dur="500"/>
                                        <p:tgtEl>
                                          <p:spTgt spid="18"/>
                                        </p:tgtEl>
                                        <p:attrNameLst>
                                          <p:attrName>ppt_y</p:attrName>
                                        </p:attrNameLst>
                                      </p:cBhvr>
                                      <p:tavLst>
                                        <p:tav tm="0">
                                          <p:val>
                                            <p:strVal val="ppt_y"/>
                                          </p:val>
                                        </p:tav>
                                        <p:tav tm="100000">
                                          <p:val>
                                            <p:strVal val="ppt_y"/>
                                          </p:val>
                                        </p:tav>
                                      </p:tavLst>
                                    </p:anim>
                                    <p:set>
                                      <p:cBhvr>
                                        <p:cTn id="16" dur="1" fill="hold">
                                          <p:stCondLst>
                                            <p:cond delay="499"/>
                                          </p:stCondLst>
                                        </p:cTn>
                                        <p:tgtEl>
                                          <p:spTgt spid="18"/>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0-ppt_w/2"/>
                                          </p:val>
                                        </p:tav>
                                      </p:tavLst>
                                    </p:anim>
                                    <p:anim calcmode="lin" valueType="num">
                                      <p:cBhvr additive="base">
                                        <p:cTn id="19" dur="500"/>
                                        <p:tgtEl>
                                          <p:spTgt spid="4"/>
                                        </p:tgtEl>
                                        <p:attrNameLst>
                                          <p:attrName>ppt_y</p:attrName>
                                        </p:attrNameLst>
                                      </p:cBhvr>
                                      <p:tavLst>
                                        <p:tav tm="0">
                                          <p:val>
                                            <p:strVal val="ppt_y"/>
                                          </p:val>
                                        </p:tav>
                                        <p:tav tm="100000">
                                          <p:val>
                                            <p:strVal val="ppt_y"/>
                                          </p:val>
                                        </p:tav>
                                      </p:tavLst>
                                    </p:anim>
                                    <p:set>
                                      <p:cBhvr>
                                        <p:cTn id="20" dur="1" fill="hold">
                                          <p:stCondLst>
                                            <p:cond delay="499"/>
                                          </p:stCondLst>
                                        </p:cTn>
                                        <p:tgtEl>
                                          <p:spTgt spid="4"/>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0-ppt_w/2"/>
                                          </p:val>
                                        </p:tav>
                                      </p:tavLst>
                                    </p:anim>
                                    <p:anim calcmode="lin" valueType="num">
                                      <p:cBhvr additive="base">
                                        <p:cTn id="23" dur="500"/>
                                        <p:tgtEl>
                                          <p:spTgt spid="7"/>
                                        </p:tgtEl>
                                        <p:attrNameLst>
                                          <p:attrName>ppt_y</p:attrName>
                                        </p:attrNameLst>
                                      </p:cBhvr>
                                      <p:tavLst>
                                        <p:tav tm="0">
                                          <p:val>
                                            <p:strVal val="ppt_y"/>
                                          </p:val>
                                        </p:tav>
                                        <p:tav tm="100000">
                                          <p:val>
                                            <p:strVal val="ppt_y"/>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500"/>
                                        <p:tgtEl>
                                          <p:spTgt spid="8"/>
                                        </p:tgtEl>
                                        <p:attrNameLst>
                                          <p:attrName>ppt_x</p:attrName>
                                        </p:attrNameLst>
                                      </p:cBhvr>
                                      <p:tavLst>
                                        <p:tav tm="0">
                                          <p:val>
                                            <p:strVal val="ppt_x"/>
                                          </p:val>
                                        </p:tav>
                                        <p:tav tm="100000">
                                          <p:val>
                                            <p:strVal val="0-ppt_w/2"/>
                                          </p:val>
                                        </p:tav>
                                      </p:tavLst>
                                    </p:anim>
                                    <p:anim calcmode="lin" valueType="num">
                                      <p:cBhvr additive="base">
                                        <p:cTn id="27" dur="500"/>
                                        <p:tgtEl>
                                          <p:spTgt spid="8"/>
                                        </p:tgtEl>
                                        <p:attrNameLst>
                                          <p:attrName>ppt_y</p:attrName>
                                        </p:attrNameLst>
                                      </p:cBhvr>
                                      <p:tavLst>
                                        <p:tav tm="0">
                                          <p:val>
                                            <p:strVal val="ppt_y"/>
                                          </p:val>
                                        </p:tav>
                                        <p:tav tm="100000">
                                          <p:val>
                                            <p:strVal val="ppt_y"/>
                                          </p:val>
                                        </p:tav>
                                      </p:tavLst>
                                    </p:anim>
                                    <p:set>
                                      <p:cBhvr>
                                        <p:cTn id="28" dur="1" fill="hold">
                                          <p:stCondLst>
                                            <p:cond delay="499"/>
                                          </p:stCondLst>
                                        </p:cTn>
                                        <p:tgtEl>
                                          <p:spTgt spid="8"/>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0-ppt_w/2"/>
                                          </p:val>
                                        </p:tav>
                                      </p:tavLst>
                                    </p:anim>
                                    <p:anim calcmode="lin" valueType="num">
                                      <p:cBhvr additive="base">
                                        <p:cTn id="31" dur="500"/>
                                        <p:tgtEl>
                                          <p:spTgt spid="10"/>
                                        </p:tgtEl>
                                        <p:attrNameLst>
                                          <p:attrName>ppt_y</p:attrName>
                                        </p:attrNameLst>
                                      </p:cBhvr>
                                      <p:tavLst>
                                        <p:tav tm="0">
                                          <p:val>
                                            <p:strVal val="ppt_y"/>
                                          </p:val>
                                        </p:tav>
                                        <p:tav tm="100000">
                                          <p:val>
                                            <p:strVal val="ppt_y"/>
                                          </p:val>
                                        </p:tav>
                                      </p:tavLst>
                                    </p:anim>
                                    <p:set>
                                      <p:cBhvr>
                                        <p:cTn id="32" dur="1" fill="hold">
                                          <p:stCondLst>
                                            <p:cond delay="499"/>
                                          </p:stCondLst>
                                        </p:cTn>
                                        <p:tgtEl>
                                          <p:spTgt spid="10"/>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12"/>
                                        </p:tgtEl>
                                        <p:attrNameLst>
                                          <p:attrName>ppt_x</p:attrName>
                                        </p:attrNameLst>
                                      </p:cBhvr>
                                      <p:tavLst>
                                        <p:tav tm="0">
                                          <p:val>
                                            <p:strVal val="ppt_x"/>
                                          </p:val>
                                        </p:tav>
                                        <p:tav tm="100000">
                                          <p:val>
                                            <p:strVal val="0-ppt_w/2"/>
                                          </p:val>
                                        </p:tav>
                                      </p:tavLst>
                                    </p:anim>
                                    <p:anim calcmode="lin" valueType="num">
                                      <p:cBhvr additive="base">
                                        <p:cTn id="35" dur="500"/>
                                        <p:tgtEl>
                                          <p:spTgt spid="12"/>
                                        </p:tgtEl>
                                        <p:attrNameLst>
                                          <p:attrName>ppt_y</p:attrName>
                                        </p:attrNameLst>
                                      </p:cBhvr>
                                      <p:tavLst>
                                        <p:tav tm="0">
                                          <p:val>
                                            <p:strVal val="ppt_y"/>
                                          </p:val>
                                        </p:tav>
                                        <p:tav tm="100000">
                                          <p:val>
                                            <p:strVal val="ppt_y"/>
                                          </p:val>
                                        </p:tav>
                                      </p:tavLst>
                                    </p:anim>
                                    <p:set>
                                      <p:cBhvr>
                                        <p:cTn id="36" dur="1" fill="hold">
                                          <p:stCondLst>
                                            <p:cond delay="499"/>
                                          </p:stCondLst>
                                        </p:cTn>
                                        <p:tgtEl>
                                          <p:spTgt spid="12"/>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500"/>
                                        <p:tgtEl>
                                          <p:spTgt spid="13"/>
                                        </p:tgtEl>
                                        <p:attrNameLst>
                                          <p:attrName>ppt_x</p:attrName>
                                        </p:attrNameLst>
                                      </p:cBhvr>
                                      <p:tavLst>
                                        <p:tav tm="0">
                                          <p:val>
                                            <p:strVal val="ppt_x"/>
                                          </p:val>
                                        </p:tav>
                                        <p:tav tm="100000">
                                          <p:val>
                                            <p:strVal val="0-ppt_w/2"/>
                                          </p:val>
                                        </p:tav>
                                      </p:tavLst>
                                    </p:anim>
                                    <p:anim calcmode="lin" valueType="num">
                                      <p:cBhvr additive="base">
                                        <p:cTn id="39" dur="500"/>
                                        <p:tgtEl>
                                          <p:spTgt spid="13"/>
                                        </p:tgtEl>
                                        <p:attrNameLst>
                                          <p:attrName>ppt_y</p:attrName>
                                        </p:attrNameLst>
                                      </p:cBhvr>
                                      <p:tavLst>
                                        <p:tav tm="0">
                                          <p:val>
                                            <p:strVal val="ppt_y"/>
                                          </p:val>
                                        </p:tav>
                                        <p:tav tm="100000">
                                          <p:val>
                                            <p:strVal val="ppt_y"/>
                                          </p:val>
                                        </p:tav>
                                      </p:tavLst>
                                    </p:anim>
                                    <p:set>
                                      <p:cBhvr>
                                        <p:cTn id="40" dur="1" fill="hold">
                                          <p:stCondLst>
                                            <p:cond delay="499"/>
                                          </p:stCondLst>
                                        </p:cTn>
                                        <p:tgtEl>
                                          <p:spTgt spid="13"/>
                                        </p:tgtEl>
                                        <p:attrNameLst>
                                          <p:attrName>style.visibility</p:attrName>
                                        </p:attrNameLst>
                                      </p:cBhvr>
                                      <p:to>
                                        <p:strVal val="hidden"/>
                                      </p:to>
                                    </p:set>
                                  </p:childTnLst>
                                </p:cTn>
                              </p:par>
                              <p:par>
                                <p:cTn id="41" presetID="2" presetClass="exit" presetSubtype="8" fill="hold" grpId="0" nodeType="withEffect">
                                  <p:stCondLst>
                                    <p:cond delay="0"/>
                                  </p:stCondLst>
                                  <p:childTnLst>
                                    <p:anim calcmode="lin" valueType="num">
                                      <p:cBhvr additive="base">
                                        <p:cTn id="42" dur="500"/>
                                        <p:tgtEl>
                                          <p:spTgt spid="14"/>
                                        </p:tgtEl>
                                        <p:attrNameLst>
                                          <p:attrName>ppt_x</p:attrName>
                                        </p:attrNameLst>
                                      </p:cBhvr>
                                      <p:tavLst>
                                        <p:tav tm="0">
                                          <p:val>
                                            <p:strVal val="ppt_x"/>
                                          </p:val>
                                        </p:tav>
                                        <p:tav tm="100000">
                                          <p:val>
                                            <p:strVal val="0-ppt_w/2"/>
                                          </p:val>
                                        </p:tav>
                                      </p:tavLst>
                                    </p:anim>
                                    <p:anim calcmode="lin" valueType="num">
                                      <p:cBhvr additive="base">
                                        <p:cTn id="43" dur="500"/>
                                        <p:tgtEl>
                                          <p:spTgt spid="14"/>
                                        </p:tgtEl>
                                        <p:attrNameLst>
                                          <p:attrName>ppt_y</p:attrName>
                                        </p:attrNameLst>
                                      </p:cBhvr>
                                      <p:tavLst>
                                        <p:tav tm="0">
                                          <p:val>
                                            <p:strVal val="ppt_y"/>
                                          </p:val>
                                        </p:tav>
                                        <p:tav tm="100000">
                                          <p:val>
                                            <p:strVal val="ppt_y"/>
                                          </p:val>
                                        </p:tav>
                                      </p:tavLst>
                                    </p:anim>
                                    <p:set>
                                      <p:cBhvr>
                                        <p:cTn id="44" dur="1" fill="hold">
                                          <p:stCondLst>
                                            <p:cond delay="499"/>
                                          </p:stCondLst>
                                        </p:cTn>
                                        <p:tgtEl>
                                          <p:spTgt spid="14"/>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500"/>
                                        <p:tgtEl>
                                          <p:spTgt spid="21"/>
                                        </p:tgtEl>
                                        <p:attrNameLst>
                                          <p:attrName>ppt_x</p:attrName>
                                        </p:attrNameLst>
                                      </p:cBhvr>
                                      <p:tavLst>
                                        <p:tav tm="0">
                                          <p:val>
                                            <p:strVal val="ppt_x"/>
                                          </p:val>
                                        </p:tav>
                                        <p:tav tm="100000">
                                          <p:val>
                                            <p:strVal val="0-ppt_w/2"/>
                                          </p:val>
                                        </p:tav>
                                      </p:tavLst>
                                    </p:anim>
                                    <p:anim calcmode="lin" valueType="num">
                                      <p:cBhvr additive="base">
                                        <p:cTn id="47" dur="500"/>
                                        <p:tgtEl>
                                          <p:spTgt spid="21"/>
                                        </p:tgtEl>
                                        <p:attrNameLst>
                                          <p:attrName>ppt_y</p:attrName>
                                        </p:attrNameLst>
                                      </p:cBhvr>
                                      <p:tavLst>
                                        <p:tav tm="0">
                                          <p:val>
                                            <p:strVal val="ppt_y"/>
                                          </p:val>
                                        </p:tav>
                                        <p:tav tm="100000">
                                          <p:val>
                                            <p:strVal val="ppt_y"/>
                                          </p:val>
                                        </p:tav>
                                      </p:tavLst>
                                    </p:anim>
                                    <p:set>
                                      <p:cBhvr>
                                        <p:cTn id="48" dur="1" fill="hold">
                                          <p:stCondLst>
                                            <p:cond delay="499"/>
                                          </p:stCondLst>
                                        </p:cTn>
                                        <p:tgtEl>
                                          <p:spTgt spid="21"/>
                                        </p:tgtEl>
                                        <p:attrNameLst>
                                          <p:attrName>style.visibility</p:attrName>
                                        </p:attrNameLst>
                                      </p:cBhvr>
                                      <p:to>
                                        <p:strVal val="hidden"/>
                                      </p:to>
                                    </p:set>
                                  </p:childTnLst>
                                </p:cTn>
                              </p:par>
                              <p:par>
                                <p:cTn id="49" presetID="2" presetClass="exit" presetSubtype="8" fill="hold" nodeType="withEffect">
                                  <p:stCondLst>
                                    <p:cond delay="0"/>
                                  </p:stCondLst>
                                  <p:childTnLst>
                                    <p:anim calcmode="lin" valueType="num">
                                      <p:cBhvr additive="base">
                                        <p:cTn id="50" dur="500"/>
                                        <p:tgtEl>
                                          <p:spTgt spid="22"/>
                                        </p:tgtEl>
                                        <p:attrNameLst>
                                          <p:attrName>ppt_x</p:attrName>
                                        </p:attrNameLst>
                                      </p:cBhvr>
                                      <p:tavLst>
                                        <p:tav tm="0">
                                          <p:val>
                                            <p:strVal val="ppt_x"/>
                                          </p:val>
                                        </p:tav>
                                        <p:tav tm="100000">
                                          <p:val>
                                            <p:strVal val="0-ppt_w/2"/>
                                          </p:val>
                                        </p:tav>
                                      </p:tavLst>
                                    </p:anim>
                                    <p:anim calcmode="lin" valueType="num">
                                      <p:cBhvr additive="base">
                                        <p:cTn id="51" dur="500"/>
                                        <p:tgtEl>
                                          <p:spTgt spid="22"/>
                                        </p:tgtEl>
                                        <p:attrNameLst>
                                          <p:attrName>ppt_y</p:attrName>
                                        </p:attrNameLst>
                                      </p:cBhvr>
                                      <p:tavLst>
                                        <p:tav tm="0">
                                          <p:val>
                                            <p:strVal val="ppt_y"/>
                                          </p:val>
                                        </p:tav>
                                        <p:tav tm="100000">
                                          <p:val>
                                            <p:strVal val="ppt_y"/>
                                          </p:val>
                                        </p:tav>
                                      </p:tavLst>
                                    </p:anim>
                                    <p:set>
                                      <p:cBhvr>
                                        <p:cTn id="52" dur="1" fill="hold">
                                          <p:stCondLst>
                                            <p:cond delay="499"/>
                                          </p:stCondLst>
                                        </p:cTn>
                                        <p:tgtEl>
                                          <p:spTgt spid="22"/>
                                        </p:tgtEl>
                                        <p:attrNameLst>
                                          <p:attrName>style.visibility</p:attrName>
                                        </p:attrNameLst>
                                      </p:cBhvr>
                                      <p:to>
                                        <p:strVal val="hidden"/>
                                      </p:to>
                                    </p:set>
                                  </p:childTnLst>
                                </p:cTn>
                              </p:par>
                              <p:par>
                                <p:cTn id="53" presetID="2" presetClass="exit" presetSubtype="8" fill="hold" nodeType="withEffect">
                                  <p:stCondLst>
                                    <p:cond delay="0"/>
                                  </p:stCondLst>
                                  <p:childTnLst>
                                    <p:anim calcmode="lin" valueType="num">
                                      <p:cBhvr additive="base">
                                        <p:cTn id="54" dur="500"/>
                                        <p:tgtEl>
                                          <p:spTgt spid="23"/>
                                        </p:tgtEl>
                                        <p:attrNameLst>
                                          <p:attrName>ppt_x</p:attrName>
                                        </p:attrNameLst>
                                      </p:cBhvr>
                                      <p:tavLst>
                                        <p:tav tm="0">
                                          <p:val>
                                            <p:strVal val="ppt_x"/>
                                          </p:val>
                                        </p:tav>
                                        <p:tav tm="100000">
                                          <p:val>
                                            <p:strVal val="0-ppt_w/2"/>
                                          </p:val>
                                        </p:tav>
                                      </p:tavLst>
                                    </p:anim>
                                    <p:anim calcmode="lin" valueType="num">
                                      <p:cBhvr additive="base">
                                        <p:cTn id="55" dur="500"/>
                                        <p:tgtEl>
                                          <p:spTgt spid="23"/>
                                        </p:tgtEl>
                                        <p:attrNameLst>
                                          <p:attrName>ppt_y</p:attrName>
                                        </p:attrNameLst>
                                      </p:cBhvr>
                                      <p:tavLst>
                                        <p:tav tm="0">
                                          <p:val>
                                            <p:strVal val="ppt_y"/>
                                          </p:val>
                                        </p:tav>
                                        <p:tav tm="100000">
                                          <p:val>
                                            <p:strVal val="ppt_y"/>
                                          </p:val>
                                        </p:tav>
                                      </p:tavLst>
                                    </p:anim>
                                    <p:set>
                                      <p:cBhvr>
                                        <p:cTn id="56" dur="1" fill="hold">
                                          <p:stCondLst>
                                            <p:cond delay="499"/>
                                          </p:stCondLst>
                                        </p:cTn>
                                        <p:tgtEl>
                                          <p:spTgt spid="23"/>
                                        </p:tgtEl>
                                        <p:attrNameLst>
                                          <p:attrName>style.visibility</p:attrName>
                                        </p:attrNameLst>
                                      </p:cBhvr>
                                      <p:to>
                                        <p:strVal val="hidden"/>
                                      </p:to>
                                    </p:set>
                                  </p:childTnLst>
                                </p:cTn>
                              </p:par>
                              <p:par>
                                <p:cTn id="57" presetID="2" presetClass="exit" presetSubtype="8" fill="hold" nodeType="withEffect">
                                  <p:stCondLst>
                                    <p:cond delay="0"/>
                                  </p:stCondLst>
                                  <p:childTnLst>
                                    <p:anim calcmode="lin" valueType="num">
                                      <p:cBhvr additive="base">
                                        <p:cTn id="58" dur="500"/>
                                        <p:tgtEl>
                                          <p:spTgt spid="24"/>
                                        </p:tgtEl>
                                        <p:attrNameLst>
                                          <p:attrName>ppt_x</p:attrName>
                                        </p:attrNameLst>
                                      </p:cBhvr>
                                      <p:tavLst>
                                        <p:tav tm="0">
                                          <p:val>
                                            <p:strVal val="ppt_x"/>
                                          </p:val>
                                        </p:tav>
                                        <p:tav tm="100000">
                                          <p:val>
                                            <p:strVal val="0-ppt_w/2"/>
                                          </p:val>
                                        </p:tav>
                                      </p:tavLst>
                                    </p:anim>
                                    <p:anim calcmode="lin" valueType="num">
                                      <p:cBhvr additive="base">
                                        <p:cTn id="59" dur="500"/>
                                        <p:tgtEl>
                                          <p:spTgt spid="24"/>
                                        </p:tgtEl>
                                        <p:attrNameLst>
                                          <p:attrName>ppt_y</p:attrName>
                                        </p:attrNameLst>
                                      </p:cBhvr>
                                      <p:tavLst>
                                        <p:tav tm="0">
                                          <p:val>
                                            <p:strVal val="ppt_y"/>
                                          </p:val>
                                        </p:tav>
                                        <p:tav tm="100000">
                                          <p:val>
                                            <p:strVal val="ppt_y"/>
                                          </p:val>
                                        </p:tav>
                                      </p:tavLst>
                                    </p:anim>
                                    <p:set>
                                      <p:cBhvr>
                                        <p:cTn id="60" dur="1" fill="hold">
                                          <p:stCondLst>
                                            <p:cond delay="499"/>
                                          </p:stCondLst>
                                        </p:cTn>
                                        <p:tgtEl>
                                          <p:spTgt spid="24"/>
                                        </p:tgtEl>
                                        <p:attrNameLst>
                                          <p:attrName>style.visibility</p:attrName>
                                        </p:attrNameLst>
                                      </p:cBhvr>
                                      <p:to>
                                        <p:strVal val="hidden"/>
                                      </p:to>
                                    </p:set>
                                  </p:childTnLst>
                                </p:cTn>
                              </p:par>
                              <p:par>
                                <p:cTn id="61" presetID="2" presetClass="exit" presetSubtype="8" fill="hold" grpId="0" nodeType="withEffect">
                                  <p:stCondLst>
                                    <p:cond delay="0"/>
                                  </p:stCondLst>
                                  <p:childTnLst>
                                    <p:anim calcmode="lin" valueType="num">
                                      <p:cBhvr additive="base">
                                        <p:cTn id="62" dur="500"/>
                                        <p:tgtEl>
                                          <p:spTgt spid="26"/>
                                        </p:tgtEl>
                                        <p:attrNameLst>
                                          <p:attrName>ppt_x</p:attrName>
                                        </p:attrNameLst>
                                      </p:cBhvr>
                                      <p:tavLst>
                                        <p:tav tm="0">
                                          <p:val>
                                            <p:strVal val="ppt_x"/>
                                          </p:val>
                                        </p:tav>
                                        <p:tav tm="100000">
                                          <p:val>
                                            <p:strVal val="0-ppt_w/2"/>
                                          </p:val>
                                        </p:tav>
                                      </p:tavLst>
                                    </p:anim>
                                    <p:anim calcmode="lin" valueType="num">
                                      <p:cBhvr additive="base">
                                        <p:cTn id="63" dur="500"/>
                                        <p:tgtEl>
                                          <p:spTgt spid="26"/>
                                        </p:tgtEl>
                                        <p:attrNameLst>
                                          <p:attrName>ppt_y</p:attrName>
                                        </p:attrNameLst>
                                      </p:cBhvr>
                                      <p:tavLst>
                                        <p:tav tm="0">
                                          <p:val>
                                            <p:strVal val="ppt_y"/>
                                          </p:val>
                                        </p:tav>
                                        <p:tav tm="100000">
                                          <p:val>
                                            <p:strVal val="ppt_y"/>
                                          </p:val>
                                        </p:tav>
                                      </p:tavLst>
                                    </p:anim>
                                    <p:set>
                                      <p:cBhvr>
                                        <p:cTn id="64" dur="1" fill="hold">
                                          <p:stCondLst>
                                            <p:cond delay="499"/>
                                          </p:stCondLst>
                                        </p:cTn>
                                        <p:tgtEl>
                                          <p:spTgt spid="26"/>
                                        </p:tgtEl>
                                        <p:attrNameLst>
                                          <p:attrName>style.visibility</p:attrName>
                                        </p:attrNameLst>
                                      </p:cBhvr>
                                      <p:to>
                                        <p:strVal val="hidden"/>
                                      </p:to>
                                    </p:set>
                                  </p:childTnLst>
                                </p:cTn>
                              </p:par>
                              <p:par>
                                <p:cTn id="65" presetID="2" presetClass="exit" presetSubtype="8" fill="hold" grpId="0" nodeType="withEffect">
                                  <p:stCondLst>
                                    <p:cond delay="0"/>
                                  </p:stCondLst>
                                  <p:childTnLst>
                                    <p:anim calcmode="lin" valueType="num">
                                      <p:cBhvr additive="base">
                                        <p:cTn id="66" dur="500"/>
                                        <p:tgtEl>
                                          <p:spTgt spid="27"/>
                                        </p:tgtEl>
                                        <p:attrNameLst>
                                          <p:attrName>ppt_x</p:attrName>
                                        </p:attrNameLst>
                                      </p:cBhvr>
                                      <p:tavLst>
                                        <p:tav tm="0">
                                          <p:val>
                                            <p:strVal val="ppt_x"/>
                                          </p:val>
                                        </p:tav>
                                        <p:tav tm="100000">
                                          <p:val>
                                            <p:strVal val="0-ppt_w/2"/>
                                          </p:val>
                                        </p:tav>
                                      </p:tavLst>
                                    </p:anim>
                                    <p:anim calcmode="lin" valueType="num">
                                      <p:cBhvr additive="base">
                                        <p:cTn id="67" dur="500"/>
                                        <p:tgtEl>
                                          <p:spTgt spid="27"/>
                                        </p:tgtEl>
                                        <p:attrNameLst>
                                          <p:attrName>ppt_y</p:attrName>
                                        </p:attrNameLst>
                                      </p:cBhvr>
                                      <p:tavLst>
                                        <p:tav tm="0">
                                          <p:val>
                                            <p:strVal val="ppt_y"/>
                                          </p:val>
                                        </p:tav>
                                        <p:tav tm="100000">
                                          <p:val>
                                            <p:strVal val="ppt_y"/>
                                          </p:val>
                                        </p:tav>
                                      </p:tavLst>
                                    </p:anim>
                                    <p:set>
                                      <p:cBhvr>
                                        <p:cTn id="68" dur="1" fill="hold">
                                          <p:stCondLst>
                                            <p:cond delay="499"/>
                                          </p:stCondLst>
                                        </p:cTn>
                                        <p:tgtEl>
                                          <p:spTgt spid="27"/>
                                        </p:tgtEl>
                                        <p:attrNameLst>
                                          <p:attrName>style.visibility</p:attrName>
                                        </p:attrNameLst>
                                      </p:cBhvr>
                                      <p:to>
                                        <p:strVal val="hidden"/>
                                      </p:to>
                                    </p:set>
                                  </p:childTnLst>
                                </p:cTn>
                              </p:par>
                              <p:par>
                                <p:cTn id="69" presetID="2" presetClass="exit" presetSubtype="8" fill="hold" nodeType="withEffect">
                                  <p:stCondLst>
                                    <p:cond delay="0"/>
                                  </p:stCondLst>
                                  <p:childTnLst>
                                    <p:anim calcmode="lin" valueType="num">
                                      <p:cBhvr additive="base">
                                        <p:cTn id="70" dur="500"/>
                                        <p:tgtEl>
                                          <p:spTgt spid="28"/>
                                        </p:tgtEl>
                                        <p:attrNameLst>
                                          <p:attrName>ppt_x</p:attrName>
                                        </p:attrNameLst>
                                      </p:cBhvr>
                                      <p:tavLst>
                                        <p:tav tm="0">
                                          <p:val>
                                            <p:strVal val="ppt_x"/>
                                          </p:val>
                                        </p:tav>
                                        <p:tav tm="100000">
                                          <p:val>
                                            <p:strVal val="0-ppt_w/2"/>
                                          </p:val>
                                        </p:tav>
                                      </p:tavLst>
                                    </p:anim>
                                    <p:anim calcmode="lin" valueType="num">
                                      <p:cBhvr additive="base">
                                        <p:cTn id="71" dur="500"/>
                                        <p:tgtEl>
                                          <p:spTgt spid="28"/>
                                        </p:tgtEl>
                                        <p:attrNameLst>
                                          <p:attrName>ppt_y</p:attrName>
                                        </p:attrNameLst>
                                      </p:cBhvr>
                                      <p:tavLst>
                                        <p:tav tm="0">
                                          <p:val>
                                            <p:strVal val="ppt_y"/>
                                          </p:val>
                                        </p:tav>
                                        <p:tav tm="100000">
                                          <p:val>
                                            <p:strVal val="ppt_y"/>
                                          </p:val>
                                        </p:tav>
                                      </p:tavLst>
                                    </p:anim>
                                    <p:set>
                                      <p:cBhvr>
                                        <p:cTn id="72" dur="1" fill="hold">
                                          <p:stCondLst>
                                            <p:cond delay="499"/>
                                          </p:stCondLst>
                                        </p:cTn>
                                        <p:tgtEl>
                                          <p:spTgt spid="28"/>
                                        </p:tgtEl>
                                        <p:attrNameLst>
                                          <p:attrName>style.visibility</p:attrName>
                                        </p:attrNameLst>
                                      </p:cBhvr>
                                      <p:to>
                                        <p:strVal val="hidden"/>
                                      </p:to>
                                    </p:set>
                                  </p:childTnLst>
                                </p:cTn>
                              </p:par>
                              <p:par>
                                <p:cTn id="73" presetID="2" presetClass="exit" presetSubtype="8" fill="hold" nodeType="withEffect">
                                  <p:stCondLst>
                                    <p:cond delay="0"/>
                                  </p:stCondLst>
                                  <p:childTnLst>
                                    <p:anim calcmode="lin" valueType="num">
                                      <p:cBhvr additive="base">
                                        <p:cTn id="74" dur="500"/>
                                        <p:tgtEl>
                                          <p:spTgt spid="29"/>
                                        </p:tgtEl>
                                        <p:attrNameLst>
                                          <p:attrName>ppt_x</p:attrName>
                                        </p:attrNameLst>
                                      </p:cBhvr>
                                      <p:tavLst>
                                        <p:tav tm="0">
                                          <p:val>
                                            <p:strVal val="ppt_x"/>
                                          </p:val>
                                        </p:tav>
                                        <p:tav tm="100000">
                                          <p:val>
                                            <p:strVal val="0-ppt_w/2"/>
                                          </p:val>
                                        </p:tav>
                                      </p:tavLst>
                                    </p:anim>
                                    <p:anim calcmode="lin" valueType="num">
                                      <p:cBhvr additive="base">
                                        <p:cTn id="75" dur="500"/>
                                        <p:tgtEl>
                                          <p:spTgt spid="29"/>
                                        </p:tgtEl>
                                        <p:attrNameLst>
                                          <p:attrName>ppt_y</p:attrName>
                                        </p:attrNameLst>
                                      </p:cBhvr>
                                      <p:tavLst>
                                        <p:tav tm="0">
                                          <p:val>
                                            <p:strVal val="ppt_y"/>
                                          </p:val>
                                        </p:tav>
                                        <p:tav tm="100000">
                                          <p:val>
                                            <p:strVal val="ppt_y"/>
                                          </p:val>
                                        </p:tav>
                                      </p:tavLst>
                                    </p:anim>
                                    <p:set>
                                      <p:cBhvr>
                                        <p:cTn id="76" dur="1" fill="hold">
                                          <p:stCondLst>
                                            <p:cond delay="499"/>
                                          </p:stCondLst>
                                        </p:cTn>
                                        <p:tgtEl>
                                          <p:spTgt spid="29"/>
                                        </p:tgtEl>
                                        <p:attrNameLst>
                                          <p:attrName>style.visibility</p:attrName>
                                        </p:attrNameLst>
                                      </p:cBhvr>
                                      <p:to>
                                        <p:strVal val="hidden"/>
                                      </p:to>
                                    </p:set>
                                  </p:childTnLst>
                                </p:cTn>
                              </p:par>
                              <p:par>
                                <p:cTn id="77" presetID="2" presetClass="exit" presetSubtype="8" fill="hold" grpId="0" nodeType="withEffect">
                                  <p:stCondLst>
                                    <p:cond delay="0"/>
                                  </p:stCondLst>
                                  <p:childTnLst>
                                    <p:anim calcmode="lin" valueType="num">
                                      <p:cBhvr additive="base">
                                        <p:cTn id="78" dur="500"/>
                                        <p:tgtEl>
                                          <p:spTgt spid="32"/>
                                        </p:tgtEl>
                                        <p:attrNameLst>
                                          <p:attrName>ppt_x</p:attrName>
                                        </p:attrNameLst>
                                      </p:cBhvr>
                                      <p:tavLst>
                                        <p:tav tm="0">
                                          <p:val>
                                            <p:strVal val="ppt_x"/>
                                          </p:val>
                                        </p:tav>
                                        <p:tav tm="100000">
                                          <p:val>
                                            <p:strVal val="0-ppt_w/2"/>
                                          </p:val>
                                        </p:tav>
                                      </p:tavLst>
                                    </p:anim>
                                    <p:anim calcmode="lin" valueType="num">
                                      <p:cBhvr additive="base">
                                        <p:cTn id="79" dur="500"/>
                                        <p:tgtEl>
                                          <p:spTgt spid="32"/>
                                        </p:tgtEl>
                                        <p:attrNameLst>
                                          <p:attrName>ppt_y</p:attrName>
                                        </p:attrNameLst>
                                      </p:cBhvr>
                                      <p:tavLst>
                                        <p:tav tm="0">
                                          <p:val>
                                            <p:strVal val="ppt_y"/>
                                          </p:val>
                                        </p:tav>
                                        <p:tav tm="100000">
                                          <p:val>
                                            <p:strVal val="ppt_y"/>
                                          </p:val>
                                        </p:tav>
                                      </p:tavLst>
                                    </p:anim>
                                    <p:set>
                                      <p:cBhvr>
                                        <p:cTn id="80" dur="1" fill="hold">
                                          <p:stCondLst>
                                            <p:cond delay="499"/>
                                          </p:stCondLst>
                                        </p:cTn>
                                        <p:tgtEl>
                                          <p:spTgt spid="32"/>
                                        </p:tgtEl>
                                        <p:attrNameLst>
                                          <p:attrName>style.visibility</p:attrName>
                                        </p:attrNameLst>
                                      </p:cBhvr>
                                      <p:to>
                                        <p:strVal val="hidden"/>
                                      </p:to>
                                    </p:set>
                                  </p:childTnLst>
                                </p:cTn>
                              </p:par>
                              <p:par>
                                <p:cTn id="81" presetID="2" presetClass="exit" presetSubtype="8" fill="hold" nodeType="withEffect">
                                  <p:stCondLst>
                                    <p:cond delay="0"/>
                                  </p:stCondLst>
                                  <p:childTnLst>
                                    <p:anim calcmode="lin" valueType="num">
                                      <p:cBhvr additive="base">
                                        <p:cTn id="82" dur="500"/>
                                        <p:tgtEl>
                                          <p:spTgt spid="33"/>
                                        </p:tgtEl>
                                        <p:attrNameLst>
                                          <p:attrName>ppt_x</p:attrName>
                                        </p:attrNameLst>
                                      </p:cBhvr>
                                      <p:tavLst>
                                        <p:tav tm="0">
                                          <p:val>
                                            <p:strVal val="ppt_x"/>
                                          </p:val>
                                        </p:tav>
                                        <p:tav tm="100000">
                                          <p:val>
                                            <p:strVal val="0-ppt_w/2"/>
                                          </p:val>
                                        </p:tav>
                                      </p:tavLst>
                                    </p:anim>
                                    <p:anim calcmode="lin" valueType="num">
                                      <p:cBhvr additive="base">
                                        <p:cTn id="83" dur="500"/>
                                        <p:tgtEl>
                                          <p:spTgt spid="33"/>
                                        </p:tgtEl>
                                        <p:attrNameLst>
                                          <p:attrName>ppt_y</p:attrName>
                                        </p:attrNameLst>
                                      </p:cBhvr>
                                      <p:tavLst>
                                        <p:tav tm="0">
                                          <p:val>
                                            <p:strVal val="ppt_y"/>
                                          </p:val>
                                        </p:tav>
                                        <p:tav tm="100000">
                                          <p:val>
                                            <p:strVal val="ppt_y"/>
                                          </p:val>
                                        </p:tav>
                                      </p:tavLst>
                                    </p:anim>
                                    <p:set>
                                      <p:cBhvr>
                                        <p:cTn id="84" dur="1" fill="hold">
                                          <p:stCondLst>
                                            <p:cond delay="499"/>
                                          </p:stCondLst>
                                        </p:cTn>
                                        <p:tgtEl>
                                          <p:spTgt spid="33"/>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500"/>
                                        <p:tgtEl>
                                          <p:spTgt spid="34"/>
                                        </p:tgtEl>
                                        <p:attrNameLst>
                                          <p:attrName>ppt_x</p:attrName>
                                        </p:attrNameLst>
                                      </p:cBhvr>
                                      <p:tavLst>
                                        <p:tav tm="0">
                                          <p:val>
                                            <p:strVal val="ppt_x"/>
                                          </p:val>
                                        </p:tav>
                                        <p:tav tm="100000">
                                          <p:val>
                                            <p:strVal val="0-ppt_w/2"/>
                                          </p:val>
                                        </p:tav>
                                      </p:tavLst>
                                    </p:anim>
                                    <p:anim calcmode="lin" valueType="num">
                                      <p:cBhvr additive="base">
                                        <p:cTn id="87" dur="500"/>
                                        <p:tgtEl>
                                          <p:spTgt spid="34"/>
                                        </p:tgtEl>
                                        <p:attrNameLst>
                                          <p:attrName>ppt_y</p:attrName>
                                        </p:attrNameLst>
                                      </p:cBhvr>
                                      <p:tavLst>
                                        <p:tav tm="0">
                                          <p:val>
                                            <p:strVal val="ppt_y"/>
                                          </p:val>
                                        </p:tav>
                                        <p:tav tm="100000">
                                          <p:val>
                                            <p:strVal val="ppt_y"/>
                                          </p:val>
                                        </p:tav>
                                      </p:tavLst>
                                    </p:anim>
                                    <p:set>
                                      <p:cBhvr>
                                        <p:cTn id="88" dur="1" fill="hold">
                                          <p:stCondLst>
                                            <p:cond delay="499"/>
                                          </p:stCondLst>
                                        </p:cTn>
                                        <p:tgtEl>
                                          <p:spTgt spid="34"/>
                                        </p:tgtEl>
                                        <p:attrNameLst>
                                          <p:attrName>style.visibility</p:attrName>
                                        </p:attrNameLst>
                                      </p:cBhvr>
                                      <p:to>
                                        <p:strVal val="hidden"/>
                                      </p:to>
                                    </p:set>
                                  </p:childTnLst>
                                </p:cTn>
                              </p:par>
                              <p:par>
                                <p:cTn id="89" presetID="2" presetClass="exit" presetSubtype="8" fill="hold" grpId="0" nodeType="withEffect">
                                  <p:stCondLst>
                                    <p:cond delay="0"/>
                                  </p:stCondLst>
                                  <p:childTnLst>
                                    <p:anim calcmode="lin" valueType="num">
                                      <p:cBhvr additive="base">
                                        <p:cTn id="90" dur="500"/>
                                        <p:tgtEl>
                                          <p:spTgt spid="35"/>
                                        </p:tgtEl>
                                        <p:attrNameLst>
                                          <p:attrName>ppt_x</p:attrName>
                                        </p:attrNameLst>
                                      </p:cBhvr>
                                      <p:tavLst>
                                        <p:tav tm="0">
                                          <p:val>
                                            <p:strVal val="ppt_x"/>
                                          </p:val>
                                        </p:tav>
                                        <p:tav tm="100000">
                                          <p:val>
                                            <p:strVal val="0-ppt_w/2"/>
                                          </p:val>
                                        </p:tav>
                                      </p:tavLst>
                                    </p:anim>
                                    <p:anim calcmode="lin" valueType="num">
                                      <p:cBhvr additive="base">
                                        <p:cTn id="91" dur="500"/>
                                        <p:tgtEl>
                                          <p:spTgt spid="35"/>
                                        </p:tgtEl>
                                        <p:attrNameLst>
                                          <p:attrName>ppt_y</p:attrName>
                                        </p:attrNameLst>
                                      </p:cBhvr>
                                      <p:tavLst>
                                        <p:tav tm="0">
                                          <p:val>
                                            <p:strVal val="ppt_y"/>
                                          </p:val>
                                        </p:tav>
                                        <p:tav tm="100000">
                                          <p:val>
                                            <p:strVal val="ppt_y"/>
                                          </p:val>
                                        </p:tav>
                                      </p:tavLst>
                                    </p:anim>
                                    <p:set>
                                      <p:cBhvr>
                                        <p:cTn id="92" dur="1" fill="hold">
                                          <p:stCondLst>
                                            <p:cond delay="499"/>
                                          </p:stCondLst>
                                        </p:cTn>
                                        <p:tgtEl>
                                          <p:spTgt spid="35"/>
                                        </p:tgtEl>
                                        <p:attrNameLst>
                                          <p:attrName>style.visibility</p:attrName>
                                        </p:attrNameLst>
                                      </p:cBhvr>
                                      <p:to>
                                        <p:strVal val="hidden"/>
                                      </p:to>
                                    </p:set>
                                  </p:childTnLst>
                                </p:cTn>
                              </p:par>
                              <p:par>
                                <p:cTn id="93" presetID="2" presetClass="exit" presetSubtype="8" fill="hold" grpId="0"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0-ppt_w/2"/>
                                          </p:val>
                                        </p:tav>
                                      </p:tavLst>
                                    </p:anim>
                                    <p:anim calcmode="lin" valueType="num">
                                      <p:cBhvr additive="base">
                                        <p:cTn id="95" dur="500"/>
                                        <p:tgtEl>
                                          <p:spTgt spid="36"/>
                                        </p:tgtEl>
                                        <p:attrNameLst>
                                          <p:attrName>ppt_y</p:attrName>
                                        </p:attrNameLst>
                                      </p:cBhvr>
                                      <p:tavLst>
                                        <p:tav tm="0">
                                          <p:val>
                                            <p:strVal val="ppt_y"/>
                                          </p:val>
                                        </p:tav>
                                        <p:tav tm="100000">
                                          <p:val>
                                            <p:strVal val="ppt_y"/>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8" fill="hold" grpId="0" nodeType="withEffect">
                                  <p:stCondLst>
                                    <p:cond delay="0"/>
                                  </p:stCondLst>
                                  <p:childTnLst>
                                    <p:anim calcmode="lin" valueType="num">
                                      <p:cBhvr additive="base">
                                        <p:cTn id="98" dur="500"/>
                                        <p:tgtEl>
                                          <p:spTgt spid="30"/>
                                        </p:tgtEl>
                                        <p:attrNameLst>
                                          <p:attrName>ppt_x</p:attrName>
                                        </p:attrNameLst>
                                      </p:cBhvr>
                                      <p:tavLst>
                                        <p:tav tm="0">
                                          <p:val>
                                            <p:strVal val="ppt_x"/>
                                          </p:val>
                                        </p:tav>
                                        <p:tav tm="100000">
                                          <p:val>
                                            <p:strVal val="0-ppt_w/2"/>
                                          </p:val>
                                        </p:tav>
                                      </p:tavLst>
                                    </p:anim>
                                    <p:anim calcmode="lin" valueType="num">
                                      <p:cBhvr additive="base">
                                        <p:cTn id="99" dur="500"/>
                                        <p:tgtEl>
                                          <p:spTgt spid="30"/>
                                        </p:tgtEl>
                                        <p:attrNameLst>
                                          <p:attrName>ppt_y</p:attrName>
                                        </p:attrNameLst>
                                      </p:cBhvr>
                                      <p:tavLst>
                                        <p:tav tm="0">
                                          <p:val>
                                            <p:strVal val="ppt_y"/>
                                          </p:val>
                                        </p:tav>
                                        <p:tav tm="100000">
                                          <p:val>
                                            <p:strVal val="ppt_y"/>
                                          </p:val>
                                        </p:tav>
                                      </p:tavLst>
                                    </p:anim>
                                    <p:set>
                                      <p:cBhvr>
                                        <p:cTn id="100" dur="1" fill="hold">
                                          <p:stCondLst>
                                            <p:cond delay="499"/>
                                          </p:stCondLst>
                                        </p:cTn>
                                        <p:tgtEl>
                                          <p:spTgt spid="30"/>
                                        </p:tgtEl>
                                        <p:attrNameLst>
                                          <p:attrName>style.visibility</p:attrName>
                                        </p:attrNameLst>
                                      </p:cBhvr>
                                      <p:to>
                                        <p:strVal val="hidden"/>
                                      </p:to>
                                    </p:set>
                                  </p:childTnLst>
                                </p:cTn>
                              </p:par>
                              <p:par>
                                <p:cTn id="101" presetID="2" presetClass="exit" presetSubtype="8" fill="hold" grpId="0" nodeType="withEffect">
                                  <p:stCondLst>
                                    <p:cond delay="0"/>
                                  </p:stCondLst>
                                  <p:childTnLst>
                                    <p:anim calcmode="lin" valueType="num">
                                      <p:cBhvr additive="base">
                                        <p:cTn id="102" dur="500"/>
                                        <p:tgtEl>
                                          <p:spTgt spid="48"/>
                                        </p:tgtEl>
                                        <p:attrNameLst>
                                          <p:attrName>ppt_x</p:attrName>
                                        </p:attrNameLst>
                                      </p:cBhvr>
                                      <p:tavLst>
                                        <p:tav tm="0">
                                          <p:val>
                                            <p:strVal val="ppt_x"/>
                                          </p:val>
                                        </p:tav>
                                        <p:tav tm="100000">
                                          <p:val>
                                            <p:strVal val="0-ppt_w/2"/>
                                          </p:val>
                                        </p:tav>
                                      </p:tavLst>
                                    </p:anim>
                                    <p:anim calcmode="lin" valueType="num">
                                      <p:cBhvr additive="base">
                                        <p:cTn id="103" dur="500"/>
                                        <p:tgtEl>
                                          <p:spTgt spid="48"/>
                                        </p:tgtEl>
                                        <p:attrNameLst>
                                          <p:attrName>ppt_y</p:attrName>
                                        </p:attrNameLst>
                                      </p:cBhvr>
                                      <p:tavLst>
                                        <p:tav tm="0">
                                          <p:val>
                                            <p:strVal val="ppt_y"/>
                                          </p:val>
                                        </p:tav>
                                        <p:tav tm="100000">
                                          <p:val>
                                            <p:strVal val="ppt_y"/>
                                          </p:val>
                                        </p:tav>
                                      </p:tavLst>
                                    </p:anim>
                                    <p:set>
                                      <p:cBhvr>
                                        <p:cTn id="104" dur="1" fill="hold">
                                          <p:stCondLst>
                                            <p:cond delay="499"/>
                                          </p:stCondLst>
                                        </p:cTn>
                                        <p:tgtEl>
                                          <p:spTgt spid="48"/>
                                        </p:tgtEl>
                                        <p:attrNameLst>
                                          <p:attrName>style.visibility</p:attrName>
                                        </p:attrNameLst>
                                      </p:cBhvr>
                                      <p:to>
                                        <p:strVal val="hidden"/>
                                      </p:to>
                                    </p:set>
                                  </p:childTnLst>
                                </p:cTn>
                              </p:par>
                              <p:par>
                                <p:cTn id="105" presetID="2" presetClass="exit" presetSubtype="8" fill="hold" grpId="0" nodeType="withEffect">
                                  <p:stCondLst>
                                    <p:cond delay="0"/>
                                  </p:stCondLst>
                                  <p:childTnLst>
                                    <p:anim calcmode="lin" valueType="num">
                                      <p:cBhvr additive="base">
                                        <p:cTn id="106" dur="500"/>
                                        <p:tgtEl>
                                          <p:spTgt spid="2"/>
                                        </p:tgtEl>
                                        <p:attrNameLst>
                                          <p:attrName>ppt_x</p:attrName>
                                        </p:attrNameLst>
                                      </p:cBhvr>
                                      <p:tavLst>
                                        <p:tav tm="0">
                                          <p:val>
                                            <p:strVal val="ppt_x"/>
                                          </p:val>
                                        </p:tav>
                                        <p:tav tm="100000">
                                          <p:val>
                                            <p:strVal val="0-ppt_w/2"/>
                                          </p:val>
                                        </p:tav>
                                      </p:tavLst>
                                    </p:anim>
                                    <p:anim calcmode="lin" valueType="num">
                                      <p:cBhvr additive="base">
                                        <p:cTn id="107" dur="500"/>
                                        <p:tgtEl>
                                          <p:spTgt spid="2"/>
                                        </p:tgtEl>
                                        <p:attrNameLst>
                                          <p:attrName>ppt_y</p:attrName>
                                        </p:attrNameLst>
                                      </p:cBhvr>
                                      <p:tavLst>
                                        <p:tav tm="0">
                                          <p:val>
                                            <p:strVal val="ppt_y"/>
                                          </p:val>
                                        </p:tav>
                                        <p:tav tm="100000">
                                          <p:val>
                                            <p:strVal val="ppt_y"/>
                                          </p:val>
                                        </p:tav>
                                      </p:tavLst>
                                    </p:anim>
                                    <p:set>
                                      <p:cBhvr>
                                        <p:cTn id="108" dur="1" fill="hold">
                                          <p:stCondLst>
                                            <p:cond delay="499"/>
                                          </p:stCondLst>
                                        </p:cTn>
                                        <p:tgtEl>
                                          <p:spTgt spid="2"/>
                                        </p:tgtEl>
                                        <p:attrNameLst>
                                          <p:attrName>style.visibility</p:attrName>
                                        </p:attrNameLst>
                                      </p:cBhvr>
                                      <p:to>
                                        <p:strVal val="hidden"/>
                                      </p:to>
                                    </p:set>
                                  </p:childTnLst>
                                </p:cTn>
                              </p:par>
                              <p:par>
                                <p:cTn id="109" presetID="2" presetClass="exit" presetSubtype="8" fill="hold" grpId="0" nodeType="withEffect">
                                  <p:stCondLst>
                                    <p:cond delay="0"/>
                                  </p:stCondLst>
                                  <p:childTnLst>
                                    <p:anim calcmode="lin" valueType="num">
                                      <p:cBhvr additive="base">
                                        <p:cTn id="110" dur="500"/>
                                        <p:tgtEl>
                                          <p:spTgt spid="20"/>
                                        </p:tgtEl>
                                        <p:attrNameLst>
                                          <p:attrName>ppt_x</p:attrName>
                                        </p:attrNameLst>
                                      </p:cBhvr>
                                      <p:tavLst>
                                        <p:tav tm="0">
                                          <p:val>
                                            <p:strVal val="ppt_x"/>
                                          </p:val>
                                        </p:tav>
                                        <p:tav tm="100000">
                                          <p:val>
                                            <p:strVal val="0-ppt_w/2"/>
                                          </p:val>
                                        </p:tav>
                                      </p:tavLst>
                                    </p:anim>
                                    <p:anim calcmode="lin" valueType="num">
                                      <p:cBhvr additive="base">
                                        <p:cTn id="111" dur="500"/>
                                        <p:tgtEl>
                                          <p:spTgt spid="20"/>
                                        </p:tgtEl>
                                        <p:attrNameLst>
                                          <p:attrName>ppt_y</p:attrName>
                                        </p:attrNameLst>
                                      </p:cBhvr>
                                      <p:tavLst>
                                        <p:tav tm="0">
                                          <p:val>
                                            <p:strVal val="ppt_y"/>
                                          </p:val>
                                        </p:tav>
                                        <p:tav tm="100000">
                                          <p:val>
                                            <p:strVal val="ppt_y"/>
                                          </p:val>
                                        </p:tav>
                                      </p:tavLst>
                                    </p:anim>
                                    <p:set>
                                      <p:cBhvr>
                                        <p:cTn id="1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26" grpId="0" animBg="1"/>
      <p:bldP spid="27" grpId="0" animBg="1"/>
      <p:bldP spid="32" grpId="0" animBg="1"/>
      <p:bldP spid="35" grpId="0" animBg="1"/>
      <p:bldP spid="36" grpId="0" animBg="1"/>
      <p:bldP spid="30" grpId="0" animBg="1"/>
      <p:bldP spid="48" grpId="0" animBg="1"/>
      <p:bldP spid="2" grpId="0" animBg="1"/>
      <p:bldP spid="20"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81</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bg1"/>
                </a:solidFill>
                <a:latin typeface="Arial"/>
                <a:cs typeface="Arial"/>
              </a:rPr>
              <a:t>Refined Prototype</a:t>
            </a:r>
          </a:p>
        </p:txBody>
      </p:sp>
      <p:pic>
        <p:nvPicPr>
          <p:cNvPr id="5" name="Picture 5" descr="Logo&#10;&#10;Description automatically generated">
            <a:extLst>
              <a:ext uri="{FF2B5EF4-FFF2-40B4-BE49-F238E27FC236}">
                <a16:creationId xmlns:a16="http://schemas.microsoft.com/office/drawing/2014/main" id="{E25E0F34-BCB6-A0FB-CD41-EDE7565CBCC8}"/>
              </a:ext>
            </a:extLst>
          </p:cNvPr>
          <p:cNvPicPr>
            <a:picLocks noChangeAspect="1"/>
          </p:cNvPicPr>
          <p:nvPr/>
        </p:nvPicPr>
        <p:blipFill>
          <a:blip r:embed="rId3"/>
          <a:stretch>
            <a:fillRect/>
          </a:stretch>
        </p:blipFill>
        <p:spPr>
          <a:xfrm>
            <a:off x="5067299" y="162706"/>
            <a:ext cx="2057400" cy="1228725"/>
          </a:xfrm>
          <a:prstGeom prst="rect">
            <a:avLst/>
          </a:prstGeom>
        </p:spPr>
      </p:pic>
      <p:cxnSp>
        <p:nvCxnSpPr>
          <p:cNvPr id="9" name="Straight Arrow Connector 8">
            <a:extLst>
              <a:ext uri="{FF2B5EF4-FFF2-40B4-BE49-F238E27FC236}">
                <a16:creationId xmlns:a16="http://schemas.microsoft.com/office/drawing/2014/main" id="{4EFC6727-8C4B-8BC8-9285-7EB3B1A269EE}"/>
              </a:ext>
            </a:extLst>
          </p:cNvPr>
          <p:cNvCxnSpPr/>
          <p:nvPr/>
        </p:nvCxnSpPr>
        <p:spPr>
          <a:xfrm>
            <a:off x="6048075" y="1858302"/>
            <a:ext cx="11997" cy="976613"/>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C6BC026-4C2E-2457-A0BB-9C182882D25C}"/>
              </a:ext>
            </a:extLst>
          </p:cNvPr>
          <p:cNvCxnSpPr>
            <a:cxnSpLocks/>
          </p:cNvCxnSpPr>
          <p:nvPr/>
        </p:nvCxnSpPr>
        <p:spPr>
          <a:xfrm>
            <a:off x="1909938" y="2170083"/>
            <a:ext cx="827402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388EFEB-8D3D-204D-6312-D7D7D728A85F}"/>
              </a:ext>
            </a:extLst>
          </p:cNvPr>
          <p:cNvCxnSpPr/>
          <p:nvPr/>
        </p:nvCxnSpPr>
        <p:spPr>
          <a:xfrm>
            <a:off x="1909938"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3E22434-2457-BC47-F2A2-0C0B39B16F70}"/>
              </a:ext>
            </a:extLst>
          </p:cNvPr>
          <p:cNvCxnSpPr>
            <a:cxnSpLocks/>
          </p:cNvCxnSpPr>
          <p:nvPr/>
        </p:nvCxnSpPr>
        <p:spPr>
          <a:xfrm>
            <a:off x="10186922" y="2163938"/>
            <a:ext cx="0" cy="674511"/>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704F1C1-24B4-5400-FE1A-0112EDBEAE9E}"/>
              </a:ext>
            </a:extLst>
          </p:cNvPr>
          <p:cNvSpPr txBox="1"/>
          <p:nvPr/>
        </p:nvSpPr>
        <p:spPr>
          <a:xfrm>
            <a:off x="2100540" y="1398829"/>
            <a:ext cx="8269792" cy="442674"/>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F1F1F"/>
                </a:solidFill>
                <a:latin typeface="Arial"/>
                <a:cs typeface="Arial"/>
              </a:rPr>
              <a:t>Drone Payload Sample and Collection Work Breakdown Structure</a:t>
            </a:r>
            <a:endParaRPr lang="en-US" sz="2000">
              <a:latin typeface="Arial"/>
              <a:cs typeface="Arial"/>
            </a:endParaRPr>
          </a:p>
        </p:txBody>
      </p:sp>
      <p:cxnSp>
        <p:nvCxnSpPr>
          <p:cNvPr id="4" name="Straight Arrow Connector 3">
            <a:extLst>
              <a:ext uri="{FF2B5EF4-FFF2-40B4-BE49-F238E27FC236}">
                <a16:creationId xmlns:a16="http://schemas.microsoft.com/office/drawing/2014/main" id="{D44BC5C1-CAA7-D4CF-5289-EBDE5F4607E9}"/>
              </a:ext>
            </a:extLst>
          </p:cNvPr>
          <p:cNvCxnSpPr>
            <a:cxnSpLocks/>
          </p:cNvCxnSpPr>
          <p:nvPr/>
        </p:nvCxnSpPr>
        <p:spPr>
          <a:xfrm flipH="1">
            <a:off x="729064" y="3128772"/>
            <a:ext cx="0" cy="192914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76B0182F-A11A-7295-CBD5-0C9F9F99170E}"/>
              </a:ext>
            </a:extLst>
          </p:cNvPr>
          <p:cNvCxnSpPr>
            <a:cxnSpLocks/>
            <a:endCxn id="8" idx="1"/>
          </p:cNvCxnSpPr>
          <p:nvPr/>
        </p:nvCxnSpPr>
        <p:spPr>
          <a:xfrm>
            <a:off x="736211" y="3576717"/>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71EBA25-3BED-CD73-BBAE-6C1BE8305D84}"/>
              </a:ext>
            </a:extLst>
          </p:cNvPr>
          <p:cNvSpPr txBox="1"/>
          <p:nvPr/>
        </p:nvSpPr>
        <p:spPr>
          <a:xfrm>
            <a:off x="1315552" y="3407357"/>
            <a:ext cx="2119899"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Waterproof testing</a:t>
            </a:r>
            <a:endParaRPr lang="en-US">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2F131E2-E0D7-CA04-2B2D-0BFB34080831}"/>
              </a:ext>
            </a:extLst>
          </p:cNvPr>
          <p:cNvCxnSpPr>
            <a:cxnSpLocks/>
            <a:endCxn id="13" idx="1"/>
          </p:cNvCxnSpPr>
          <p:nvPr/>
        </p:nvCxnSpPr>
        <p:spPr>
          <a:xfrm>
            <a:off x="736210" y="4246539"/>
            <a:ext cx="579341"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01A97BA-7104-FCCA-BC88-D527968B9016}"/>
              </a:ext>
            </a:extLst>
          </p:cNvPr>
          <p:cNvCxnSpPr>
            <a:cxnSpLocks/>
            <a:endCxn id="14" idx="1"/>
          </p:cNvCxnSpPr>
          <p:nvPr/>
        </p:nvCxnSpPr>
        <p:spPr>
          <a:xfrm flipV="1">
            <a:off x="729063" y="5045846"/>
            <a:ext cx="563267"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BF1A291-9C9E-8763-7CBC-CBEE6EFD6CE7}"/>
              </a:ext>
            </a:extLst>
          </p:cNvPr>
          <p:cNvSpPr txBox="1"/>
          <p:nvPr/>
        </p:nvSpPr>
        <p:spPr>
          <a:xfrm>
            <a:off x="1315551" y="4047829"/>
            <a:ext cx="2348873"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Assemble Prototype</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CE1702-0BBC-6638-CAC6-88ECF519380B}"/>
              </a:ext>
            </a:extLst>
          </p:cNvPr>
          <p:cNvSpPr txBox="1"/>
          <p:nvPr/>
        </p:nvSpPr>
        <p:spPr>
          <a:xfrm>
            <a:off x="1292330" y="4688301"/>
            <a:ext cx="2604106"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Order dimensionally correct parts</a:t>
            </a:r>
            <a:endParaRPr lang="en-US">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B0FF853-D24A-255B-E916-ECF43C25D8B9}"/>
              </a:ext>
            </a:extLst>
          </p:cNvPr>
          <p:cNvCxnSpPr>
            <a:cxnSpLocks/>
          </p:cNvCxnSpPr>
          <p:nvPr/>
        </p:nvCxnSpPr>
        <p:spPr>
          <a:xfrm>
            <a:off x="4602745" y="3136223"/>
            <a:ext cx="0" cy="21497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CC1DE83F-3DEB-A4A2-F830-FF2BEF6EC4C5}"/>
              </a:ext>
            </a:extLst>
          </p:cNvPr>
          <p:cNvCxnSpPr>
            <a:cxnSpLocks/>
            <a:endCxn id="48" idx="1"/>
          </p:cNvCxnSpPr>
          <p:nvPr/>
        </p:nvCxnSpPr>
        <p:spPr>
          <a:xfrm flipV="1">
            <a:off x="4604533" y="3611918"/>
            <a:ext cx="609040" cy="85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0C74983-670D-591E-8ED8-F0318396BCB3}"/>
              </a:ext>
            </a:extLst>
          </p:cNvPr>
          <p:cNvCxnSpPr>
            <a:cxnSpLocks/>
            <a:endCxn id="26" idx="1"/>
          </p:cNvCxnSpPr>
          <p:nvPr/>
        </p:nvCxnSpPr>
        <p:spPr>
          <a:xfrm flipV="1">
            <a:off x="4602745" y="4372132"/>
            <a:ext cx="594895" cy="904"/>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F6705FA-EFFD-B3F7-34F4-339FD2C7A7D8}"/>
              </a:ext>
            </a:extLst>
          </p:cNvPr>
          <p:cNvCxnSpPr>
            <a:cxnSpLocks/>
            <a:endCxn id="27" idx="1"/>
          </p:cNvCxnSpPr>
          <p:nvPr/>
        </p:nvCxnSpPr>
        <p:spPr>
          <a:xfrm>
            <a:off x="4602745" y="5273300"/>
            <a:ext cx="594895"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7AE58FD-9219-3464-CF84-CB0288EF2110}"/>
              </a:ext>
            </a:extLst>
          </p:cNvPr>
          <p:cNvSpPr txBox="1"/>
          <p:nvPr/>
        </p:nvSpPr>
        <p:spPr>
          <a:xfrm>
            <a:off x="5197640" y="4014587"/>
            <a:ext cx="3498871"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Design space for inner components (motor, spool, etc.)</a:t>
            </a:r>
            <a:endParaRPr lang="en-US">
              <a:latin typeface="Arial"/>
              <a:cs typeface="Arial"/>
            </a:endParaRPr>
          </a:p>
        </p:txBody>
      </p:sp>
      <p:sp>
        <p:nvSpPr>
          <p:cNvPr id="27" name="TextBox 26">
            <a:extLst>
              <a:ext uri="{FF2B5EF4-FFF2-40B4-BE49-F238E27FC236}">
                <a16:creationId xmlns:a16="http://schemas.microsoft.com/office/drawing/2014/main" id="{07BB0798-BFD9-7C6A-6E9D-59926F511CD1}"/>
              </a:ext>
            </a:extLst>
          </p:cNvPr>
          <p:cNvSpPr txBox="1"/>
          <p:nvPr/>
        </p:nvSpPr>
        <p:spPr>
          <a:xfrm>
            <a:off x="5197640" y="4928035"/>
            <a:ext cx="2099311"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mn-lt"/>
                <a:cs typeface="Arial" panose="020B0604020202020204" pitchFamily="34" charset="0"/>
              </a:rPr>
              <a:t>Dimension area used</a:t>
            </a:r>
            <a:endParaRPr lang="en-US">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0142ED7B-B565-942C-8EDA-5BE2667D78CA}"/>
              </a:ext>
            </a:extLst>
          </p:cNvPr>
          <p:cNvCxnSpPr>
            <a:cxnSpLocks/>
          </p:cNvCxnSpPr>
          <p:nvPr/>
        </p:nvCxnSpPr>
        <p:spPr>
          <a:xfrm>
            <a:off x="9116568" y="3128282"/>
            <a:ext cx="7056" cy="2245662"/>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44ABDD4-8EC6-806A-C21A-B18DF5BBE8A2}"/>
              </a:ext>
            </a:extLst>
          </p:cNvPr>
          <p:cNvCxnSpPr>
            <a:cxnSpLocks/>
            <a:endCxn id="32" idx="1"/>
          </p:cNvCxnSpPr>
          <p:nvPr/>
        </p:nvCxnSpPr>
        <p:spPr>
          <a:xfrm>
            <a:off x="9123625" y="3604414"/>
            <a:ext cx="572196"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528951E8-2538-1B9E-C027-688DEECF5CFD}"/>
              </a:ext>
            </a:extLst>
          </p:cNvPr>
          <p:cNvSpPr txBox="1"/>
          <p:nvPr/>
        </p:nvSpPr>
        <p:spPr>
          <a:xfrm>
            <a:off x="9695821" y="3407855"/>
            <a:ext cx="1761838"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testing</a:t>
            </a:r>
          </a:p>
        </p:txBody>
      </p:sp>
      <p:cxnSp>
        <p:nvCxnSpPr>
          <p:cNvPr id="33" name="Straight Arrow Connector 32">
            <a:extLst>
              <a:ext uri="{FF2B5EF4-FFF2-40B4-BE49-F238E27FC236}">
                <a16:creationId xmlns:a16="http://schemas.microsoft.com/office/drawing/2014/main" id="{21F5B150-8742-C3CA-F318-D68974FED3EE}"/>
              </a:ext>
            </a:extLst>
          </p:cNvPr>
          <p:cNvCxnSpPr>
            <a:cxnSpLocks/>
            <a:endCxn id="35" idx="1"/>
          </p:cNvCxnSpPr>
          <p:nvPr/>
        </p:nvCxnSpPr>
        <p:spPr>
          <a:xfrm>
            <a:off x="9123625" y="4392308"/>
            <a:ext cx="577473" cy="0"/>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465C184D-C34C-B36F-52EA-063C9C437882}"/>
              </a:ext>
            </a:extLst>
          </p:cNvPr>
          <p:cNvCxnSpPr>
            <a:cxnSpLocks/>
            <a:endCxn id="36" idx="1"/>
          </p:cNvCxnSpPr>
          <p:nvPr/>
        </p:nvCxnSpPr>
        <p:spPr>
          <a:xfrm>
            <a:off x="9123624" y="5360442"/>
            <a:ext cx="577474" cy="0"/>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D2605E7-D393-D237-6F4C-09FF545F8B10}"/>
              </a:ext>
            </a:extLst>
          </p:cNvPr>
          <p:cNvSpPr txBox="1"/>
          <p:nvPr/>
        </p:nvSpPr>
        <p:spPr>
          <a:xfrm>
            <a:off x="9701098" y="4052143"/>
            <a:ext cx="1761838"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Finalize Prototype 1</a:t>
            </a:r>
          </a:p>
        </p:txBody>
      </p:sp>
      <p:sp>
        <p:nvSpPr>
          <p:cNvPr id="36" name="TextBox 35">
            <a:extLst>
              <a:ext uri="{FF2B5EF4-FFF2-40B4-BE49-F238E27FC236}">
                <a16:creationId xmlns:a16="http://schemas.microsoft.com/office/drawing/2014/main" id="{79799A0E-E69F-C228-9016-43586FB20FA0}"/>
              </a:ext>
            </a:extLst>
          </p:cNvPr>
          <p:cNvSpPr txBox="1"/>
          <p:nvPr/>
        </p:nvSpPr>
        <p:spPr>
          <a:xfrm>
            <a:off x="9701098" y="5002897"/>
            <a:ext cx="1435268" cy="715089"/>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a:cs typeface="Arial"/>
              </a:rPr>
              <a:t>Combine Prototypes</a:t>
            </a:r>
            <a:endParaRPr lang="en-US" sz="2000">
              <a:solidFill>
                <a:srgbClr val="1F1F1F"/>
              </a:solidFill>
              <a:latin typeface="Times New Roman"/>
              <a:cs typeface="Arial"/>
            </a:endParaRPr>
          </a:p>
        </p:txBody>
      </p:sp>
      <p:sp>
        <p:nvSpPr>
          <p:cNvPr id="30" name="Rectangle: Rounded Corners 29">
            <a:extLst>
              <a:ext uri="{FF2B5EF4-FFF2-40B4-BE49-F238E27FC236}">
                <a16:creationId xmlns:a16="http://schemas.microsoft.com/office/drawing/2014/main" id="{075AEE35-6AE0-3C05-6917-A8BF4315AEBE}"/>
              </a:ext>
            </a:extLst>
          </p:cNvPr>
          <p:cNvSpPr/>
          <p:nvPr/>
        </p:nvSpPr>
        <p:spPr>
          <a:xfrm>
            <a:off x="688296" y="2703989"/>
            <a:ext cx="3451814" cy="457098"/>
          </a:xfrm>
          <a:prstGeom prst="round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Refined Sample Prototype</a:t>
            </a:r>
          </a:p>
        </p:txBody>
      </p:sp>
      <p:sp>
        <p:nvSpPr>
          <p:cNvPr id="48" name="TextBox 47">
            <a:extLst>
              <a:ext uri="{FF2B5EF4-FFF2-40B4-BE49-F238E27FC236}">
                <a16:creationId xmlns:a16="http://schemas.microsoft.com/office/drawing/2014/main" id="{861F96D5-D93F-67E1-D904-588D2C0A43DA}"/>
              </a:ext>
            </a:extLst>
          </p:cNvPr>
          <p:cNvSpPr txBox="1"/>
          <p:nvPr/>
        </p:nvSpPr>
        <p:spPr>
          <a:xfrm>
            <a:off x="5213573" y="3407606"/>
            <a:ext cx="2564807" cy="408623"/>
          </a:xfrm>
          <a:prstGeom prst="roundRect">
            <a:avLst/>
          </a:prstGeom>
          <a:noFill/>
          <a:ln w="28575">
            <a:solidFill>
              <a:srgbClr val="EE273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F1F1F"/>
                </a:solidFill>
                <a:latin typeface="Arial" panose="020B0604020202020204" pitchFamily="34" charset="0"/>
                <a:cs typeface="Arial" panose="020B0604020202020204" pitchFamily="34" charset="0"/>
              </a:rPr>
              <a:t>Design Compact Walls</a:t>
            </a: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09C96A-DD10-E6FB-58EA-5FC2711B9611}"/>
              </a:ext>
            </a:extLst>
          </p:cNvPr>
          <p:cNvSpPr txBox="1"/>
          <p:nvPr/>
        </p:nvSpPr>
        <p:spPr>
          <a:xfrm>
            <a:off x="9037320" y="2723775"/>
            <a:ext cx="2418469"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Design Review 5</a:t>
            </a:r>
          </a:p>
        </p:txBody>
      </p:sp>
      <p:sp>
        <p:nvSpPr>
          <p:cNvPr id="20" name="TextBox 19">
            <a:extLst>
              <a:ext uri="{FF2B5EF4-FFF2-40B4-BE49-F238E27FC236}">
                <a16:creationId xmlns:a16="http://schemas.microsoft.com/office/drawing/2014/main" id="{6C208277-A8CD-0141-AF77-C18529BAF42F}"/>
              </a:ext>
            </a:extLst>
          </p:cNvPr>
          <p:cNvSpPr txBox="1"/>
          <p:nvPr/>
        </p:nvSpPr>
        <p:spPr>
          <a:xfrm>
            <a:off x="4545404" y="2726851"/>
            <a:ext cx="3185468" cy="442674"/>
          </a:xfrm>
          <a:prstGeom prst="roundRect">
            <a:avLst/>
          </a:prstGeom>
          <a:solidFill>
            <a:srgbClr val="EE2737"/>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Initial Storage Prototype</a:t>
            </a:r>
          </a:p>
        </p:txBody>
      </p:sp>
      <p:sp>
        <p:nvSpPr>
          <p:cNvPr id="6" name="TextBox 5">
            <a:extLst>
              <a:ext uri="{FF2B5EF4-FFF2-40B4-BE49-F238E27FC236}">
                <a16:creationId xmlns:a16="http://schemas.microsoft.com/office/drawing/2014/main" id="{D4BADC32-1F56-D5D6-26A4-91F2F948A0A4}"/>
              </a:ext>
            </a:extLst>
          </p:cNvPr>
          <p:cNvSpPr txBox="1"/>
          <p:nvPr/>
        </p:nvSpPr>
        <p:spPr>
          <a:xfrm>
            <a:off x="5100367" y="6205239"/>
            <a:ext cx="2010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Matthew Lancaster</a:t>
            </a:r>
          </a:p>
        </p:txBody>
      </p:sp>
    </p:spTree>
    <p:extLst>
      <p:ext uri="{BB962C8B-B14F-4D97-AF65-F5344CB8AC3E}">
        <p14:creationId xmlns:p14="http://schemas.microsoft.com/office/powerpoint/2010/main" val="3061528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918607"/>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000" b="1">
                <a:solidFill>
                  <a:schemeClr val="bg1"/>
                </a:solidFill>
                <a:latin typeface="Times New Roman"/>
                <a:cs typeface="Times New Roman"/>
              </a:rPr>
              <a:t>Test circuit in tandem with Arduino for remote operation</a:t>
            </a: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918607"/>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918607"/>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918607"/>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82</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Mechatronic Systems</a:t>
            </a:r>
            <a:endParaRPr lang="en-US" sz="4400">
              <a:solidFill>
                <a:schemeClr val="bg1"/>
              </a:solidFill>
              <a:cs typeface="Calibri" panose="020F0502020204030204"/>
            </a:endParaRPr>
          </a:p>
        </p:txBody>
      </p:sp>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ea typeface="+mn-lt"/>
                <a:cs typeface="+mn-lt"/>
              </a:rPr>
              <a:t>Tauben</a:t>
            </a:r>
            <a:r>
              <a:rPr lang="en-US">
                <a:ea typeface="+mn-lt"/>
                <a:cs typeface="+mn-lt"/>
              </a:rPr>
              <a:t> Brenner</a:t>
            </a:r>
          </a:p>
        </p:txBody>
      </p:sp>
      <p:pic>
        <p:nvPicPr>
          <p:cNvPr id="8" name="Graphic 7" descr="Gears outline">
            <a:extLst>
              <a:ext uri="{FF2B5EF4-FFF2-40B4-BE49-F238E27FC236}">
                <a16:creationId xmlns:a16="http://schemas.microsoft.com/office/drawing/2014/main" id="{7E3783CE-8BB3-D98A-83FB-1552205EF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7005" y="2563974"/>
            <a:ext cx="1740361" cy="1740361"/>
          </a:xfrm>
          <a:prstGeom prst="rect">
            <a:avLst/>
          </a:prstGeom>
        </p:spPr>
      </p:pic>
      <p:pic>
        <p:nvPicPr>
          <p:cNvPr id="13" name="Graphic 12" descr="Binary with solid fill">
            <a:extLst>
              <a:ext uri="{FF2B5EF4-FFF2-40B4-BE49-F238E27FC236}">
                <a16:creationId xmlns:a16="http://schemas.microsoft.com/office/drawing/2014/main" id="{A7BFA2CE-967B-2193-9269-E53535D423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8845" y="2637842"/>
            <a:ext cx="1571373" cy="1585102"/>
          </a:xfrm>
          <a:prstGeom prst="rect">
            <a:avLst/>
          </a:prstGeom>
        </p:spPr>
      </p:pic>
      <p:pic>
        <p:nvPicPr>
          <p:cNvPr id="15" name="Graphic 14" descr="Battery charging with solid fill">
            <a:extLst>
              <a:ext uri="{FF2B5EF4-FFF2-40B4-BE49-F238E27FC236}">
                <a16:creationId xmlns:a16="http://schemas.microsoft.com/office/drawing/2014/main" id="{7AC51E51-10C6-DA9F-417F-5CB9CE2604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91294" y="2633954"/>
            <a:ext cx="1594470" cy="1594470"/>
          </a:xfrm>
          <a:prstGeom prst="rect">
            <a:avLst/>
          </a:prstGeom>
        </p:spPr>
      </p:pic>
      <p:pic>
        <p:nvPicPr>
          <p:cNvPr id="2" name="Graphic 11" descr="Robot outline">
            <a:extLst>
              <a:ext uri="{FF2B5EF4-FFF2-40B4-BE49-F238E27FC236}">
                <a16:creationId xmlns:a16="http://schemas.microsoft.com/office/drawing/2014/main" id="{2DA37E88-AC00-1A5D-E458-6DE011D8AB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14131" y="274680"/>
            <a:ext cx="914400" cy="914400"/>
          </a:xfrm>
          <a:prstGeom prst="rect">
            <a:avLst/>
          </a:prstGeom>
        </p:spPr>
      </p:pic>
    </p:spTree>
    <p:extLst>
      <p:ext uri="{BB962C8B-B14F-4D97-AF65-F5344CB8AC3E}">
        <p14:creationId xmlns:p14="http://schemas.microsoft.com/office/powerpoint/2010/main" val="3566500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83</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2" name="Picture 11" descr="A picture containing diagram&#10;&#10;Description automatically generated">
            <a:extLst>
              <a:ext uri="{FF2B5EF4-FFF2-40B4-BE49-F238E27FC236}">
                <a16:creationId xmlns:a16="http://schemas.microsoft.com/office/drawing/2014/main" id="{B284D083-C639-22F4-2C0F-5188B18C6088}"/>
              </a:ext>
            </a:extLst>
          </p:cNvPr>
          <p:cNvPicPr>
            <a:picLocks noChangeAspect="1"/>
          </p:cNvPicPr>
          <p:nvPr/>
        </p:nvPicPr>
        <p:blipFill>
          <a:blip r:embed="rId6"/>
          <a:stretch>
            <a:fillRect/>
          </a:stretch>
        </p:blipFill>
        <p:spPr>
          <a:xfrm>
            <a:off x="2970362" y="1446339"/>
            <a:ext cx="6280029" cy="4267245"/>
          </a:xfrm>
          <a:prstGeom prst="rect">
            <a:avLst/>
          </a:prstGeom>
        </p:spPr>
      </p:pic>
    </p:spTree>
    <p:extLst>
      <p:ext uri="{BB962C8B-B14F-4D97-AF65-F5344CB8AC3E}">
        <p14:creationId xmlns:p14="http://schemas.microsoft.com/office/powerpoint/2010/main" val="37521398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84</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11" descr="Diagram&#10;&#10;Description automatically generated">
            <a:extLst>
              <a:ext uri="{FF2B5EF4-FFF2-40B4-BE49-F238E27FC236}">
                <a16:creationId xmlns:a16="http://schemas.microsoft.com/office/drawing/2014/main" id="{C17B50E3-2BAE-9402-FA80-C483FCAE20F8}"/>
              </a:ext>
            </a:extLst>
          </p:cNvPr>
          <p:cNvPicPr>
            <a:picLocks noChangeAspect="1"/>
          </p:cNvPicPr>
          <p:nvPr/>
        </p:nvPicPr>
        <p:blipFill rotWithShape="1">
          <a:blip r:embed="rId6"/>
          <a:srcRect t="20048" r="75658" b="27295"/>
          <a:stretch/>
        </p:blipFill>
        <p:spPr>
          <a:xfrm>
            <a:off x="4943959" y="1504625"/>
            <a:ext cx="2813934" cy="4145532"/>
          </a:xfrm>
          <a:prstGeom prst="rect">
            <a:avLst/>
          </a:prstGeom>
        </p:spPr>
      </p:pic>
    </p:spTree>
    <p:extLst>
      <p:ext uri="{BB962C8B-B14F-4D97-AF65-F5344CB8AC3E}">
        <p14:creationId xmlns:p14="http://schemas.microsoft.com/office/powerpoint/2010/main" val="1194076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85</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11" descr="Diagram&#10;&#10;Description automatically generated">
            <a:extLst>
              <a:ext uri="{FF2B5EF4-FFF2-40B4-BE49-F238E27FC236}">
                <a16:creationId xmlns:a16="http://schemas.microsoft.com/office/drawing/2014/main" id="{C17B50E3-2BAE-9402-FA80-C483FCAE20F8}"/>
              </a:ext>
            </a:extLst>
          </p:cNvPr>
          <p:cNvPicPr>
            <a:picLocks noChangeAspect="1"/>
          </p:cNvPicPr>
          <p:nvPr/>
        </p:nvPicPr>
        <p:blipFill rotWithShape="1">
          <a:blip r:embed="rId6"/>
          <a:srcRect l="25987" t="19565" r="50658" b="18840"/>
          <a:stretch/>
        </p:blipFill>
        <p:spPr>
          <a:xfrm>
            <a:off x="5108924" y="1495967"/>
            <a:ext cx="2324790" cy="4163326"/>
          </a:xfrm>
          <a:prstGeom prst="rect">
            <a:avLst/>
          </a:prstGeom>
        </p:spPr>
      </p:pic>
    </p:spTree>
    <p:extLst>
      <p:ext uri="{BB962C8B-B14F-4D97-AF65-F5344CB8AC3E}">
        <p14:creationId xmlns:p14="http://schemas.microsoft.com/office/powerpoint/2010/main" val="18150881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86</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11" descr="Diagram&#10;&#10;Description automatically generated">
            <a:extLst>
              <a:ext uri="{FF2B5EF4-FFF2-40B4-BE49-F238E27FC236}">
                <a16:creationId xmlns:a16="http://schemas.microsoft.com/office/drawing/2014/main" id="{C17B50E3-2BAE-9402-FA80-C483FCAE20F8}"/>
              </a:ext>
            </a:extLst>
          </p:cNvPr>
          <p:cNvPicPr>
            <a:picLocks noChangeAspect="1"/>
          </p:cNvPicPr>
          <p:nvPr/>
        </p:nvPicPr>
        <p:blipFill rotWithShape="1">
          <a:blip r:embed="rId6"/>
          <a:srcRect l="51480" t="19565" r="25658" b="27778"/>
          <a:stretch/>
        </p:blipFill>
        <p:spPr>
          <a:xfrm>
            <a:off x="4780757" y="1495966"/>
            <a:ext cx="2645333" cy="4163144"/>
          </a:xfrm>
          <a:prstGeom prst="rect">
            <a:avLst/>
          </a:prstGeom>
        </p:spPr>
      </p:pic>
    </p:spTree>
    <p:extLst>
      <p:ext uri="{BB962C8B-B14F-4D97-AF65-F5344CB8AC3E}">
        <p14:creationId xmlns:p14="http://schemas.microsoft.com/office/powerpoint/2010/main" val="13297588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7D5CA24F-A006-D65F-38D5-1164FA56CAA9}"/>
              </a:ext>
            </a:extLst>
          </p:cNvPr>
          <p:cNvSpPr/>
          <p:nvPr/>
        </p:nvSpPr>
        <p:spPr>
          <a:xfrm>
            <a:off x="581643" y="1211179"/>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87</a:t>
            </a:fld>
            <a:endParaRPr lang="en-US"/>
          </a:p>
        </p:txBody>
      </p:sp>
      <p:pic>
        <p:nvPicPr>
          <p:cNvPr id="5" name="Graphic 4" descr="Brain in head outline">
            <a:extLst>
              <a:ext uri="{FF2B5EF4-FFF2-40B4-BE49-F238E27FC236}">
                <a16:creationId xmlns:a16="http://schemas.microsoft.com/office/drawing/2014/main" id="{6C34D5B6-4C42-0AE4-2F0E-33FD5C622F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43" y="374746"/>
            <a:ext cx="914400" cy="914400"/>
          </a:xfrm>
          <a:prstGeom prst="rect">
            <a:avLst/>
          </a:prstGeom>
        </p:spPr>
      </p:pic>
      <p:sp>
        <p:nvSpPr>
          <p:cNvPr id="9" name="Rounded Rectangle 5">
            <a:extLst>
              <a:ext uri="{FF2B5EF4-FFF2-40B4-BE49-F238E27FC236}">
                <a16:creationId xmlns:a16="http://schemas.microsoft.com/office/drawing/2014/main" id="{DFEF719F-7AAA-A4F7-6E7F-66B1DC96F62F}"/>
              </a:ext>
            </a:extLst>
          </p:cNvPr>
          <p:cNvSpPr/>
          <p:nvPr/>
        </p:nvSpPr>
        <p:spPr>
          <a:xfrm>
            <a:off x="758106" y="1281422"/>
            <a:ext cx="11198270" cy="4204978"/>
          </a:xfrm>
          <a:prstGeom prst="roundRect">
            <a:avLst/>
          </a:prstGeom>
          <a:solidFill>
            <a:srgbClr val="BFBFBF"/>
          </a:solidFill>
          <a:ln w="12700" cap="flat">
            <a:solidFill>
              <a:srgbClr val="BFBFBF"/>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0" name="Rounded Rectangle 9">
            <a:extLst>
              <a:ext uri="{FF2B5EF4-FFF2-40B4-BE49-F238E27FC236}">
                <a16:creationId xmlns:a16="http://schemas.microsoft.com/office/drawing/2014/main" id="{7F6188C1-FFE7-B131-6F5C-6C0A6EF3C384}"/>
              </a:ext>
            </a:extLst>
          </p:cNvPr>
          <p:cNvSpPr/>
          <p:nvPr/>
        </p:nvSpPr>
        <p:spPr>
          <a:xfrm>
            <a:off x="92960" y="0"/>
            <a:ext cx="10801612" cy="1453957"/>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Functional Decomposition</a:t>
            </a:r>
            <a:endParaRPr lang="en-US" sz="4400">
              <a:solidFill>
                <a:schemeClr val="bg1"/>
              </a:solidFill>
              <a:cs typeface="Calibri" panose="020F0502020204030204"/>
            </a:endParaRPr>
          </a:p>
        </p:txBody>
      </p:sp>
      <p:pic>
        <p:nvPicPr>
          <p:cNvPr id="6" name="Graphic 11" descr="Network diagram outline">
            <a:extLst>
              <a:ext uri="{FF2B5EF4-FFF2-40B4-BE49-F238E27FC236}">
                <a16:creationId xmlns:a16="http://schemas.microsoft.com/office/drawing/2014/main" id="{3A82E882-D95A-C5FC-6987-B3245A813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04800" y="268705"/>
            <a:ext cx="914400" cy="914400"/>
          </a:xfrm>
          <a:prstGeom prst="rect">
            <a:avLst/>
          </a:prstGeom>
        </p:spPr>
      </p:pic>
      <p:sp>
        <p:nvSpPr>
          <p:cNvPr id="4" name="TextBox 3">
            <a:extLst>
              <a:ext uri="{FF2B5EF4-FFF2-40B4-BE49-F238E27FC236}">
                <a16:creationId xmlns:a16="http://schemas.microsoft.com/office/drawing/2014/main" id="{71FE9BE1-988C-C7B3-B360-5AE2120FB576}"/>
              </a:ext>
            </a:extLst>
          </p:cNvPr>
          <p:cNvSpPr txBox="1"/>
          <p:nvPr/>
        </p:nvSpPr>
        <p:spPr>
          <a:xfrm>
            <a:off x="6104658" y="4968153"/>
            <a:ext cx="346363" cy="69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11" descr="Diagram&#10;&#10;Description automatically generated">
            <a:extLst>
              <a:ext uri="{FF2B5EF4-FFF2-40B4-BE49-F238E27FC236}">
                <a16:creationId xmlns:a16="http://schemas.microsoft.com/office/drawing/2014/main" id="{C17B50E3-2BAE-9402-FA80-C483FCAE20F8}"/>
              </a:ext>
            </a:extLst>
          </p:cNvPr>
          <p:cNvPicPr>
            <a:picLocks noChangeAspect="1"/>
          </p:cNvPicPr>
          <p:nvPr/>
        </p:nvPicPr>
        <p:blipFill rotWithShape="1">
          <a:blip r:embed="rId6"/>
          <a:srcRect l="75822" t="19324" r="1645" b="24879"/>
          <a:stretch/>
        </p:blipFill>
        <p:spPr>
          <a:xfrm>
            <a:off x="4859424" y="1521796"/>
            <a:ext cx="2472007" cy="4137283"/>
          </a:xfrm>
          <a:prstGeom prst="rect">
            <a:avLst/>
          </a:prstGeom>
        </p:spPr>
      </p:pic>
    </p:spTree>
    <p:extLst>
      <p:ext uri="{BB962C8B-B14F-4D97-AF65-F5344CB8AC3E}">
        <p14:creationId xmlns:p14="http://schemas.microsoft.com/office/powerpoint/2010/main" val="2779539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dirty="0" smtClean="0"/>
              <a:pPr/>
              <a:t>88</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7166" cy="3959352"/>
          </a:xfrm>
          <a:prstGeom prst="rect">
            <a:avLst/>
          </a:prstGeom>
        </p:spPr>
      </p:pic>
    </p:spTree>
    <p:extLst>
      <p:ext uri="{BB962C8B-B14F-4D97-AF65-F5344CB8AC3E}">
        <p14:creationId xmlns:p14="http://schemas.microsoft.com/office/powerpoint/2010/main" val="337206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a:extLst>
              <a:ext uri="{FF2B5EF4-FFF2-40B4-BE49-F238E27FC236}">
                <a16:creationId xmlns:a16="http://schemas.microsoft.com/office/drawing/2014/main" id="{22C1BE8B-5DB3-4B88-AF7A-7FFCAB6000D8}"/>
              </a:ext>
            </a:extLst>
          </p:cNvPr>
          <p:cNvSpPr/>
          <p:nvPr/>
        </p:nvSpPr>
        <p:spPr>
          <a:xfrm>
            <a:off x="408633" y="1083582"/>
            <a:ext cx="11374733" cy="4445609"/>
          </a:xfrm>
          <a:prstGeom prst="roundRect">
            <a:avLst/>
          </a:prstGeom>
          <a:solidFill>
            <a:srgbClr val="BFBFB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6" name="Rounded Rectangle 4">
            <a:extLst>
              <a:ext uri="{FF2B5EF4-FFF2-40B4-BE49-F238E27FC236}">
                <a16:creationId xmlns:a16="http://schemas.microsoft.com/office/drawing/2014/main" id="{7B4A7CD3-7EC9-72C8-FBE4-1D231DC2AF3E}"/>
              </a:ext>
            </a:extLst>
          </p:cNvPr>
          <p:cNvSpPr/>
          <p:nvPr/>
        </p:nvSpPr>
        <p:spPr>
          <a:xfrm>
            <a:off x="9112480"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3" name="Rounded Rectangle 4">
            <a:extLst>
              <a:ext uri="{FF2B5EF4-FFF2-40B4-BE49-F238E27FC236}">
                <a16:creationId xmlns:a16="http://schemas.microsoft.com/office/drawing/2014/main" id="{2FDC4877-DDDC-2163-35C1-DC3C1027871A}"/>
              </a:ext>
            </a:extLst>
          </p:cNvPr>
          <p:cNvSpPr/>
          <p:nvPr/>
        </p:nvSpPr>
        <p:spPr>
          <a:xfrm>
            <a:off x="6388548"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22" name="Rounded Rectangle 4">
            <a:extLst>
              <a:ext uri="{FF2B5EF4-FFF2-40B4-BE49-F238E27FC236}">
                <a16:creationId xmlns:a16="http://schemas.microsoft.com/office/drawing/2014/main" id="{3C4F9FE9-DB97-2494-0BD3-786A6FA800DF}"/>
              </a:ext>
            </a:extLst>
          </p:cNvPr>
          <p:cNvSpPr/>
          <p:nvPr/>
        </p:nvSpPr>
        <p:spPr>
          <a:xfrm>
            <a:off x="3769721" y="1884436"/>
            <a:ext cx="2009971" cy="3018565"/>
          </a:xfrm>
          <a:prstGeom prst="roundRect">
            <a:avLst/>
          </a:prstGeom>
          <a:solidFill>
            <a:schemeClr val="tx1">
              <a:lumMod val="65000"/>
              <a:lumOff val="3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a:ln>
                <a:noFill/>
              </a:ln>
              <a:solidFill>
                <a:schemeClr val="bg1"/>
              </a:solidFill>
              <a:effectLst/>
              <a:uFillTx/>
              <a:latin typeface="Times New Roman" panose="02020603050405020304" pitchFamily="18" charset="0"/>
              <a:cs typeface="Times New Roman" panose="02020603050405020304" pitchFamily="18" charset="0"/>
              <a:sym typeface="Arial"/>
            </a:endParaRPr>
          </a:p>
        </p:txBody>
      </p:sp>
      <p:sp>
        <p:nvSpPr>
          <p:cNvPr id="6" name="Rounded Rectangle 4">
            <a:extLst>
              <a:ext uri="{FF2B5EF4-FFF2-40B4-BE49-F238E27FC236}">
                <a16:creationId xmlns:a16="http://schemas.microsoft.com/office/drawing/2014/main" id="{2BA0A857-BAF4-2D4E-F9CC-EE64B29930B3}"/>
              </a:ext>
            </a:extLst>
          </p:cNvPr>
          <p:cNvSpPr/>
          <p:nvPr/>
        </p:nvSpPr>
        <p:spPr>
          <a:xfrm>
            <a:off x="1080825" y="1884437"/>
            <a:ext cx="2009971" cy="3018565"/>
          </a:xfrm>
          <a:prstGeom prst="roundRect">
            <a:avLst/>
          </a:prstGeom>
          <a:solidFill>
            <a:srgbClr val="EE273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r>
              <a:rPr lang="en-US" sz="2400" b="1">
                <a:solidFill>
                  <a:schemeClr val="bg1"/>
                </a:solidFill>
                <a:latin typeface="Arial" panose="020B0604020202020204" pitchFamily="34" charset="0"/>
                <a:cs typeface="Arial" panose="020B0604020202020204" pitchFamily="34" charset="0"/>
              </a:rPr>
              <a:t>Collect and Store Multiple Samples</a:t>
            </a:r>
          </a:p>
        </p:txBody>
      </p:sp>
      <p:sp>
        <p:nvSpPr>
          <p:cNvPr id="7" name="Rounded Rectangle 9">
            <a:extLst>
              <a:ext uri="{FF2B5EF4-FFF2-40B4-BE49-F238E27FC236}">
                <a16:creationId xmlns:a16="http://schemas.microsoft.com/office/drawing/2014/main" id="{D75D15D5-1EEA-F091-E87B-97F69530FF18}"/>
              </a:ext>
            </a:extLst>
          </p:cNvPr>
          <p:cNvSpPr/>
          <p:nvPr/>
        </p:nvSpPr>
        <p:spPr>
          <a:xfrm>
            <a:off x="-293972" y="1008"/>
            <a:ext cx="11188544" cy="1452949"/>
          </a:xfrm>
          <a:prstGeom prst="roundRect">
            <a:avLst/>
          </a:prstGeom>
          <a:solidFill>
            <a:srgbClr val="EE2737"/>
          </a:solidFill>
          <a:ln w="12700" cap="flat">
            <a:solidFill>
              <a:srgbClr val="EE273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dirty="0" smtClean="0"/>
              <a:pPr/>
              <a:t>9</a:t>
            </a:fld>
            <a:endParaRPr lang="en-US"/>
          </a:p>
        </p:txBody>
      </p:sp>
      <p:sp>
        <p:nvSpPr>
          <p:cNvPr id="11" name="Title 4">
            <a:extLst>
              <a:ext uri="{FF2B5EF4-FFF2-40B4-BE49-F238E27FC236}">
                <a16:creationId xmlns:a16="http://schemas.microsoft.com/office/drawing/2014/main" id="{198CD8C0-7369-B6B8-06E9-FDBD259EB2AB}"/>
              </a:ext>
            </a:extLst>
          </p:cNvPr>
          <p:cNvSpPr txBox="1">
            <a:spLocks/>
          </p:cNvSpPr>
          <p:nvPr/>
        </p:nvSpPr>
        <p:spPr>
          <a:xfrm>
            <a:off x="130152" y="61630"/>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a:cs typeface="Arial"/>
              </a:rPr>
              <a:t>  </a:t>
            </a:r>
            <a:r>
              <a:rPr lang="en-US" sz="4400" b="1">
                <a:solidFill>
                  <a:schemeClr val="bg1"/>
                </a:solidFill>
                <a:latin typeface="Arial"/>
                <a:cs typeface="Arial"/>
              </a:rPr>
              <a:t>      Project Requirements</a:t>
            </a:r>
            <a:endParaRPr lang="en-US" sz="4400">
              <a:solidFill>
                <a:schemeClr val="bg1"/>
              </a:solidFill>
              <a:cs typeface="Calibri" panose="020F0502020204030204"/>
            </a:endParaRPr>
          </a:p>
        </p:txBody>
      </p:sp>
      <p:pic>
        <p:nvPicPr>
          <p:cNvPr id="4" name="Graphic 11" descr="Customer review outline">
            <a:extLst>
              <a:ext uri="{FF2B5EF4-FFF2-40B4-BE49-F238E27FC236}">
                <a16:creationId xmlns:a16="http://schemas.microsoft.com/office/drawing/2014/main" id="{761A6DA1-16D8-8308-75E6-19CF913D2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131" y="274680"/>
            <a:ext cx="914400" cy="914400"/>
          </a:xfrm>
          <a:prstGeom prst="rect">
            <a:avLst/>
          </a:prstGeom>
        </p:spPr>
      </p:pic>
      <p:pic>
        <p:nvPicPr>
          <p:cNvPr id="9" name="Graphic 8" descr="Quadcopter with solid fill">
            <a:extLst>
              <a:ext uri="{FF2B5EF4-FFF2-40B4-BE49-F238E27FC236}">
                <a16:creationId xmlns:a16="http://schemas.microsoft.com/office/drawing/2014/main" id="{04FBA1F0-D2A1-CCCB-10A1-32DE4DA51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5456" y="2766131"/>
            <a:ext cx="1326741" cy="1326741"/>
          </a:xfrm>
          <a:prstGeom prst="rect">
            <a:avLst/>
          </a:prstGeom>
        </p:spPr>
      </p:pic>
      <p:pic>
        <p:nvPicPr>
          <p:cNvPr id="10" name="Graphic 9" descr="Alterations &amp; Tailoring with solid fill">
            <a:extLst>
              <a:ext uri="{FF2B5EF4-FFF2-40B4-BE49-F238E27FC236}">
                <a16:creationId xmlns:a16="http://schemas.microsoft.com/office/drawing/2014/main" id="{8F3E8594-7A5A-A886-238B-AE06C2E95C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6142" y="2780609"/>
            <a:ext cx="1296779" cy="1296779"/>
          </a:xfrm>
          <a:prstGeom prst="rect">
            <a:avLst/>
          </a:prstGeom>
        </p:spPr>
      </p:pic>
      <p:pic>
        <p:nvPicPr>
          <p:cNvPr id="13" name="Graphic 12" descr="Weights Uneven with solid fill">
            <a:extLst>
              <a:ext uri="{FF2B5EF4-FFF2-40B4-BE49-F238E27FC236}">
                <a16:creationId xmlns:a16="http://schemas.microsoft.com/office/drawing/2014/main" id="{F174BA88-8433-DA35-D609-E58784D8D7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0006" y="2737653"/>
            <a:ext cx="1255670" cy="1255670"/>
          </a:xfrm>
          <a:prstGeom prst="rect">
            <a:avLst/>
          </a:prstGeom>
        </p:spPr>
      </p:pic>
      <p:sp>
        <p:nvSpPr>
          <p:cNvPr id="25" name="TextBox 24">
            <a:extLst>
              <a:ext uri="{FF2B5EF4-FFF2-40B4-BE49-F238E27FC236}">
                <a16:creationId xmlns:a16="http://schemas.microsoft.com/office/drawing/2014/main" id="{4A3B3C6C-F1ED-4B10-973E-96CED3165144}"/>
              </a:ext>
            </a:extLst>
          </p:cNvPr>
          <p:cNvSpPr txBox="1"/>
          <p:nvPr/>
        </p:nvSpPr>
        <p:spPr>
          <a:xfrm>
            <a:off x="4925121" y="6205239"/>
            <a:ext cx="234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Calibri"/>
            </a:endParaRPr>
          </a:p>
        </p:txBody>
      </p:sp>
      <p:sp>
        <p:nvSpPr>
          <p:cNvPr id="2" name="TextBox 1">
            <a:extLst>
              <a:ext uri="{FF2B5EF4-FFF2-40B4-BE49-F238E27FC236}">
                <a16:creationId xmlns:a16="http://schemas.microsoft.com/office/drawing/2014/main" id="{182F2B6B-C926-3C3D-12DF-BE1D33396BB1}"/>
              </a:ext>
            </a:extLst>
          </p:cNvPr>
          <p:cNvSpPr txBox="1"/>
          <p:nvPr/>
        </p:nvSpPr>
        <p:spPr>
          <a:xfrm>
            <a:off x="5087181" y="6205239"/>
            <a:ext cx="2017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Dominic </a:t>
            </a:r>
            <a:r>
              <a:rPr lang="en-US" err="1">
                <a:cs typeface="Calibri"/>
              </a:rPr>
              <a:t>Bellocchio</a:t>
            </a:r>
            <a:endParaRPr lang="en-US">
              <a:ea typeface="+mn-lt"/>
              <a:cs typeface="+mn-lt"/>
            </a:endParaRPr>
          </a:p>
        </p:txBody>
      </p:sp>
    </p:spTree>
    <p:extLst>
      <p:ext uri="{BB962C8B-B14F-4D97-AF65-F5344CB8AC3E}">
        <p14:creationId xmlns:p14="http://schemas.microsoft.com/office/powerpoint/2010/main" val="3495467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47D8975C2DC4091A7B334CDC7DAF3" ma:contentTypeVersion="10" ma:contentTypeDescription="Create a new document." ma:contentTypeScope="" ma:versionID="988e4e848a74d96e3a8ea4e4b8d65ea8">
  <xsd:schema xmlns:xsd="http://www.w3.org/2001/XMLSchema" xmlns:xs="http://www.w3.org/2001/XMLSchema" xmlns:p="http://schemas.microsoft.com/office/2006/metadata/properties" xmlns:ns2="6535e9ed-6d15-412a-9ea5-41840895a269" xmlns:ns3="2a56992b-3091-4f72-b67e-cef0353f058a" targetNamespace="http://schemas.microsoft.com/office/2006/metadata/properties" ma:root="true" ma:fieldsID="c548cb43d1ab856b7b759ea2a7828975" ns2:_="" ns3:_="">
    <xsd:import namespace="6535e9ed-6d15-412a-9ea5-41840895a269"/>
    <xsd:import namespace="2a56992b-3091-4f72-b67e-cef0353f058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5e9ed-6d15-412a-9ea5-41840895a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56992b-3091-4f72-b67e-cef0353f058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3713e22-237a-454a-b56b-5dad845d8856}" ma:internalName="TaxCatchAll" ma:showField="CatchAllData" ma:web="2a56992b-3091-4f72-b67e-cef0353f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35e9ed-6d15-412a-9ea5-41840895a269">
      <Terms xmlns="http://schemas.microsoft.com/office/infopath/2007/PartnerControls"/>
    </lcf76f155ced4ddcb4097134ff3c332f>
    <TaxCatchAll xmlns="2a56992b-3091-4f72-b67e-cef0353f058a" xsi:nil="true"/>
  </documentManagement>
</p:properties>
</file>

<file path=customXml/itemProps1.xml><?xml version="1.0" encoding="utf-8"?>
<ds:datastoreItem xmlns:ds="http://schemas.openxmlformats.org/officeDocument/2006/customXml" ds:itemID="{5A805882-82D0-43EF-AC6F-0D255F0FCD5D}">
  <ds:schemaRefs>
    <ds:schemaRef ds:uri="2a56992b-3091-4f72-b67e-cef0353f058a"/>
    <ds:schemaRef ds:uri="6535e9ed-6d15-412a-9ea5-41840895a2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C9A34E-B176-4F5F-9911-47A527125980}">
  <ds:schemaRefs>
    <ds:schemaRef ds:uri="http://schemas.microsoft.com/sharepoint/v3/contenttype/forms"/>
  </ds:schemaRefs>
</ds:datastoreItem>
</file>

<file path=customXml/itemProps3.xml><?xml version="1.0" encoding="utf-8"?>
<ds:datastoreItem xmlns:ds="http://schemas.openxmlformats.org/officeDocument/2006/customXml" ds:itemID="{F3D4C84C-374C-4CA2-990A-4D463175A590}">
  <ds:schemaRefs>
    <ds:schemaRef ds:uri="2a56992b-3091-4f72-b67e-cef0353f058a"/>
    <ds:schemaRef ds:uri="6535e9ed-6d15-412a-9ea5-41840895a2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88</Slides>
  <Notes>80</Notes>
  <HiddenSlides>12</HiddenSlides>
  <ScaleCrop>false</ScaleCrop>
  <HeadingPairs>
    <vt:vector size="4" baseType="variant">
      <vt:variant>
        <vt:lpstr>Theme</vt:lpstr>
      </vt:variant>
      <vt:variant>
        <vt:i4>2</vt:i4>
      </vt:variant>
      <vt:variant>
        <vt:lpstr>Slide Titles</vt:lpstr>
      </vt:variant>
      <vt:variant>
        <vt:i4>88</vt:i4>
      </vt:variant>
    </vt:vector>
  </HeadingPairs>
  <TitlesOfParts>
    <vt:vector size="90" baseType="lpstr">
      <vt:lpstr>office theme</vt:lpstr>
      <vt:lpstr>Office Theme</vt:lpstr>
      <vt:lpstr>PowerPoint Presentation</vt:lpstr>
      <vt:lpstr>Team 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Palette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2022-10-01T23:03:42Z</dcterms:created>
  <dcterms:modified xsi:type="dcterms:W3CDTF">2023-03-30T22:16:04Z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0x01010084547D8975C2DC4091A7B334CDC7DAF3</vt:lpwstr>
  </property>
  <property fmtid="{D5CDD505-2E9C-101B-9397-08002B2CF9AE}" pid="3" name="MediaServiceImageTags">
    <vt:lpwstr/>
  </property>
</Properties>
</file>